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6.xml" ContentType="application/vnd.openxmlformats-officedocument.presentationml.notesSlide+xml"/>
  <Override PartName="/ppt/tags/tag42.xml" ContentType="application/vnd.openxmlformats-officedocument.presentationml.tags+xml"/>
  <Override PartName="/ppt/notesSlides/notesSlide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9.xml" ContentType="application/vnd.openxmlformats-officedocument.presentationml.notesSlide+xml"/>
  <Override PartName="/ppt/tags/tag56.xml" ContentType="application/vnd.openxmlformats-officedocument.presentationml.tags+xml"/>
  <Override PartName="/ppt/notesSlides/notesSlide1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1.xml" ContentType="application/vnd.openxmlformats-officedocument.presentationml.notesSlide+xml"/>
  <Override PartName="/ppt/tags/tag70.xml" ContentType="application/vnd.openxmlformats-officedocument.presentationml.tags+xml"/>
  <Override PartName="/ppt/notesSlides/notesSlide1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3.xml" ContentType="application/vnd.openxmlformats-officedocument.presentationml.notesSlide+xml"/>
  <Override PartName="/ppt/tags/tag74.xml" ContentType="application/vnd.openxmlformats-officedocument.presentationml.tags+xml"/>
  <Override PartName="/ppt/notesSlides/notesSlide1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5.xml" ContentType="application/vnd.openxmlformats-officedocument.presentationml.notesSlide+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8.xml" ContentType="application/vnd.openxmlformats-officedocument.presentationml.notesSlide+xml"/>
  <Override PartName="/ppt/tags/tag104.xml" ContentType="application/vnd.openxmlformats-officedocument.presentationml.tags+xml"/>
  <Override PartName="/ppt/notesSlides/notesSlide19.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20.xml" ContentType="application/vnd.openxmlformats-officedocument.presentationml.notesSlide+xml"/>
  <Override PartName="/ppt/tags/tag123.xml" ContentType="application/vnd.openxmlformats-officedocument.presentationml.tags+xml"/>
  <Override PartName="/ppt/notesSlides/notesSlide21.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22.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23.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2" r:id="rId2"/>
    <p:sldId id="299" r:id="rId3"/>
    <p:sldId id="298" r:id="rId4"/>
    <p:sldId id="314" r:id="rId5"/>
    <p:sldId id="258" r:id="rId6"/>
    <p:sldId id="257" r:id="rId7"/>
    <p:sldId id="260" r:id="rId8"/>
    <p:sldId id="259" r:id="rId9"/>
    <p:sldId id="316" r:id="rId10"/>
    <p:sldId id="307" r:id="rId11"/>
    <p:sldId id="304" r:id="rId12"/>
    <p:sldId id="261" r:id="rId13"/>
    <p:sldId id="317" r:id="rId14"/>
    <p:sldId id="303" r:id="rId15"/>
    <p:sldId id="311" r:id="rId16"/>
    <p:sldId id="305" r:id="rId17"/>
    <p:sldId id="308" r:id="rId18"/>
    <p:sldId id="318" r:id="rId19"/>
    <p:sldId id="306" r:id="rId20"/>
    <p:sldId id="309" r:id="rId21"/>
    <p:sldId id="315" r:id="rId22"/>
    <p:sldId id="256" r:id="rId23"/>
    <p:sldId id="312" r:id="rId24"/>
    <p:sldId id="319" r:id="rId25"/>
    <p:sldId id="297"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525E"/>
    <a:srgbClr val="3299BA"/>
    <a:srgbClr val="F8AB0F"/>
    <a:srgbClr val="313137"/>
    <a:srgbClr val="797888"/>
    <a:srgbClr val="F29072"/>
    <a:srgbClr val="D54315"/>
    <a:srgbClr val="EB5D32"/>
    <a:srgbClr val="EE734C"/>
    <a:srgbClr val="F29A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71" autoAdjust="0"/>
    <p:restoredTop sz="94660"/>
  </p:normalViewPr>
  <p:slideViewPr>
    <p:cSldViewPr snapToGrid="0">
      <p:cViewPr varScale="1">
        <p:scale>
          <a:sx n="79" d="100"/>
          <a:sy n="79" d="100"/>
        </p:scale>
        <p:origin x="110"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8705B-5B83-4905-8CCC-5400C699DBAD}" type="datetimeFigureOut">
              <a:rPr lang="zh-CN" altLang="en-US" smtClean="0"/>
              <a:t>2019/2/13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E928F-C9BA-47EE-8559-7DFC3BB21D16}" type="slidenum">
              <a:rPr lang="zh-CN" altLang="en-US" smtClean="0"/>
              <a:t>‹#›</a:t>
            </a:fld>
            <a:endParaRPr lang="zh-CN" altLang="en-US"/>
          </a:p>
        </p:txBody>
      </p:sp>
    </p:spTree>
    <p:extLst>
      <p:ext uri="{BB962C8B-B14F-4D97-AF65-F5344CB8AC3E}">
        <p14:creationId xmlns:p14="http://schemas.microsoft.com/office/powerpoint/2010/main" val="310431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1</a:t>
            </a:fld>
            <a:endParaRPr lang="zh-CN" altLang="en-US"/>
          </a:p>
        </p:txBody>
      </p:sp>
    </p:spTree>
    <p:extLst>
      <p:ext uri="{BB962C8B-B14F-4D97-AF65-F5344CB8AC3E}">
        <p14:creationId xmlns:p14="http://schemas.microsoft.com/office/powerpoint/2010/main" val="362563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10</a:t>
            </a:fld>
            <a:endParaRPr lang="zh-CN" altLang="en-US"/>
          </a:p>
        </p:txBody>
      </p:sp>
    </p:spTree>
    <p:extLst>
      <p:ext uri="{BB962C8B-B14F-4D97-AF65-F5344CB8AC3E}">
        <p14:creationId xmlns:p14="http://schemas.microsoft.com/office/powerpoint/2010/main" val="86007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11</a:t>
            </a:fld>
            <a:endParaRPr lang="zh-CN" altLang="en-US"/>
          </a:p>
        </p:txBody>
      </p:sp>
    </p:spTree>
    <p:extLst>
      <p:ext uri="{BB962C8B-B14F-4D97-AF65-F5344CB8AC3E}">
        <p14:creationId xmlns:p14="http://schemas.microsoft.com/office/powerpoint/2010/main" val="36638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12</a:t>
            </a:fld>
            <a:endParaRPr lang="zh-CN" altLang="en-US"/>
          </a:p>
        </p:txBody>
      </p:sp>
    </p:spTree>
    <p:extLst>
      <p:ext uri="{BB962C8B-B14F-4D97-AF65-F5344CB8AC3E}">
        <p14:creationId xmlns:p14="http://schemas.microsoft.com/office/powerpoint/2010/main" val="811790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13</a:t>
            </a:fld>
            <a:endParaRPr lang="zh-CN" altLang="en-US"/>
          </a:p>
        </p:txBody>
      </p:sp>
    </p:spTree>
    <p:extLst>
      <p:ext uri="{BB962C8B-B14F-4D97-AF65-F5344CB8AC3E}">
        <p14:creationId xmlns:p14="http://schemas.microsoft.com/office/powerpoint/2010/main" val="559966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14</a:t>
            </a:fld>
            <a:endParaRPr lang="zh-CN" altLang="en-US"/>
          </a:p>
        </p:txBody>
      </p:sp>
    </p:spTree>
    <p:extLst>
      <p:ext uri="{BB962C8B-B14F-4D97-AF65-F5344CB8AC3E}">
        <p14:creationId xmlns:p14="http://schemas.microsoft.com/office/powerpoint/2010/main" val="3721934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15</a:t>
            </a:fld>
            <a:endParaRPr lang="zh-CN" altLang="en-US"/>
          </a:p>
        </p:txBody>
      </p:sp>
    </p:spTree>
    <p:extLst>
      <p:ext uri="{BB962C8B-B14F-4D97-AF65-F5344CB8AC3E}">
        <p14:creationId xmlns:p14="http://schemas.microsoft.com/office/powerpoint/2010/main" val="434212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16</a:t>
            </a:fld>
            <a:endParaRPr lang="zh-CN" altLang="en-US"/>
          </a:p>
        </p:txBody>
      </p:sp>
    </p:spTree>
    <p:extLst>
      <p:ext uri="{BB962C8B-B14F-4D97-AF65-F5344CB8AC3E}">
        <p14:creationId xmlns:p14="http://schemas.microsoft.com/office/powerpoint/2010/main" val="2271057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17</a:t>
            </a:fld>
            <a:endParaRPr lang="zh-CN" altLang="en-US"/>
          </a:p>
        </p:txBody>
      </p:sp>
    </p:spTree>
    <p:extLst>
      <p:ext uri="{BB962C8B-B14F-4D97-AF65-F5344CB8AC3E}">
        <p14:creationId xmlns:p14="http://schemas.microsoft.com/office/powerpoint/2010/main" val="3203305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18</a:t>
            </a:fld>
            <a:endParaRPr lang="zh-CN" altLang="en-US"/>
          </a:p>
        </p:txBody>
      </p:sp>
    </p:spTree>
    <p:extLst>
      <p:ext uri="{BB962C8B-B14F-4D97-AF65-F5344CB8AC3E}">
        <p14:creationId xmlns:p14="http://schemas.microsoft.com/office/powerpoint/2010/main" val="4202974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19</a:t>
            </a:fld>
            <a:endParaRPr lang="zh-CN" altLang="en-US"/>
          </a:p>
        </p:txBody>
      </p:sp>
    </p:spTree>
    <p:extLst>
      <p:ext uri="{BB962C8B-B14F-4D97-AF65-F5344CB8AC3E}">
        <p14:creationId xmlns:p14="http://schemas.microsoft.com/office/powerpoint/2010/main" val="765335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2</a:t>
            </a:fld>
            <a:endParaRPr lang="zh-CN" altLang="en-US"/>
          </a:p>
        </p:txBody>
      </p:sp>
    </p:spTree>
    <p:extLst>
      <p:ext uri="{BB962C8B-B14F-4D97-AF65-F5344CB8AC3E}">
        <p14:creationId xmlns:p14="http://schemas.microsoft.com/office/powerpoint/2010/main" val="3794192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20</a:t>
            </a:fld>
            <a:endParaRPr lang="zh-CN" altLang="en-US"/>
          </a:p>
        </p:txBody>
      </p:sp>
    </p:spTree>
    <p:extLst>
      <p:ext uri="{BB962C8B-B14F-4D97-AF65-F5344CB8AC3E}">
        <p14:creationId xmlns:p14="http://schemas.microsoft.com/office/powerpoint/2010/main" val="3572628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21</a:t>
            </a:fld>
            <a:endParaRPr lang="zh-CN" altLang="en-US"/>
          </a:p>
        </p:txBody>
      </p:sp>
    </p:spTree>
    <p:extLst>
      <p:ext uri="{BB962C8B-B14F-4D97-AF65-F5344CB8AC3E}">
        <p14:creationId xmlns:p14="http://schemas.microsoft.com/office/powerpoint/2010/main" val="676877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22</a:t>
            </a:fld>
            <a:endParaRPr lang="zh-CN" altLang="en-US"/>
          </a:p>
        </p:txBody>
      </p:sp>
    </p:spTree>
    <p:extLst>
      <p:ext uri="{BB962C8B-B14F-4D97-AF65-F5344CB8AC3E}">
        <p14:creationId xmlns:p14="http://schemas.microsoft.com/office/powerpoint/2010/main" val="3542560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23</a:t>
            </a:fld>
            <a:endParaRPr lang="zh-CN" altLang="en-US"/>
          </a:p>
        </p:txBody>
      </p:sp>
    </p:spTree>
    <p:extLst>
      <p:ext uri="{BB962C8B-B14F-4D97-AF65-F5344CB8AC3E}">
        <p14:creationId xmlns:p14="http://schemas.microsoft.com/office/powerpoint/2010/main" val="4278657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24</a:t>
            </a:fld>
            <a:endParaRPr lang="zh-CN" altLang="en-US"/>
          </a:p>
        </p:txBody>
      </p:sp>
    </p:spTree>
    <p:extLst>
      <p:ext uri="{BB962C8B-B14F-4D97-AF65-F5344CB8AC3E}">
        <p14:creationId xmlns:p14="http://schemas.microsoft.com/office/powerpoint/2010/main" val="657075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0F1A1EE3-2BD4-4261-8F97-911373142E64}" type="slidenum">
              <a:rPr kumimoji="0" lang="ru-RU" sz="1800" b="0" i="0" u="none" strike="noStrike" kern="0" cap="none" spc="0" normalizeH="0" baseline="0" noProof="0" smtClean="0">
                <a:ln>
                  <a:noFill/>
                </a:ln>
                <a:solidFill>
                  <a:srgbClr val="445469"/>
                </a:solidFill>
                <a:effectLst/>
                <a:uLnTx/>
                <a:uFillTx/>
                <a:latin typeface="Helvetica"/>
                <a:cs typeface="Helvetica"/>
                <a:sym typeface="Helvetica"/>
              </a:rPr>
              <a:pPr marL="0" marR="0" lvl="0" indent="0" algn="l" defTabSz="914400" rtl="0" eaLnBrk="1" fontAlgn="auto" latinLnBrk="0" hangingPunct="0">
                <a:lnSpc>
                  <a:spcPct val="100000"/>
                </a:lnSpc>
                <a:spcBef>
                  <a:spcPts val="0"/>
                </a:spcBef>
                <a:spcAft>
                  <a:spcPts val="0"/>
                </a:spcAft>
                <a:buClrTx/>
                <a:buSzTx/>
                <a:buFontTx/>
                <a:buNone/>
                <a:tabLst/>
                <a:defRPr/>
              </a:pPr>
              <a:t>25</a:t>
            </a:fld>
            <a:endParaRPr kumimoji="0" lang="ru-RU" sz="1800" b="0" i="0" u="none" strike="noStrike" kern="0" cap="none" spc="0" normalizeH="0" baseline="0" noProof="0">
              <a:ln>
                <a:noFill/>
              </a:ln>
              <a:solidFill>
                <a:srgbClr val="445469"/>
              </a:solidFill>
              <a:effectLst/>
              <a:uLnTx/>
              <a:uFillTx/>
              <a:latin typeface="Helvetica"/>
              <a:cs typeface="Helvetica"/>
              <a:sym typeface="Helvetica"/>
            </a:endParaRPr>
          </a:p>
        </p:txBody>
      </p:sp>
    </p:spTree>
    <p:extLst>
      <p:ext uri="{BB962C8B-B14F-4D97-AF65-F5344CB8AC3E}">
        <p14:creationId xmlns:p14="http://schemas.microsoft.com/office/powerpoint/2010/main" val="2066198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3</a:t>
            </a:fld>
            <a:endParaRPr lang="zh-CN" altLang="en-US"/>
          </a:p>
        </p:txBody>
      </p:sp>
    </p:spTree>
    <p:extLst>
      <p:ext uri="{BB962C8B-B14F-4D97-AF65-F5344CB8AC3E}">
        <p14:creationId xmlns:p14="http://schemas.microsoft.com/office/powerpoint/2010/main" val="65658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4</a:t>
            </a:fld>
            <a:endParaRPr lang="zh-CN" altLang="en-US"/>
          </a:p>
        </p:txBody>
      </p:sp>
    </p:spTree>
    <p:extLst>
      <p:ext uri="{BB962C8B-B14F-4D97-AF65-F5344CB8AC3E}">
        <p14:creationId xmlns:p14="http://schemas.microsoft.com/office/powerpoint/2010/main" val="425771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5</a:t>
            </a:fld>
            <a:endParaRPr lang="zh-CN" altLang="en-US"/>
          </a:p>
        </p:txBody>
      </p:sp>
    </p:spTree>
    <p:extLst>
      <p:ext uri="{BB962C8B-B14F-4D97-AF65-F5344CB8AC3E}">
        <p14:creationId xmlns:p14="http://schemas.microsoft.com/office/powerpoint/2010/main" val="17448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6</a:t>
            </a:fld>
            <a:endParaRPr lang="zh-CN" altLang="en-US"/>
          </a:p>
        </p:txBody>
      </p:sp>
    </p:spTree>
    <p:extLst>
      <p:ext uri="{BB962C8B-B14F-4D97-AF65-F5344CB8AC3E}">
        <p14:creationId xmlns:p14="http://schemas.microsoft.com/office/powerpoint/2010/main" val="868227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7</a:t>
            </a:fld>
            <a:endParaRPr lang="zh-CN" altLang="en-US"/>
          </a:p>
        </p:txBody>
      </p:sp>
    </p:spTree>
    <p:extLst>
      <p:ext uri="{BB962C8B-B14F-4D97-AF65-F5344CB8AC3E}">
        <p14:creationId xmlns:p14="http://schemas.microsoft.com/office/powerpoint/2010/main" val="1851139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8</a:t>
            </a:fld>
            <a:endParaRPr lang="zh-CN" altLang="en-US"/>
          </a:p>
        </p:txBody>
      </p:sp>
    </p:spTree>
    <p:extLst>
      <p:ext uri="{BB962C8B-B14F-4D97-AF65-F5344CB8AC3E}">
        <p14:creationId xmlns:p14="http://schemas.microsoft.com/office/powerpoint/2010/main" val="837890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AE928F-C9BA-47EE-8559-7DFC3BB21D16}" type="slidenum">
              <a:rPr lang="zh-CN" altLang="en-US" smtClean="0"/>
              <a:t>9</a:t>
            </a:fld>
            <a:endParaRPr lang="zh-CN" altLang="en-US"/>
          </a:p>
        </p:txBody>
      </p:sp>
    </p:spTree>
    <p:extLst>
      <p:ext uri="{BB962C8B-B14F-4D97-AF65-F5344CB8AC3E}">
        <p14:creationId xmlns:p14="http://schemas.microsoft.com/office/powerpoint/2010/main" val="3579914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1F50D-626D-4134-ADE0-C9495FFA2FE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D0D2FE-B6CD-4C5D-9773-DA38EFFE6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7DC50AD-A607-4925-A0F5-92D46F710D40}"/>
              </a:ext>
            </a:extLst>
          </p:cNvPr>
          <p:cNvSpPr>
            <a:spLocks noGrp="1"/>
          </p:cNvSpPr>
          <p:nvPr>
            <p:ph type="dt" sz="half" idx="10"/>
          </p:nvPr>
        </p:nvSpPr>
        <p:spPr/>
        <p:txBody>
          <a:bodyPr/>
          <a:lstStyle/>
          <a:p>
            <a:fld id="{6E85C1CF-0B1F-45C7-9615-819391DC8ED5}" type="datetimeFigureOut">
              <a:rPr lang="zh-CN" altLang="en-US" smtClean="0"/>
              <a:t>2019/2/13</a:t>
            </a:fld>
            <a:endParaRPr lang="zh-CN" altLang="en-US"/>
          </a:p>
        </p:txBody>
      </p:sp>
      <p:sp>
        <p:nvSpPr>
          <p:cNvPr id="5" name="页脚占位符 4">
            <a:extLst>
              <a:ext uri="{FF2B5EF4-FFF2-40B4-BE49-F238E27FC236}">
                <a16:creationId xmlns:a16="http://schemas.microsoft.com/office/drawing/2014/main" id="{C11DE231-3BFC-438F-B52B-14F2181124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3457DD-0755-48F8-A71C-FC419A72B134}"/>
              </a:ext>
            </a:extLst>
          </p:cNvPr>
          <p:cNvSpPr>
            <a:spLocks noGrp="1"/>
          </p:cNvSpPr>
          <p:nvPr>
            <p:ph type="sldNum" sz="quarter" idx="12"/>
          </p:nvPr>
        </p:nvSpPr>
        <p:spPr/>
        <p:txBody>
          <a:body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209793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5E4DE-EED9-4372-AD90-2557C057483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2BE45D-02CF-46D5-B999-C299CE3AAB3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84FD3C9-2EAA-4448-A74F-014009052256}"/>
              </a:ext>
            </a:extLst>
          </p:cNvPr>
          <p:cNvSpPr>
            <a:spLocks noGrp="1"/>
          </p:cNvSpPr>
          <p:nvPr>
            <p:ph type="dt" sz="half" idx="10"/>
          </p:nvPr>
        </p:nvSpPr>
        <p:spPr/>
        <p:txBody>
          <a:bodyPr/>
          <a:lstStyle/>
          <a:p>
            <a:fld id="{6E85C1CF-0B1F-45C7-9615-819391DC8ED5}" type="datetimeFigureOut">
              <a:rPr lang="zh-CN" altLang="en-US" smtClean="0"/>
              <a:t>2019/2/13</a:t>
            </a:fld>
            <a:endParaRPr lang="zh-CN" altLang="en-US"/>
          </a:p>
        </p:txBody>
      </p:sp>
      <p:sp>
        <p:nvSpPr>
          <p:cNvPr id="5" name="页脚占位符 4">
            <a:extLst>
              <a:ext uri="{FF2B5EF4-FFF2-40B4-BE49-F238E27FC236}">
                <a16:creationId xmlns:a16="http://schemas.microsoft.com/office/drawing/2014/main" id="{574B9E2E-3492-4B13-A547-8F74915211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CF3777-29CF-4DEE-B8BC-46C789AF8530}"/>
              </a:ext>
            </a:extLst>
          </p:cNvPr>
          <p:cNvSpPr>
            <a:spLocks noGrp="1"/>
          </p:cNvSpPr>
          <p:nvPr>
            <p:ph type="sldNum" sz="quarter" idx="12"/>
          </p:nvPr>
        </p:nvSpPr>
        <p:spPr/>
        <p:txBody>
          <a:body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2492865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2E7A1EB-5D9F-4DB3-B86D-5A0E6D2892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24757CD-EFB1-450E-8DC7-8C162BB78CC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DBB593-45A0-430F-870A-330AD7BC0352}"/>
              </a:ext>
            </a:extLst>
          </p:cNvPr>
          <p:cNvSpPr>
            <a:spLocks noGrp="1"/>
          </p:cNvSpPr>
          <p:nvPr>
            <p:ph type="dt" sz="half" idx="10"/>
          </p:nvPr>
        </p:nvSpPr>
        <p:spPr/>
        <p:txBody>
          <a:bodyPr/>
          <a:lstStyle/>
          <a:p>
            <a:fld id="{6E85C1CF-0B1F-45C7-9615-819391DC8ED5}" type="datetimeFigureOut">
              <a:rPr lang="zh-CN" altLang="en-US" smtClean="0"/>
              <a:t>2019/2/13</a:t>
            </a:fld>
            <a:endParaRPr lang="zh-CN" altLang="en-US"/>
          </a:p>
        </p:txBody>
      </p:sp>
      <p:sp>
        <p:nvSpPr>
          <p:cNvPr id="5" name="页脚占位符 4">
            <a:extLst>
              <a:ext uri="{FF2B5EF4-FFF2-40B4-BE49-F238E27FC236}">
                <a16:creationId xmlns:a16="http://schemas.microsoft.com/office/drawing/2014/main" id="{B4B3BA3E-2500-48D0-B8EF-FB0AA8BA0F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DF62F8-2020-4CF3-89C3-CE2556C81D65}"/>
              </a:ext>
            </a:extLst>
          </p:cNvPr>
          <p:cNvSpPr>
            <a:spLocks noGrp="1"/>
          </p:cNvSpPr>
          <p:nvPr>
            <p:ph type="sldNum" sz="quarter" idx="12"/>
          </p:nvPr>
        </p:nvSpPr>
        <p:spPr/>
        <p:txBody>
          <a:body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2757592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01C0D-EB96-4138-B0DE-0C46400A95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C6E284-3BD2-49EC-86D7-76EFEA50845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F079711-D94D-40FB-B108-7D09FC459925}"/>
              </a:ext>
            </a:extLst>
          </p:cNvPr>
          <p:cNvSpPr>
            <a:spLocks noGrp="1"/>
          </p:cNvSpPr>
          <p:nvPr>
            <p:ph type="dt" sz="half" idx="10"/>
          </p:nvPr>
        </p:nvSpPr>
        <p:spPr/>
        <p:txBody>
          <a:bodyPr/>
          <a:lstStyle/>
          <a:p>
            <a:fld id="{6E85C1CF-0B1F-45C7-9615-819391DC8ED5}" type="datetimeFigureOut">
              <a:rPr lang="zh-CN" altLang="en-US" smtClean="0"/>
              <a:t>2019/2/13</a:t>
            </a:fld>
            <a:endParaRPr lang="zh-CN" altLang="en-US"/>
          </a:p>
        </p:txBody>
      </p:sp>
      <p:sp>
        <p:nvSpPr>
          <p:cNvPr id="5" name="页脚占位符 4">
            <a:extLst>
              <a:ext uri="{FF2B5EF4-FFF2-40B4-BE49-F238E27FC236}">
                <a16:creationId xmlns:a16="http://schemas.microsoft.com/office/drawing/2014/main" id="{8D9E0E6B-22B1-44B5-AF4C-7E6230F1DA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333B23-E28B-475B-BF7E-5E3533DB936A}"/>
              </a:ext>
            </a:extLst>
          </p:cNvPr>
          <p:cNvSpPr>
            <a:spLocks noGrp="1"/>
          </p:cNvSpPr>
          <p:nvPr>
            <p:ph type="sldNum" sz="quarter" idx="12"/>
          </p:nvPr>
        </p:nvSpPr>
        <p:spPr/>
        <p:txBody>
          <a:body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35167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A35DB-FB0E-49F3-855C-A95B6B17557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953B16-802D-4FCA-BF11-756A76116F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B7A71B3-8A9D-4DA2-B630-037974DC186D}"/>
              </a:ext>
            </a:extLst>
          </p:cNvPr>
          <p:cNvSpPr>
            <a:spLocks noGrp="1"/>
          </p:cNvSpPr>
          <p:nvPr>
            <p:ph type="dt" sz="half" idx="10"/>
          </p:nvPr>
        </p:nvSpPr>
        <p:spPr/>
        <p:txBody>
          <a:bodyPr/>
          <a:lstStyle/>
          <a:p>
            <a:fld id="{6E85C1CF-0B1F-45C7-9615-819391DC8ED5}" type="datetimeFigureOut">
              <a:rPr lang="zh-CN" altLang="en-US" smtClean="0"/>
              <a:t>2019/2/13</a:t>
            </a:fld>
            <a:endParaRPr lang="zh-CN" altLang="en-US"/>
          </a:p>
        </p:txBody>
      </p:sp>
      <p:sp>
        <p:nvSpPr>
          <p:cNvPr id="5" name="页脚占位符 4">
            <a:extLst>
              <a:ext uri="{FF2B5EF4-FFF2-40B4-BE49-F238E27FC236}">
                <a16:creationId xmlns:a16="http://schemas.microsoft.com/office/drawing/2014/main" id="{B3C23C7B-E9CB-4E97-96BD-BD78A83BD5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F06910-F63E-4A35-809A-878BDD7E8F9E}"/>
              </a:ext>
            </a:extLst>
          </p:cNvPr>
          <p:cNvSpPr>
            <a:spLocks noGrp="1"/>
          </p:cNvSpPr>
          <p:nvPr>
            <p:ph type="sldNum" sz="quarter" idx="12"/>
          </p:nvPr>
        </p:nvSpPr>
        <p:spPr/>
        <p:txBody>
          <a:body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344977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D3F85-C8E7-4D5E-8B74-D85B9E5665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BF68B4-62F1-4E05-903C-A7BEEC64ECD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0333508-C84A-427C-A8EA-0F5AF5C2FDA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4FFF0D1-93FB-4816-A39F-3DC51623CC67}"/>
              </a:ext>
            </a:extLst>
          </p:cNvPr>
          <p:cNvSpPr>
            <a:spLocks noGrp="1"/>
          </p:cNvSpPr>
          <p:nvPr>
            <p:ph type="dt" sz="half" idx="10"/>
          </p:nvPr>
        </p:nvSpPr>
        <p:spPr/>
        <p:txBody>
          <a:bodyPr/>
          <a:lstStyle/>
          <a:p>
            <a:fld id="{6E85C1CF-0B1F-45C7-9615-819391DC8ED5}" type="datetimeFigureOut">
              <a:rPr lang="zh-CN" altLang="en-US" smtClean="0"/>
              <a:t>2019/2/13</a:t>
            </a:fld>
            <a:endParaRPr lang="zh-CN" altLang="en-US"/>
          </a:p>
        </p:txBody>
      </p:sp>
      <p:sp>
        <p:nvSpPr>
          <p:cNvPr id="6" name="页脚占位符 5">
            <a:extLst>
              <a:ext uri="{FF2B5EF4-FFF2-40B4-BE49-F238E27FC236}">
                <a16:creationId xmlns:a16="http://schemas.microsoft.com/office/drawing/2014/main" id="{DC1AEDB9-F49A-4AB0-A640-F5EEC6471C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5A8512-68F7-4243-8C8D-E44E504A0EF7}"/>
              </a:ext>
            </a:extLst>
          </p:cNvPr>
          <p:cNvSpPr>
            <a:spLocks noGrp="1"/>
          </p:cNvSpPr>
          <p:nvPr>
            <p:ph type="sldNum" sz="quarter" idx="12"/>
          </p:nvPr>
        </p:nvSpPr>
        <p:spPr/>
        <p:txBody>
          <a:body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421238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0E8DC-30E5-4B47-824E-25FD4C83257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9E1E974-2F29-4BE9-924A-B71221ECB9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EBAC037-9133-4FE5-8AC9-1B053575B90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0DD45B6-7F0D-4BD1-B9D9-597D10ABF9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019FA09-3E0E-4D7F-8904-79D22E4660B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949D60C-9AAF-4D53-860F-78E5523E7C64}"/>
              </a:ext>
            </a:extLst>
          </p:cNvPr>
          <p:cNvSpPr>
            <a:spLocks noGrp="1"/>
          </p:cNvSpPr>
          <p:nvPr>
            <p:ph type="dt" sz="half" idx="10"/>
          </p:nvPr>
        </p:nvSpPr>
        <p:spPr/>
        <p:txBody>
          <a:bodyPr/>
          <a:lstStyle/>
          <a:p>
            <a:fld id="{6E85C1CF-0B1F-45C7-9615-819391DC8ED5}" type="datetimeFigureOut">
              <a:rPr lang="zh-CN" altLang="en-US" smtClean="0"/>
              <a:t>2019/2/13</a:t>
            </a:fld>
            <a:endParaRPr lang="zh-CN" altLang="en-US"/>
          </a:p>
        </p:txBody>
      </p:sp>
      <p:sp>
        <p:nvSpPr>
          <p:cNvPr id="8" name="页脚占位符 7">
            <a:extLst>
              <a:ext uri="{FF2B5EF4-FFF2-40B4-BE49-F238E27FC236}">
                <a16:creationId xmlns:a16="http://schemas.microsoft.com/office/drawing/2014/main" id="{D44DF60F-FF89-44EA-83DA-FD42B08B06D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DFF1E25-321B-4417-A34B-5E961247C81D}"/>
              </a:ext>
            </a:extLst>
          </p:cNvPr>
          <p:cNvSpPr>
            <a:spLocks noGrp="1"/>
          </p:cNvSpPr>
          <p:nvPr>
            <p:ph type="sldNum" sz="quarter" idx="12"/>
          </p:nvPr>
        </p:nvSpPr>
        <p:spPr/>
        <p:txBody>
          <a:body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902690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4D034-DCA8-4CE3-B14A-6D83D8DB3D7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E1A990C-7BA9-4C08-BEAA-4DF21AC5D542}"/>
              </a:ext>
            </a:extLst>
          </p:cNvPr>
          <p:cNvSpPr>
            <a:spLocks noGrp="1"/>
          </p:cNvSpPr>
          <p:nvPr>
            <p:ph type="dt" sz="half" idx="10"/>
          </p:nvPr>
        </p:nvSpPr>
        <p:spPr/>
        <p:txBody>
          <a:bodyPr/>
          <a:lstStyle/>
          <a:p>
            <a:fld id="{6E85C1CF-0B1F-45C7-9615-819391DC8ED5}" type="datetimeFigureOut">
              <a:rPr lang="zh-CN" altLang="en-US" smtClean="0"/>
              <a:t>2019/2/13</a:t>
            </a:fld>
            <a:endParaRPr lang="zh-CN" altLang="en-US"/>
          </a:p>
        </p:txBody>
      </p:sp>
      <p:sp>
        <p:nvSpPr>
          <p:cNvPr id="4" name="页脚占位符 3">
            <a:extLst>
              <a:ext uri="{FF2B5EF4-FFF2-40B4-BE49-F238E27FC236}">
                <a16:creationId xmlns:a16="http://schemas.microsoft.com/office/drawing/2014/main" id="{84226CC3-081D-47EB-ABE1-F13C61B0B34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7D0ED44-0C2F-496F-AE90-DA5C13482E18}"/>
              </a:ext>
            </a:extLst>
          </p:cNvPr>
          <p:cNvSpPr>
            <a:spLocks noGrp="1"/>
          </p:cNvSpPr>
          <p:nvPr>
            <p:ph type="sldNum" sz="quarter" idx="12"/>
          </p:nvPr>
        </p:nvSpPr>
        <p:spPr/>
        <p:txBody>
          <a:body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355384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057BE0-FB17-4669-86A6-209ABCBC0AE9}"/>
              </a:ext>
            </a:extLst>
          </p:cNvPr>
          <p:cNvSpPr>
            <a:spLocks noGrp="1"/>
          </p:cNvSpPr>
          <p:nvPr>
            <p:ph type="dt" sz="half" idx="10"/>
          </p:nvPr>
        </p:nvSpPr>
        <p:spPr/>
        <p:txBody>
          <a:bodyPr/>
          <a:lstStyle/>
          <a:p>
            <a:fld id="{6E85C1CF-0B1F-45C7-9615-819391DC8ED5}" type="datetimeFigureOut">
              <a:rPr lang="zh-CN" altLang="en-US" smtClean="0"/>
              <a:t>2019/2/13</a:t>
            </a:fld>
            <a:endParaRPr lang="zh-CN" altLang="en-US"/>
          </a:p>
        </p:txBody>
      </p:sp>
      <p:sp>
        <p:nvSpPr>
          <p:cNvPr id="3" name="页脚占位符 2">
            <a:extLst>
              <a:ext uri="{FF2B5EF4-FFF2-40B4-BE49-F238E27FC236}">
                <a16:creationId xmlns:a16="http://schemas.microsoft.com/office/drawing/2014/main" id="{27A859DE-3A1F-4A81-A234-8D2A592EED5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798AB48-8C75-4B41-A93D-FB82CF9E5639}"/>
              </a:ext>
            </a:extLst>
          </p:cNvPr>
          <p:cNvSpPr>
            <a:spLocks noGrp="1"/>
          </p:cNvSpPr>
          <p:nvPr>
            <p:ph type="sldNum" sz="quarter" idx="12"/>
          </p:nvPr>
        </p:nvSpPr>
        <p:spPr/>
        <p:txBody>
          <a:body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1119656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A01E6-3CD3-46F1-8B24-51AB5500D8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5EEDD97-F05C-465C-9BA9-CC5BCCA1F5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2F4C587-EE16-4B25-8DD3-23CBFF770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70A08DF-81A8-4794-BCCD-DE743A436E24}"/>
              </a:ext>
            </a:extLst>
          </p:cNvPr>
          <p:cNvSpPr>
            <a:spLocks noGrp="1"/>
          </p:cNvSpPr>
          <p:nvPr>
            <p:ph type="dt" sz="half" idx="10"/>
          </p:nvPr>
        </p:nvSpPr>
        <p:spPr/>
        <p:txBody>
          <a:bodyPr/>
          <a:lstStyle/>
          <a:p>
            <a:fld id="{6E85C1CF-0B1F-45C7-9615-819391DC8ED5}" type="datetimeFigureOut">
              <a:rPr lang="zh-CN" altLang="en-US" smtClean="0"/>
              <a:t>2019/2/13</a:t>
            </a:fld>
            <a:endParaRPr lang="zh-CN" altLang="en-US"/>
          </a:p>
        </p:txBody>
      </p:sp>
      <p:sp>
        <p:nvSpPr>
          <p:cNvPr id="6" name="页脚占位符 5">
            <a:extLst>
              <a:ext uri="{FF2B5EF4-FFF2-40B4-BE49-F238E27FC236}">
                <a16:creationId xmlns:a16="http://schemas.microsoft.com/office/drawing/2014/main" id="{6A9D2D61-F410-4087-B425-2EAC193B21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C6CCD8-5FAA-4FBB-89F5-C919BAB1D4A5}"/>
              </a:ext>
            </a:extLst>
          </p:cNvPr>
          <p:cNvSpPr>
            <a:spLocks noGrp="1"/>
          </p:cNvSpPr>
          <p:nvPr>
            <p:ph type="sldNum" sz="quarter" idx="12"/>
          </p:nvPr>
        </p:nvSpPr>
        <p:spPr/>
        <p:txBody>
          <a:body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2343351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6D832-7547-4DB1-A825-2DB17AD5398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7028059-20A6-4202-88C0-AF39826335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F03C337-CBFA-49E8-BCEB-E03ADFB75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798523F-D246-4484-913C-F1A0CCE58B76}"/>
              </a:ext>
            </a:extLst>
          </p:cNvPr>
          <p:cNvSpPr>
            <a:spLocks noGrp="1"/>
          </p:cNvSpPr>
          <p:nvPr>
            <p:ph type="dt" sz="half" idx="10"/>
          </p:nvPr>
        </p:nvSpPr>
        <p:spPr/>
        <p:txBody>
          <a:bodyPr/>
          <a:lstStyle/>
          <a:p>
            <a:fld id="{6E85C1CF-0B1F-45C7-9615-819391DC8ED5}" type="datetimeFigureOut">
              <a:rPr lang="zh-CN" altLang="en-US" smtClean="0"/>
              <a:t>2019/2/13</a:t>
            </a:fld>
            <a:endParaRPr lang="zh-CN" altLang="en-US"/>
          </a:p>
        </p:txBody>
      </p:sp>
      <p:sp>
        <p:nvSpPr>
          <p:cNvPr id="6" name="页脚占位符 5">
            <a:extLst>
              <a:ext uri="{FF2B5EF4-FFF2-40B4-BE49-F238E27FC236}">
                <a16:creationId xmlns:a16="http://schemas.microsoft.com/office/drawing/2014/main" id="{CCD49A6F-C336-4A8B-B440-E36ED7558E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29815C-A1CE-45BC-99E4-D99CE2936151}"/>
              </a:ext>
            </a:extLst>
          </p:cNvPr>
          <p:cNvSpPr>
            <a:spLocks noGrp="1"/>
          </p:cNvSpPr>
          <p:nvPr>
            <p:ph type="sldNum" sz="quarter" idx="12"/>
          </p:nvPr>
        </p:nvSpPr>
        <p:spPr/>
        <p:txBody>
          <a:body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419414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81BD5E-FA28-4BCC-B424-65DC049E47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2AB5821-1F04-4698-A450-CE13F1FC53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3BF856-4140-4F6D-8E3F-3BFEDAF7E3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85C1CF-0B1F-45C7-9615-819391DC8ED5}" type="datetimeFigureOut">
              <a:rPr lang="zh-CN" altLang="en-US" smtClean="0"/>
              <a:t>2019/2/13</a:t>
            </a:fld>
            <a:endParaRPr lang="zh-CN" altLang="en-US"/>
          </a:p>
        </p:txBody>
      </p:sp>
      <p:sp>
        <p:nvSpPr>
          <p:cNvPr id="5" name="页脚占位符 4">
            <a:extLst>
              <a:ext uri="{FF2B5EF4-FFF2-40B4-BE49-F238E27FC236}">
                <a16:creationId xmlns:a16="http://schemas.microsoft.com/office/drawing/2014/main" id="{68605B2F-2F7F-498F-AE65-0973A77904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3978116-A235-4FF7-B8AA-F00A0D4F1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D06BC-6078-419A-83CD-4CCF87E7459D}" type="slidenum">
              <a:rPr lang="zh-CN" altLang="en-US" smtClean="0"/>
              <a:t>‹#›</a:t>
            </a:fld>
            <a:endParaRPr lang="zh-CN" altLang="en-US"/>
          </a:p>
        </p:txBody>
      </p:sp>
    </p:spTree>
    <p:extLst>
      <p:ext uri="{BB962C8B-B14F-4D97-AF65-F5344CB8AC3E}">
        <p14:creationId xmlns:p14="http://schemas.microsoft.com/office/powerpoint/2010/main" val="2048812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5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2" Type="http://schemas.openxmlformats.org/officeDocument/2006/relationships/tags" Target="../tags/tag58.xml"/><Relationship Id="rId16" Type="http://schemas.openxmlformats.org/officeDocument/2006/relationships/image" Target="../media/image4.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notesSlide" Target="../notesSlides/notesSlide11.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70.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6.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image" Target="../media/image4.png"/><Relationship Id="rId2" Type="http://schemas.openxmlformats.org/officeDocument/2006/relationships/tags" Target="../tags/tag76.xml"/><Relationship Id="rId16" Type="http://schemas.openxmlformats.org/officeDocument/2006/relationships/notesSlide" Target="../notesSlides/notesSlide15.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slideLayout" Target="../slideLayouts/slideLayout7.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8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notesSlide" Target="../notesSlides/notesSlide17.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slideLayout" Target="../slideLayouts/slideLayout7.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image" Target="../media/image8.png"/><Relationship Id="rId10" Type="http://schemas.openxmlformats.org/officeDocument/2006/relationships/tags" Target="../tags/tag99.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6.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0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21" Type="http://schemas.openxmlformats.org/officeDocument/2006/relationships/slideLayout" Target="../slideLayouts/slideLayout7.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image" Target="../media/image5.png"/><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image" Target="../media/image4.png"/><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tags" Target="../tags/tag122.xml"/><Relationship Id="rId3" Type="http://schemas.openxmlformats.org/officeDocument/2006/relationships/tags" Target="../tags/tag107.xml"/><Relationship Id="rId21" Type="http://schemas.openxmlformats.org/officeDocument/2006/relationships/image" Target="../media/image4.png"/><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tags" Target="../tags/tag121.xml"/><Relationship Id="rId2" Type="http://schemas.openxmlformats.org/officeDocument/2006/relationships/tags" Target="../tags/tag106.xml"/><Relationship Id="rId16" Type="http://schemas.openxmlformats.org/officeDocument/2006/relationships/tags" Target="../tags/tag120.xml"/><Relationship Id="rId20" Type="http://schemas.openxmlformats.org/officeDocument/2006/relationships/notesSlide" Target="../notesSlides/notesSlide20.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tags" Target="../tags/tag119.xml"/><Relationship Id="rId10" Type="http://schemas.openxmlformats.org/officeDocument/2006/relationships/tags" Target="../tags/tag114.xml"/><Relationship Id="rId19" Type="http://schemas.openxmlformats.org/officeDocument/2006/relationships/slideLayout" Target="../slideLayouts/slideLayout7.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2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3" Type="http://schemas.openxmlformats.org/officeDocument/2006/relationships/tags" Target="../tags/tag136.xml"/><Relationship Id="rId18" Type="http://schemas.openxmlformats.org/officeDocument/2006/relationships/tags" Target="../tags/tag141.xml"/><Relationship Id="rId26" Type="http://schemas.openxmlformats.org/officeDocument/2006/relationships/tags" Target="../tags/tag149.xml"/><Relationship Id="rId3" Type="http://schemas.openxmlformats.org/officeDocument/2006/relationships/tags" Target="../tags/tag126.xml"/><Relationship Id="rId21" Type="http://schemas.openxmlformats.org/officeDocument/2006/relationships/tags" Target="../tags/tag144.xml"/><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tags" Target="../tags/tag140.xml"/><Relationship Id="rId25" Type="http://schemas.openxmlformats.org/officeDocument/2006/relationships/tags" Target="../tags/tag148.xml"/><Relationship Id="rId33" Type="http://schemas.openxmlformats.org/officeDocument/2006/relationships/image" Target="../media/image4.png"/><Relationship Id="rId2" Type="http://schemas.openxmlformats.org/officeDocument/2006/relationships/tags" Target="../tags/tag125.xml"/><Relationship Id="rId16" Type="http://schemas.openxmlformats.org/officeDocument/2006/relationships/tags" Target="../tags/tag139.xml"/><Relationship Id="rId20" Type="http://schemas.openxmlformats.org/officeDocument/2006/relationships/tags" Target="../tags/tag143.xml"/><Relationship Id="rId29" Type="http://schemas.openxmlformats.org/officeDocument/2006/relationships/tags" Target="../tags/tag152.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24" Type="http://schemas.openxmlformats.org/officeDocument/2006/relationships/tags" Target="../tags/tag147.xml"/><Relationship Id="rId32" Type="http://schemas.openxmlformats.org/officeDocument/2006/relationships/notesSlide" Target="../notesSlides/notesSlide22.xml"/><Relationship Id="rId5" Type="http://schemas.openxmlformats.org/officeDocument/2006/relationships/tags" Target="../tags/tag128.xml"/><Relationship Id="rId15" Type="http://schemas.openxmlformats.org/officeDocument/2006/relationships/tags" Target="../tags/tag138.xml"/><Relationship Id="rId23" Type="http://schemas.openxmlformats.org/officeDocument/2006/relationships/tags" Target="../tags/tag146.xml"/><Relationship Id="rId28" Type="http://schemas.openxmlformats.org/officeDocument/2006/relationships/tags" Target="../tags/tag151.xml"/><Relationship Id="rId10" Type="http://schemas.openxmlformats.org/officeDocument/2006/relationships/tags" Target="../tags/tag133.xml"/><Relationship Id="rId19" Type="http://schemas.openxmlformats.org/officeDocument/2006/relationships/tags" Target="../tags/tag142.xml"/><Relationship Id="rId31" Type="http://schemas.openxmlformats.org/officeDocument/2006/relationships/slideLayout" Target="../slideLayouts/slideLayout7.xml"/><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tags" Target="../tags/tag137.xml"/><Relationship Id="rId22" Type="http://schemas.openxmlformats.org/officeDocument/2006/relationships/tags" Target="../tags/tag145.xml"/><Relationship Id="rId27" Type="http://schemas.openxmlformats.org/officeDocument/2006/relationships/tags" Target="../tags/tag150.xml"/><Relationship Id="rId30" Type="http://schemas.openxmlformats.org/officeDocument/2006/relationships/tags" Target="../tags/tag153.xml"/><Relationship Id="rId8" Type="http://schemas.openxmlformats.org/officeDocument/2006/relationships/tags" Target="../tags/tag131.xml"/></Relationships>
</file>

<file path=ppt/slides/_rels/slide23.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tags" Target="../tags/tag165.xml"/><Relationship Id="rId2" Type="http://schemas.openxmlformats.org/officeDocument/2006/relationships/tags" Target="../tags/tag155.xml"/><Relationship Id="rId16" Type="http://schemas.openxmlformats.org/officeDocument/2006/relationships/image" Target="../media/image4.png"/><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5" Type="http://schemas.openxmlformats.org/officeDocument/2006/relationships/notesSlide" Target="../notesSlides/notesSlide23.xml"/><Relationship Id="rId10" Type="http://schemas.openxmlformats.org/officeDocument/2006/relationships/tags" Target="../tags/tag163.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69.xml"/><Relationship Id="rId7" Type="http://schemas.openxmlformats.org/officeDocument/2006/relationships/notesSlide" Target="../notesSlides/notesSlide24.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slideLayout" Target="../slideLayouts/slideLayout7.xml"/><Relationship Id="rId5" Type="http://schemas.openxmlformats.org/officeDocument/2006/relationships/tags" Target="../tags/tag171.xml"/><Relationship Id="rId4" Type="http://schemas.openxmlformats.org/officeDocument/2006/relationships/tags" Target="../tags/tag170.xml"/><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ibaotu.com/ppt/" TargetMode="External"/></Relationships>
</file>

<file path=ppt/slides/_rels/slide3.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4.png"/><Relationship Id="rId4" Type="http://schemas.openxmlformats.org/officeDocument/2006/relationships/tags" Target="../tags/tag30.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4.png"/><Relationship Id="rId5" Type="http://schemas.openxmlformats.org/officeDocument/2006/relationships/tags" Target="../tags/tag38.xml"/><Relationship Id="rId10" Type="http://schemas.openxmlformats.org/officeDocument/2006/relationships/notesSlide" Target="../notesSlides/notesSlide6.xml"/><Relationship Id="rId4" Type="http://schemas.openxmlformats.org/officeDocument/2006/relationships/tags" Target="../tags/tag37.xml"/><Relationship Id="rId9"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4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4.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notesSlide" Target="../notesSlides/notesSlide8.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slideLayout" Target="../slideLayouts/slideLayout7.xml"/><Relationship Id="rId5" Type="http://schemas.openxmlformats.org/officeDocument/2006/relationships/tags" Target="../tags/tag47.xml"/><Relationship Id="rId10" Type="http://schemas.openxmlformats.org/officeDocument/2006/relationships/tags" Target="../tags/tag52.xml"/><Relationship Id="rId4" Type="http://schemas.openxmlformats.org/officeDocument/2006/relationships/tags" Target="../tags/tag46.xml"/><Relationship Id="rId9" Type="http://schemas.openxmlformats.org/officeDocument/2006/relationships/tags" Target="../tags/tag51.xml"/></Relationships>
</file>

<file path=ppt/slides/_rels/slide9.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nna of the North - ILYAF 1996">
            <a:hlinkClick r:id="" action="ppaction://media"/>
            <a:extLst>
              <a:ext uri="{FF2B5EF4-FFF2-40B4-BE49-F238E27FC236}">
                <a16:creationId xmlns:a16="http://schemas.microsoft.com/office/drawing/2014/main" id="{0A7E4AB4-AEA6-429F-9C68-F60A1CDE2AD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042305" y="6310434"/>
            <a:ext cx="243550" cy="243550"/>
          </a:xfrm>
          <a:prstGeom prst="rect">
            <a:avLst/>
          </a:prstGeom>
        </p:spPr>
      </p:pic>
      <p:sp>
        <p:nvSpPr>
          <p:cNvPr id="7" name="郑少PPT">
            <a:extLst>
              <a:ext uri="{FF2B5EF4-FFF2-40B4-BE49-F238E27FC236}">
                <a16:creationId xmlns:a16="http://schemas.microsoft.com/office/drawing/2014/main" id="{5538B7E3-B120-44CA-8374-16F0A646ED25}"/>
              </a:ext>
            </a:extLst>
          </p:cNvPr>
          <p:cNvSpPr/>
          <p:nvPr/>
        </p:nvSpPr>
        <p:spPr>
          <a:xfrm>
            <a:off x="1980020" y="1328094"/>
            <a:ext cx="8874148" cy="1569660"/>
          </a:xfrm>
          <a:prstGeom prst="rect">
            <a:avLst/>
          </a:prstGeom>
        </p:spPr>
        <p:txBody>
          <a:bodyPr wrap="square">
            <a:spAutoFit/>
          </a:bodyPr>
          <a:lstStyle/>
          <a:p>
            <a:r>
              <a:rPr lang="zh-CN" altLang="en-US" sz="9600" b="1" dirty="0">
                <a:solidFill>
                  <a:srgbClr val="53525E"/>
                </a:solidFill>
                <a:latin typeface="思源黑体 CN Heavy" panose="020B0A00000000000000" pitchFamily="34" charset="-122"/>
                <a:ea typeface="思源黑体 CN Heavy" panose="020B0A00000000000000" pitchFamily="34" charset="-122"/>
                <a:cs typeface="Segoe UI Light" panose="020B0502040204020203" pitchFamily="34" charset="0"/>
              </a:rPr>
              <a:t>新</a:t>
            </a:r>
            <a:r>
              <a:rPr lang="zh-CN" altLang="en-US" sz="9600" b="1" dirty="0">
                <a:solidFill>
                  <a:srgbClr val="3299BA"/>
                </a:solidFill>
                <a:latin typeface="思源黑体 CN Heavy" panose="020B0A00000000000000" pitchFamily="34" charset="-122"/>
                <a:ea typeface="思源黑体 CN Heavy" panose="020B0A00000000000000" pitchFamily="34" charset="-122"/>
                <a:cs typeface="Segoe UI Light" panose="020B0502040204020203" pitchFamily="34" charset="0"/>
              </a:rPr>
              <a:t>员</a:t>
            </a:r>
            <a:r>
              <a:rPr lang="zh-CN" altLang="en-US" sz="9600" b="1" dirty="0">
                <a:solidFill>
                  <a:srgbClr val="EB5D32"/>
                </a:solidFill>
                <a:latin typeface="思源黑体 CN Heavy" panose="020B0A00000000000000" pitchFamily="34" charset="-122"/>
                <a:ea typeface="思源黑体 CN Heavy" panose="020B0A00000000000000" pitchFamily="34" charset="-122"/>
                <a:cs typeface="Segoe UI Light" panose="020B0502040204020203" pitchFamily="34" charset="0"/>
              </a:rPr>
              <a:t>工</a:t>
            </a:r>
            <a:r>
              <a:rPr lang="zh-CN" altLang="en-US" sz="9600" b="1" dirty="0">
                <a:solidFill>
                  <a:srgbClr val="F8AB0F"/>
                </a:solidFill>
                <a:latin typeface="思源黑体 CN Heavy" panose="020B0A00000000000000" pitchFamily="34" charset="-122"/>
                <a:ea typeface="思源黑体 CN Heavy" panose="020B0A00000000000000" pitchFamily="34" charset="-122"/>
                <a:cs typeface="Segoe UI Light" panose="020B0502040204020203" pitchFamily="34" charset="0"/>
              </a:rPr>
              <a:t>入</a:t>
            </a:r>
            <a:r>
              <a:rPr lang="zh-CN" altLang="en-US" sz="9600" b="1" dirty="0">
                <a:solidFill>
                  <a:srgbClr val="F29A7E"/>
                </a:solidFill>
                <a:latin typeface="思源黑体 CN Heavy" panose="020B0A00000000000000" pitchFamily="34" charset="-122"/>
                <a:ea typeface="思源黑体 CN Heavy" panose="020B0A00000000000000" pitchFamily="34" charset="-122"/>
                <a:cs typeface="Segoe UI Light" panose="020B0502040204020203" pitchFamily="34" charset="0"/>
              </a:rPr>
              <a:t>职</a:t>
            </a:r>
            <a:r>
              <a:rPr lang="en-US" altLang="zh-CN" sz="9600" b="1" dirty="0">
                <a:solidFill>
                  <a:srgbClr val="53525E"/>
                </a:solidFill>
                <a:latin typeface="思源黑体 CN Heavy" panose="020B0A00000000000000" pitchFamily="34" charset="-122"/>
                <a:ea typeface="思源黑体 CN Heavy" panose="020B0A00000000000000" pitchFamily="34" charset="-122"/>
                <a:cs typeface="Segoe UI Light" panose="020B0502040204020203" pitchFamily="34" charset="0"/>
              </a:rPr>
              <a:t>PPT</a:t>
            </a:r>
            <a:endParaRPr lang="en-US" sz="9600" b="1" dirty="0">
              <a:solidFill>
                <a:srgbClr val="53525E"/>
              </a:solidFill>
              <a:latin typeface="思源黑体 CN Heavy" panose="020B0A00000000000000" pitchFamily="34" charset="-122"/>
              <a:ea typeface="思源黑体 CN Heavy" panose="020B0A00000000000000" pitchFamily="34" charset="-122"/>
              <a:cs typeface="Segoe UI Light" panose="020B0502040204020203" pitchFamily="34" charset="0"/>
            </a:endParaRPr>
          </a:p>
        </p:txBody>
      </p:sp>
      <p:sp>
        <p:nvSpPr>
          <p:cNvPr id="8" name="郑少PPT">
            <a:extLst>
              <a:ext uri="{FF2B5EF4-FFF2-40B4-BE49-F238E27FC236}">
                <a16:creationId xmlns:a16="http://schemas.microsoft.com/office/drawing/2014/main" id="{06A7614C-7055-4233-AA13-871816B3826C}"/>
              </a:ext>
            </a:extLst>
          </p:cNvPr>
          <p:cNvSpPr/>
          <p:nvPr/>
        </p:nvSpPr>
        <p:spPr>
          <a:xfrm>
            <a:off x="4462317" y="2782007"/>
            <a:ext cx="3964054" cy="646331"/>
          </a:xfrm>
          <a:prstGeom prst="rect">
            <a:avLst/>
          </a:prstGeom>
        </p:spPr>
        <p:txBody>
          <a:bodyPr wrap="square">
            <a:spAutoFit/>
          </a:bodyPr>
          <a:lstStyle/>
          <a:p>
            <a:r>
              <a:rPr lang="zh-CN" altLang="en-US" sz="3600" dirty="0">
                <a:solidFill>
                  <a:srgbClr val="53525E"/>
                </a:solidFill>
                <a:latin typeface="思源黑体 CN Medium" panose="020B0600000000000000" pitchFamily="34" charset="-122"/>
                <a:ea typeface="思源黑体 CN Medium" panose="020B0600000000000000" pitchFamily="34" charset="-122"/>
                <a:cs typeface="Segoe UI Light" panose="020B0502040204020203" pitchFamily="34" charset="0"/>
              </a:rPr>
              <a:t>年终述职报告</a:t>
            </a:r>
            <a:r>
              <a:rPr lang="en-US" altLang="zh-CN" sz="3600" dirty="0">
                <a:solidFill>
                  <a:srgbClr val="53525E"/>
                </a:solidFill>
                <a:latin typeface="思源黑体 CN Medium" panose="020B0600000000000000" pitchFamily="34" charset="-122"/>
                <a:ea typeface="思源黑体 CN Medium" panose="020B0600000000000000" pitchFamily="34" charset="-122"/>
                <a:cs typeface="Segoe UI Light" panose="020B0502040204020203" pitchFamily="34" charset="0"/>
              </a:rPr>
              <a:t>PPT</a:t>
            </a:r>
          </a:p>
        </p:txBody>
      </p:sp>
      <p:sp>
        <p:nvSpPr>
          <p:cNvPr id="9" name="郑少PPT">
            <a:extLst>
              <a:ext uri="{FF2B5EF4-FFF2-40B4-BE49-F238E27FC236}">
                <a16:creationId xmlns:a16="http://schemas.microsoft.com/office/drawing/2014/main" id="{9D7DAC4F-9F9A-4DD2-8CD2-C2F369B2B4BD}"/>
              </a:ext>
            </a:extLst>
          </p:cNvPr>
          <p:cNvSpPr/>
          <p:nvPr/>
        </p:nvSpPr>
        <p:spPr>
          <a:xfrm>
            <a:off x="4508616" y="3324163"/>
            <a:ext cx="3692359" cy="307777"/>
          </a:xfrm>
          <a:prstGeom prst="rect">
            <a:avLst/>
          </a:prstGeom>
        </p:spPr>
        <p:txBody>
          <a:bodyPr wrap="square">
            <a:spAutoFit/>
          </a:bodyPr>
          <a:lstStyle/>
          <a:p>
            <a:pPr algn="dist"/>
            <a:r>
              <a:rPr lang="en-US" altLang="zh-CN" sz="1400" dirty="0">
                <a:solidFill>
                  <a:srgbClr val="53525E"/>
                </a:solidFill>
                <a:latin typeface="+mn-ea"/>
                <a:cs typeface="Segoe UI Light" panose="020B0502040204020203" pitchFamily="34" charset="0"/>
              </a:rPr>
              <a:t>Year-end Report PPT</a:t>
            </a:r>
          </a:p>
        </p:txBody>
      </p:sp>
      <p:pic>
        <p:nvPicPr>
          <p:cNvPr id="3" name="图片 2">
            <a:extLst>
              <a:ext uri="{FF2B5EF4-FFF2-40B4-BE49-F238E27FC236}">
                <a16:creationId xmlns:a16="http://schemas.microsoft.com/office/drawing/2014/main" id="{CD75A990-CCF7-4466-8563-9B921F006B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463" y="3631940"/>
            <a:ext cx="11348663" cy="3234225"/>
          </a:xfrm>
          <a:prstGeom prst="rect">
            <a:avLst/>
          </a:prstGeom>
        </p:spPr>
      </p:pic>
    </p:spTree>
    <p:custDataLst>
      <p:tags r:id="rId1"/>
    </p:custDataLst>
    <p:extLst>
      <p:ext uri="{BB962C8B-B14F-4D97-AF65-F5344CB8AC3E}">
        <p14:creationId xmlns:p14="http://schemas.microsoft.com/office/powerpoint/2010/main" val="799795722"/>
      </p:ext>
    </p:extLst>
  </p:cSld>
  <p:clrMapOvr>
    <a:masterClrMapping/>
  </p:clrMapOvr>
  <mc:AlternateContent xmlns:mc="http://schemas.openxmlformats.org/markup-compatibility/2006" xmlns:p14="http://schemas.microsoft.com/office/powerpoint/2010/main">
    <mc:Choice Requires="p14">
      <p:transition spd="med" p14:dur="700" advTm="3290">
        <p:fade/>
      </p:transition>
    </mc:Choice>
    <mc:Fallback xmlns="">
      <p:transition spd="med" advTm="32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hold" display="0">
                  <p:stCondLst>
                    <p:cond delay="indefinite"/>
                  </p:stCondLst>
                  <p:endCondLst>
                    <p:cond evt="onStopAudio" delay="0">
                      <p:tgtEl>
                        <p:sldTgt/>
                      </p:tgtEl>
                    </p:cond>
                  </p:endCondLst>
                </p:cTn>
                <p:tgtEl>
                  <p:spTgt spid="10"/>
                </p:tgtEl>
              </p:cMediaNode>
            </p:audio>
          </p:childTnLst>
        </p:cTn>
      </p:par>
    </p:tnLst>
    <p:bldLst>
      <p:bldP spid="7" grpId="0"/>
      <p:bldP spid="8" grpId="0"/>
      <p:bldP spid="9" grpId="0"/>
    </p:bldLst>
  </p:timing>
  <p:extLst mod="1">
    <p:ext uri="{E180D4A7-C9FB-4DFB-919C-405C955672EB}">
      <p14:showEvtLst xmlns:p14="http://schemas.microsoft.com/office/powerpoint/2010/main">
        <p14:playEvt time="13" objId="10"/>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70">
            <a:extLst>
              <a:ext uri="{FF2B5EF4-FFF2-40B4-BE49-F238E27FC236}">
                <a16:creationId xmlns:a16="http://schemas.microsoft.com/office/drawing/2014/main" id="{730BC4AD-85A4-4DEA-8E64-8FF826BE2F46}"/>
              </a:ext>
            </a:extLst>
          </p:cNvPr>
          <p:cNvSpPr/>
          <p:nvPr/>
        </p:nvSpPr>
        <p:spPr>
          <a:xfrm>
            <a:off x="3983203" y="1941910"/>
            <a:ext cx="3223967" cy="1830187"/>
          </a:xfrm>
          <a:prstGeom prst="roundRect">
            <a:avLst>
              <a:gd name="adj" fmla="val 6840"/>
            </a:avLst>
          </a:prstGeom>
          <a:solidFill>
            <a:schemeClr val="bg1"/>
          </a:solidFill>
          <a:ln>
            <a:no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Medium" panose="020B0600000000000000" pitchFamily="34" charset="-122"/>
              <a:ea typeface="思源黑体 CN Medium" panose="020B0600000000000000" pitchFamily="34" charset="-122"/>
            </a:endParaRPr>
          </a:p>
        </p:txBody>
      </p:sp>
      <p:sp>
        <p:nvSpPr>
          <p:cNvPr id="3" name="Rectangle: Rounded Corners 71">
            <a:extLst>
              <a:ext uri="{FF2B5EF4-FFF2-40B4-BE49-F238E27FC236}">
                <a16:creationId xmlns:a16="http://schemas.microsoft.com/office/drawing/2014/main" id="{3A802CCE-CAB6-4742-9594-7E0CC8ABF824}"/>
              </a:ext>
            </a:extLst>
          </p:cNvPr>
          <p:cNvSpPr/>
          <p:nvPr/>
        </p:nvSpPr>
        <p:spPr>
          <a:xfrm>
            <a:off x="7489976" y="1941910"/>
            <a:ext cx="3223967" cy="1830187"/>
          </a:xfrm>
          <a:prstGeom prst="roundRect">
            <a:avLst>
              <a:gd name="adj" fmla="val 6840"/>
            </a:avLst>
          </a:prstGeom>
          <a:solidFill>
            <a:schemeClr val="bg1"/>
          </a:solidFill>
          <a:ln>
            <a:no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Medium" panose="020B0600000000000000" pitchFamily="34" charset="-122"/>
              <a:ea typeface="思源黑体 CN Medium" panose="020B0600000000000000" pitchFamily="34" charset="-122"/>
            </a:endParaRPr>
          </a:p>
        </p:txBody>
      </p:sp>
      <p:sp>
        <p:nvSpPr>
          <p:cNvPr id="4" name="Rectangle: Rounded Corners 72">
            <a:extLst>
              <a:ext uri="{FF2B5EF4-FFF2-40B4-BE49-F238E27FC236}">
                <a16:creationId xmlns:a16="http://schemas.microsoft.com/office/drawing/2014/main" id="{13F020CC-B5F8-4827-A1FB-010BBDDECD51}"/>
              </a:ext>
            </a:extLst>
          </p:cNvPr>
          <p:cNvSpPr/>
          <p:nvPr/>
        </p:nvSpPr>
        <p:spPr>
          <a:xfrm>
            <a:off x="4441654" y="4092449"/>
            <a:ext cx="3408341" cy="1877505"/>
          </a:xfrm>
          <a:prstGeom prst="roundRect">
            <a:avLst>
              <a:gd name="adj" fmla="val 6840"/>
            </a:avLst>
          </a:prstGeom>
          <a:solidFill>
            <a:schemeClr val="bg1"/>
          </a:solidFill>
          <a:ln>
            <a:no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Medium" panose="020B0600000000000000" pitchFamily="34" charset="-122"/>
              <a:ea typeface="思源黑体 CN Medium" panose="020B0600000000000000" pitchFamily="34" charset="-122"/>
            </a:endParaRPr>
          </a:p>
        </p:txBody>
      </p:sp>
      <p:sp>
        <p:nvSpPr>
          <p:cNvPr id="5" name="Rectangle: Rounded Corners 73">
            <a:extLst>
              <a:ext uri="{FF2B5EF4-FFF2-40B4-BE49-F238E27FC236}">
                <a16:creationId xmlns:a16="http://schemas.microsoft.com/office/drawing/2014/main" id="{74A46978-DEFE-441D-92E0-91FC9907F25F}"/>
              </a:ext>
            </a:extLst>
          </p:cNvPr>
          <p:cNvSpPr/>
          <p:nvPr/>
        </p:nvSpPr>
        <p:spPr>
          <a:xfrm>
            <a:off x="8102718" y="4139766"/>
            <a:ext cx="3223967" cy="1830188"/>
          </a:xfrm>
          <a:prstGeom prst="roundRect">
            <a:avLst>
              <a:gd name="adj" fmla="val 6840"/>
            </a:avLst>
          </a:prstGeom>
          <a:solidFill>
            <a:schemeClr val="bg1"/>
          </a:solidFill>
          <a:ln>
            <a:no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Medium" panose="020B0600000000000000" pitchFamily="34" charset="-122"/>
              <a:ea typeface="思源黑体 CN Medium" panose="020B0600000000000000" pitchFamily="34" charset="-122"/>
            </a:endParaRPr>
          </a:p>
        </p:txBody>
      </p:sp>
      <p:grpSp>
        <p:nvGrpSpPr>
          <p:cNvPr id="6" name="Group 74">
            <a:extLst>
              <a:ext uri="{FF2B5EF4-FFF2-40B4-BE49-F238E27FC236}">
                <a16:creationId xmlns:a16="http://schemas.microsoft.com/office/drawing/2014/main" id="{4E1C4390-4A51-41E6-8042-63943351FA42}"/>
              </a:ext>
            </a:extLst>
          </p:cNvPr>
          <p:cNvGrpSpPr/>
          <p:nvPr/>
        </p:nvGrpSpPr>
        <p:grpSpPr>
          <a:xfrm>
            <a:off x="10611544" y="4485051"/>
            <a:ext cx="577314" cy="327665"/>
            <a:chOff x="3988667" y="3249537"/>
            <a:chExt cx="577314" cy="327665"/>
          </a:xfrm>
          <a:solidFill>
            <a:srgbClr val="002F50"/>
          </a:solidFill>
        </p:grpSpPr>
        <p:sp>
          <p:nvSpPr>
            <p:cNvPr id="7" name="Freeform 78">
              <a:extLst>
                <a:ext uri="{FF2B5EF4-FFF2-40B4-BE49-F238E27FC236}">
                  <a16:creationId xmlns:a16="http://schemas.microsoft.com/office/drawing/2014/main" id="{57F980D3-9FCD-4524-A7A7-D9C70687E328}"/>
                </a:ext>
              </a:extLst>
            </p:cNvPr>
            <p:cNvSpPr>
              <a:spLocks/>
            </p:cNvSpPr>
            <p:nvPr/>
          </p:nvSpPr>
          <p:spPr bwMode="auto">
            <a:xfrm>
              <a:off x="3988667" y="3249537"/>
              <a:ext cx="462418" cy="327665"/>
            </a:xfrm>
            <a:custGeom>
              <a:avLst/>
              <a:gdLst>
                <a:gd name="T0" fmla="*/ 316 w 316"/>
                <a:gd name="T1" fmla="*/ 68 h 223"/>
                <a:gd name="T2" fmla="*/ 316 w 316"/>
                <a:gd name="T3" fmla="*/ 35 h 223"/>
                <a:gd name="T4" fmla="*/ 316 w 316"/>
                <a:gd name="T5" fmla="*/ 12 h 223"/>
                <a:gd name="T6" fmla="*/ 302 w 316"/>
                <a:gd name="T7" fmla="*/ 0 h 223"/>
                <a:gd name="T8" fmla="*/ 276 w 316"/>
                <a:gd name="T9" fmla="*/ 0 h 223"/>
                <a:gd name="T10" fmla="*/ 264 w 316"/>
                <a:gd name="T11" fmla="*/ 12 h 223"/>
                <a:gd name="T12" fmla="*/ 264 w 316"/>
                <a:gd name="T13" fmla="*/ 26 h 223"/>
                <a:gd name="T14" fmla="*/ 221 w 316"/>
                <a:gd name="T15" fmla="*/ 26 h 223"/>
                <a:gd name="T16" fmla="*/ 160 w 316"/>
                <a:gd name="T17" fmla="*/ 75 h 223"/>
                <a:gd name="T18" fmla="*/ 160 w 316"/>
                <a:gd name="T19" fmla="*/ 85 h 223"/>
                <a:gd name="T20" fmla="*/ 86 w 316"/>
                <a:gd name="T21" fmla="*/ 148 h 223"/>
                <a:gd name="T22" fmla="*/ 8 w 316"/>
                <a:gd name="T23" fmla="*/ 207 h 223"/>
                <a:gd name="T24" fmla="*/ 0 w 316"/>
                <a:gd name="T25" fmla="*/ 215 h 223"/>
                <a:gd name="T26" fmla="*/ 9 w 316"/>
                <a:gd name="T27" fmla="*/ 223 h 223"/>
                <a:gd name="T28" fmla="*/ 101 w 316"/>
                <a:gd name="T29" fmla="*/ 155 h 223"/>
                <a:gd name="T30" fmla="*/ 160 w 316"/>
                <a:gd name="T31" fmla="*/ 101 h 223"/>
                <a:gd name="T32" fmla="*/ 160 w 316"/>
                <a:gd name="T33" fmla="*/ 110 h 223"/>
                <a:gd name="T34" fmla="*/ 221 w 316"/>
                <a:gd name="T35" fmla="*/ 170 h 223"/>
                <a:gd name="T36" fmla="*/ 263 w 316"/>
                <a:gd name="T37" fmla="*/ 170 h 223"/>
                <a:gd name="T38" fmla="*/ 263 w 316"/>
                <a:gd name="T39" fmla="*/ 170 h 223"/>
                <a:gd name="T40" fmla="*/ 276 w 316"/>
                <a:gd name="T41" fmla="*/ 183 h 223"/>
                <a:gd name="T42" fmla="*/ 302 w 316"/>
                <a:gd name="T43" fmla="*/ 183 h 223"/>
                <a:gd name="T44" fmla="*/ 316 w 316"/>
                <a:gd name="T45" fmla="*/ 169 h 223"/>
                <a:gd name="T46" fmla="*/ 316 w 316"/>
                <a:gd name="T47" fmla="*/ 133 h 223"/>
                <a:gd name="T48" fmla="*/ 316 w 316"/>
                <a:gd name="T49" fmla="*/ 117 h 223"/>
                <a:gd name="T50" fmla="*/ 316 w 316"/>
                <a:gd name="T51" fmla="*/ 6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6" h="223">
                  <a:moveTo>
                    <a:pt x="316" y="68"/>
                  </a:moveTo>
                  <a:cubicBezTo>
                    <a:pt x="316" y="35"/>
                    <a:pt x="316" y="35"/>
                    <a:pt x="316" y="35"/>
                  </a:cubicBezTo>
                  <a:cubicBezTo>
                    <a:pt x="316" y="12"/>
                    <a:pt x="316" y="12"/>
                    <a:pt x="316" y="12"/>
                  </a:cubicBezTo>
                  <a:cubicBezTo>
                    <a:pt x="316" y="8"/>
                    <a:pt x="315" y="0"/>
                    <a:pt x="302" y="0"/>
                  </a:cubicBezTo>
                  <a:cubicBezTo>
                    <a:pt x="276" y="0"/>
                    <a:pt x="276" y="0"/>
                    <a:pt x="276" y="0"/>
                  </a:cubicBezTo>
                  <a:cubicBezTo>
                    <a:pt x="263" y="0"/>
                    <a:pt x="264" y="8"/>
                    <a:pt x="264" y="12"/>
                  </a:cubicBezTo>
                  <a:cubicBezTo>
                    <a:pt x="264" y="26"/>
                    <a:pt x="264" y="26"/>
                    <a:pt x="264" y="26"/>
                  </a:cubicBezTo>
                  <a:cubicBezTo>
                    <a:pt x="221" y="26"/>
                    <a:pt x="221" y="26"/>
                    <a:pt x="221" y="26"/>
                  </a:cubicBezTo>
                  <a:cubicBezTo>
                    <a:pt x="190" y="26"/>
                    <a:pt x="160" y="44"/>
                    <a:pt x="160" y="75"/>
                  </a:cubicBezTo>
                  <a:cubicBezTo>
                    <a:pt x="160" y="85"/>
                    <a:pt x="160" y="85"/>
                    <a:pt x="160" y="85"/>
                  </a:cubicBezTo>
                  <a:cubicBezTo>
                    <a:pt x="121" y="88"/>
                    <a:pt x="100" y="120"/>
                    <a:pt x="86" y="148"/>
                  </a:cubicBezTo>
                  <a:cubicBezTo>
                    <a:pt x="72" y="178"/>
                    <a:pt x="59" y="207"/>
                    <a:pt x="8" y="207"/>
                  </a:cubicBezTo>
                  <a:cubicBezTo>
                    <a:pt x="3" y="207"/>
                    <a:pt x="0" y="210"/>
                    <a:pt x="0" y="215"/>
                  </a:cubicBezTo>
                  <a:cubicBezTo>
                    <a:pt x="0" y="219"/>
                    <a:pt x="4" y="223"/>
                    <a:pt x="9" y="223"/>
                  </a:cubicBezTo>
                  <a:cubicBezTo>
                    <a:pt x="70" y="223"/>
                    <a:pt x="85" y="187"/>
                    <a:pt x="101" y="155"/>
                  </a:cubicBezTo>
                  <a:cubicBezTo>
                    <a:pt x="114" y="128"/>
                    <a:pt x="134" y="104"/>
                    <a:pt x="160" y="101"/>
                  </a:cubicBezTo>
                  <a:cubicBezTo>
                    <a:pt x="160" y="110"/>
                    <a:pt x="160" y="110"/>
                    <a:pt x="160" y="110"/>
                  </a:cubicBezTo>
                  <a:cubicBezTo>
                    <a:pt x="160" y="141"/>
                    <a:pt x="190" y="170"/>
                    <a:pt x="221" y="170"/>
                  </a:cubicBezTo>
                  <a:cubicBezTo>
                    <a:pt x="263" y="170"/>
                    <a:pt x="263" y="170"/>
                    <a:pt x="263" y="170"/>
                  </a:cubicBezTo>
                  <a:cubicBezTo>
                    <a:pt x="263" y="170"/>
                    <a:pt x="263" y="170"/>
                    <a:pt x="263" y="170"/>
                  </a:cubicBezTo>
                  <a:cubicBezTo>
                    <a:pt x="263" y="170"/>
                    <a:pt x="263" y="183"/>
                    <a:pt x="276" y="183"/>
                  </a:cubicBezTo>
                  <a:cubicBezTo>
                    <a:pt x="302" y="183"/>
                    <a:pt x="302" y="183"/>
                    <a:pt x="302" y="183"/>
                  </a:cubicBezTo>
                  <a:cubicBezTo>
                    <a:pt x="315" y="183"/>
                    <a:pt x="316" y="174"/>
                    <a:pt x="316" y="169"/>
                  </a:cubicBezTo>
                  <a:cubicBezTo>
                    <a:pt x="316" y="133"/>
                    <a:pt x="316" y="133"/>
                    <a:pt x="316" y="133"/>
                  </a:cubicBezTo>
                  <a:cubicBezTo>
                    <a:pt x="316" y="117"/>
                    <a:pt x="316" y="117"/>
                    <a:pt x="316" y="117"/>
                  </a:cubicBezTo>
                  <a:lnTo>
                    <a:pt x="316" y="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8" name="Freeform 79">
              <a:extLst>
                <a:ext uri="{FF2B5EF4-FFF2-40B4-BE49-F238E27FC236}">
                  <a16:creationId xmlns:a16="http://schemas.microsoft.com/office/drawing/2014/main" id="{3C09B1FF-84A4-43DD-B879-BDD2B517F9F3}"/>
                </a:ext>
              </a:extLst>
            </p:cNvPr>
            <p:cNvSpPr>
              <a:spLocks/>
            </p:cNvSpPr>
            <p:nvPr/>
          </p:nvSpPr>
          <p:spPr bwMode="auto">
            <a:xfrm>
              <a:off x="4470944" y="3345992"/>
              <a:ext cx="95037" cy="75179"/>
            </a:xfrm>
            <a:custGeom>
              <a:avLst/>
              <a:gdLst>
                <a:gd name="T0" fmla="*/ 39 w 64"/>
                <a:gd name="T1" fmla="*/ 0 h 52"/>
                <a:gd name="T2" fmla="*/ 0 w 64"/>
                <a:gd name="T3" fmla="*/ 0 h 52"/>
                <a:gd name="T4" fmla="*/ 0 w 64"/>
                <a:gd name="T5" fmla="*/ 52 h 52"/>
                <a:gd name="T6" fmla="*/ 39 w 64"/>
                <a:gd name="T7" fmla="*/ 52 h 52"/>
                <a:gd name="T8" fmla="*/ 64 w 64"/>
                <a:gd name="T9" fmla="*/ 26 h 52"/>
                <a:gd name="T10" fmla="*/ 39 w 64"/>
                <a:gd name="T11" fmla="*/ 0 h 52"/>
              </a:gdLst>
              <a:ahLst/>
              <a:cxnLst>
                <a:cxn ang="0">
                  <a:pos x="T0" y="T1"/>
                </a:cxn>
                <a:cxn ang="0">
                  <a:pos x="T2" y="T3"/>
                </a:cxn>
                <a:cxn ang="0">
                  <a:pos x="T4" y="T5"/>
                </a:cxn>
                <a:cxn ang="0">
                  <a:pos x="T6" y="T7"/>
                </a:cxn>
                <a:cxn ang="0">
                  <a:pos x="T8" y="T9"/>
                </a:cxn>
                <a:cxn ang="0">
                  <a:pos x="T10" y="T11"/>
                </a:cxn>
              </a:cxnLst>
              <a:rect l="0" t="0" r="r" b="b"/>
              <a:pathLst>
                <a:path w="64" h="52">
                  <a:moveTo>
                    <a:pt x="39" y="0"/>
                  </a:moveTo>
                  <a:cubicBezTo>
                    <a:pt x="0" y="0"/>
                    <a:pt x="0" y="0"/>
                    <a:pt x="0" y="0"/>
                  </a:cubicBezTo>
                  <a:cubicBezTo>
                    <a:pt x="0" y="52"/>
                    <a:pt x="0" y="52"/>
                    <a:pt x="0" y="52"/>
                  </a:cubicBezTo>
                  <a:cubicBezTo>
                    <a:pt x="39" y="52"/>
                    <a:pt x="39" y="52"/>
                    <a:pt x="39" y="52"/>
                  </a:cubicBezTo>
                  <a:cubicBezTo>
                    <a:pt x="53" y="52"/>
                    <a:pt x="64" y="40"/>
                    <a:pt x="64" y="26"/>
                  </a:cubicBezTo>
                  <a:cubicBezTo>
                    <a:pt x="64" y="13"/>
                    <a:pt x="53" y="0"/>
                    <a:pt x="3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grpSp>
      <p:grpSp>
        <p:nvGrpSpPr>
          <p:cNvPr id="9" name="Group 77">
            <a:extLst>
              <a:ext uri="{FF2B5EF4-FFF2-40B4-BE49-F238E27FC236}">
                <a16:creationId xmlns:a16="http://schemas.microsoft.com/office/drawing/2014/main" id="{6B03BBE5-255D-41FE-AB87-771D5002DD6B}"/>
              </a:ext>
            </a:extLst>
          </p:cNvPr>
          <p:cNvGrpSpPr/>
          <p:nvPr/>
        </p:nvGrpSpPr>
        <p:grpSpPr>
          <a:xfrm>
            <a:off x="7298558" y="4323856"/>
            <a:ext cx="309224" cy="561711"/>
            <a:chOff x="2958865" y="3134642"/>
            <a:chExt cx="309224" cy="561711"/>
          </a:xfrm>
          <a:solidFill>
            <a:srgbClr val="3299BA"/>
          </a:solidFill>
        </p:grpSpPr>
        <p:sp>
          <p:nvSpPr>
            <p:cNvPr id="10" name="Freeform 80">
              <a:extLst>
                <a:ext uri="{FF2B5EF4-FFF2-40B4-BE49-F238E27FC236}">
                  <a16:creationId xmlns:a16="http://schemas.microsoft.com/office/drawing/2014/main" id="{AF3E53C3-1C99-428E-A054-2B8A6AB678BD}"/>
                </a:ext>
              </a:extLst>
            </p:cNvPr>
            <p:cNvSpPr>
              <a:spLocks/>
            </p:cNvSpPr>
            <p:nvPr/>
          </p:nvSpPr>
          <p:spPr bwMode="auto">
            <a:xfrm>
              <a:off x="3151776" y="3134642"/>
              <a:ext cx="78016" cy="96455"/>
            </a:xfrm>
            <a:custGeom>
              <a:avLst/>
              <a:gdLst>
                <a:gd name="T0" fmla="*/ 53 w 53"/>
                <a:gd name="T1" fmla="*/ 66 h 66"/>
                <a:gd name="T2" fmla="*/ 53 w 53"/>
                <a:gd name="T3" fmla="*/ 25 h 66"/>
                <a:gd name="T4" fmla="*/ 26 w 53"/>
                <a:gd name="T5" fmla="*/ 0 h 66"/>
                <a:gd name="T6" fmla="*/ 0 w 53"/>
                <a:gd name="T7" fmla="*/ 25 h 66"/>
                <a:gd name="T8" fmla="*/ 0 w 53"/>
                <a:gd name="T9" fmla="*/ 66 h 66"/>
                <a:gd name="T10" fmla="*/ 53 w 53"/>
                <a:gd name="T11" fmla="*/ 66 h 66"/>
              </a:gdLst>
              <a:ahLst/>
              <a:cxnLst>
                <a:cxn ang="0">
                  <a:pos x="T0" y="T1"/>
                </a:cxn>
                <a:cxn ang="0">
                  <a:pos x="T2" y="T3"/>
                </a:cxn>
                <a:cxn ang="0">
                  <a:pos x="T4" y="T5"/>
                </a:cxn>
                <a:cxn ang="0">
                  <a:pos x="T6" y="T7"/>
                </a:cxn>
                <a:cxn ang="0">
                  <a:pos x="T8" y="T9"/>
                </a:cxn>
                <a:cxn ang="0">
                  <a:pos x="T10" y="T11"/>
                </a:cxn>
              </a:cxnLst>
              <a:rect l="0" t="0" r="r" b="b"/>
              <a:pathLst>
                <a:path w="53" h="66">
                  <a:moveTo>
                    <a:pt x="53" y="66"/>
                  </a:moveTo>
                  <a:cubicBezTo>
                    <a:pt x="53" y="25"/>
                    <a:pt x="53" y="25"/>
                    <a:pt x="53" y="25"/>
                  </a:cubicBezTo>
                  <a:cubicBezTo>
                    <a:pt x="53" y="11"/>
                    <a:pt x="40" y="0"/>
                    <a:pt x="26" y="0"/>
                  </a:cubicBezTo>
                  <a:cubicBezTo>
                    <a:pt x="13" y="0"/>
                    <a:pt x="0" y="11"/>
                    <a:pt x="0" y="25"/>
                  </a:cubicBezTo>
                  <a:cubicBezTo>
                    <a:pt x="0" y="66"/>
                    <a:pt x="0" y="66"/>
                    <a:pt x="0" y="66"/>
                  </a:cubicBezTo>
                  <a:lnTo>
                    <a:pt x="53"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11" name="Freeform 81">
              <a:extLst>
                <a:ext uri="{FF2B5EF4-FFF2-40B4-BE49-F238E27FC236}">
                  <a16:creationId xmlns:a16="http://schemas.microsoft.com/office/drawing/2014/main" id="{C11B4AC0-8C23-41B5-A54F-37D7743DB6EC}"/>
                </a:ext>
              </a:extLst>
            </p:cNvPr>
            <p:cNvSpPr>
              <a:spLocks/>
            </p:cNvSpPr>
            <p:nvPr/>
          </p:nvSpPr>
          <p:spPr bwMode="auto">
            <a:xfrm>
              <a:off x="2958865" y="3249537"/>
              <a:ext cx="309224" cy="446816"/>
            </a:xfrm>
            <a:custGeom>
              <a:avLst/>
              <a:gdLst>
                <a:gd name="T0" fmla="*/ 196 w 211"/>
                <a:gd name="T1" fmla="*/ 0 h 304"/>
                <a:gd name="T2" fmla="*/ 183 w 211"/>
                <a:gd name="T3" fmla="*/ 0 h 304"/>
                <a:gd name="T4" fmla="*/ 134 w 211"/>
                <a:gd name="T5" fmla="*/ 0 h 304"/>
                <a:gd name="T6" fmla="*/ 85 w 211"/>
                <a:gd name="T7" fmla="*/ 0 h 304"/>
                <a:gd name="T8" fmla="*/ 36 w 211"/>
                <a:gd name="T9" fmla="*/ 0 h 304"/>
                <a:gd name="T10" fmla="*/ 13 w 211"/>
                <a:gd name="T11" fmla="*/ 0 h 304"/>
                <a:gd name="T12" fmla="*/ 2 w 211"/>
                <a:gd name="T13" fmla="*/ 12 h 304"/>
                <a:gd name="T14" fmla="*/ 2 w 211"/>
                <a:gd name="T15" fmla="*/ 39 h 304"/>
                <a:gd name="T16" fmla="*/ 15 w 211"/>
                <a:gd name="T17" fmla="*/ 52 h 304"/>
                <a:gd name="T18" fmla="*/ 15 w 211"/>
                <a:gd name="T19" fmla="*/ 52 h 304"/>
                <a:gd name="T20" fmla="*/ 15 w 211"/>
                <a:gd name="T21" fmla="*/ 108 h 304"/>
                <a:gd name="T22" fmla="*/ 94 w 211"/>
                <a:gd name="T23" fmla="*/ 183 h 304"/>
                <a:gd name="T24" fmla="*/ 101 w 211"/>
                <a:gd name="T25" fmla="*/ 183 h 304"/>
                <a:gd name="T26" fmla="*/ 72 w 211"/>
                <a:gd name="T27" fmla="*/ 218 h 304"/>
                <a:gd name="T28" fmla="*/ 28 w 211"/>
                <a:gd name="T29" fmla="*/ 296 h 304"/>
                <a:gd name="T30" fmla="*/ 36 w 211"/>
                <a:gd name="T31" fmla="*/ 304 h 304"/>
                <a:gd name="T32" fmla="*/ 44 w 211"/>
                <a:gd name="T33" fmla="*/ 296 h 304"/>
                <a:gd name="T34" fmla="*/ 82 w 211"/>
                <a:gd name="T35" fmla="*/ 232 h 304"/>
                <a:gd name="T36" fmla="*/ 117 w 211"/>
                <a:gd name="T37" fmla="*/ 183 h 304"/>
                <a:gd name="T38" fmla="*/ 126 w 211"/>
                <a:gd name="T39" fmla="*/ 183 h 304"/>
                <a:gd name="T40" fmla="*/ 198 w 211"/>
                <a:gd name="T41" fmla="*/ 108 h 304"/>
                <a:gd name="T42" fmla="*/ 198 w 211"/>
                <a:gd name="T43" fmla="*/ 52 h 304"/>
                <a:gd name="T44" fmla="*/ 198 w 211"/>
                <a:gd name="T45" fmla="*/ 52 h 304"/>
                <a:gd name="T46" fmla="*/ 211 w 211"/>
                <a:gd name="T47" fmla="*/ 39 h 304"/>
                <a:gd name="T48" fmla="*/ 211 w 211"/>
                <a:gd name="T49" fmla="*/ 12 h 304"/>
                <a:gd name="T50" fmla="*/ 196 w 211"/>
                <a:gd name="T5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1" h="304">
                  <a:moveTo>
                    <a:pt x="196" y="0"/>
                  </a:moveTo>
                  <a:cubicBezTo>
                    <a:pt x="183" y="0"/>
                    <a:pt x="183" y="0"/>
                    <a:pt x="183" y="0"/>
                  </a:cubicBezTo>
                  <a:cubicBezTo>
                    <a:pt x="134" y="0"/>
                    <a:pt x="134" y="0"/>
                    <a:pt x="134" y="0"/>
                  </a:cubicBezTo>
                  <a:cubicBezTo>
                    <a:pt x="85" y="0"/>
                    <a:pt x="85" y="0"/>
                    <a:pt x="85" y="0"/>
                  </a:cubicBezTo>
                  <a:cubicBezTo>
                    <a:pt x="36" y="0"/>
                    <a:pt x="36" y="0"/>
                    <a:pt x="36" y="0"/>
                  </a:cubicBezTo>
                  <a:cubicBezTo>
                    <a:pt x="13" y="0"/>
                    <a:pt x="13" y="0"/>
                    <a:pt x="13" y="0"/>
                  </a:cubicBezTo>
                  <a:cubicBezTo>
                    <a:pt x="0" y="0"/>
                    <a:pt x="2" y="8"/>
                    <a:pt x="2" y="12"/>
                  </a:cubicBezTo>
                  <a:cubicBezTo>
                    <a:pt x="2" y="39"/>
                    <a:pt x="2" y="39"/>
                    <a:pt x="2" y="39"/>
                  </a:cubicBezTo>
                  <a:cubicBezTo>
                    <a:pt x="2" y="43"/>
                    <a:pt x="2" y="52"/>
                    <a:pt x="15" y="52"/>
                  </a:cubicBezTo>
                  <a:cubicBezTo>
                    <a:pt x="15" y="52"/>
                    <a:pt x="15" y="52"/>
                    <a:pt x="15" y="52"/>
                  </a:cubicBezTo>
                  <a:cubicBezTo>
                    <a:pt x="15" y="108"/>
                    <a:pt x="15" y="108"/>
                    <a:pt x="15" y="108"/>
                  </a:cubicBezTo>
                  <a:cubicBezTo>
                    <a:pt x="15" y="149"/>
                    <a:pt x="53" y="183"/>
                    <a:pt x="94" y="183"/>
                  </a:cubicBezTo>
                  <a:cubicBezTo>
                    <a:pt x="101" y="183"/>
                    <a:pt x="101" y="183"/>
                    <a:pt x="101" y="183"/>
                  </a:cubicBezTo>
                  <a:cubicBezTo>
                    <a:pt x="98" y="202"/>
                    <a:pt x="86" y="208"/>
                    <a:pt x="72" y="218"/>
                  </a:cubicBezTo>
                  <a:cubicBezTo>
                    <a:pt x="52" y="233"/>
                    <a:pt x="28" y="250"/>
                    <a:pt x="28" y="296"/>
                  </a:cubicBezTo>
                  <a:cubicBezTo>
                    <a:pt x="28" y="301"/>
                    <a:pt x="31" y="304"/>
                    <a:pt x="36" y="304"/>
                  </a:cubicBezTo>
                  <a:cubicBezTo>
                    <a:pt x="40" y="304"/>
                    <a:pt x="44" y="300"/>
                    <a:pt x="44" y="296"/>
                  </a:cubicBezTo>
                  <a:cubicBezTo>
                    <a:pt x="44" y="258"/>
                    <a:pt x="62" y="246"/>
                    <a:pt x="82" y="232"/>
                  </a:cubicBezTo>
                  <a:cubicBezTo>
                    <a:pt x="98" y="220"/>
                    <a:pt x="114" y="209"/>
                    <a:pt x="117" y="183"/>
                  </a:cubicBezTo>
                  <a:cubicBezTo>
                    <a:pt x="126" y="183"/>
                    <a:pt x="126" y="183"/>
                    <a:pt x="126" y="183"/>
                  </a:cubicBezTo>
                  <a:cubicBezTo>
                    <a:pt x="167" y="183"/>
                    <a:pt x="198" y="149"/>
                    <a:pt x="198" y="108"/>
                  </a:cubicBezTo>
                  <a:cubicBezTo>
                    <a:pt x="198" y="52"/>
                    <a:pt x="198" y="52"/>
                    <a:pt x="198" y="52"/>
                  </a:cubicBezTo>
                  <a:cubicBezTo>
                    <a:pt x="198" y="52"/>
                    <a:pt x="198" y="52"/>
                    <a:pt x="198" y="52"/>
                  </a:cubicBezTo>
                  <a:cubicBezTo>
                    <a:pt x="198" y="52"/>
                    <a:pt x="211" y="43"/>
                    <a:pt x="211" y="39"/>
                  </a:cubicBezTo>
                  <a:cubicBezTo>
                    <a:pt x="211" y="12"/>
                    <a:pt x="211" y="12"/>
                    <a:pt x="211" y="12"/>
                  </a:cubicBezTo>
                  <a:cubicBezTo>
                    <a:pt x="211" y="8"/>
                    <a:pt x="209" y="0"/>
                    <a:pt x="19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12" name="Freeform 82">
              <a:extLst>
                <a:ext uri="{FF2B5EF4-FFF2-40B4-BE49-F238E27FC236}">
                  <a16:creationId xmlns:a16="http://schemas.microsoft.com/office/drawing/2014/main" id="{144624E0-5599-4C4F-91EB-522C959FF802}"/>
                </a:ext>
              </a:extLst>
            </p:cNvPr>
            <p:cNvSpPr>
              <a:spLocks/>
            </p:cNvSpPr>
            <p:nvPr/>
          </p:nvSpPr>
          <p:spPr bwMode="auto">
            <a:xfrm>
              <a:off x="3018440" y="3134642"/>
              <a:ext cx="76597" cy="96455"/>
            </a:xfrm>
            <a:custGeom>
              <a:avLst/>
              <a:gdLst>
                <a:gd name="T0" fmla="*/ 52 w 52"/>
                <a:gd name="T1" fmla="*/ 66 h 66"/>
                <a:gd name="T2" fmla="*/ 52 w 52"/>
                <a:gd name="T3" fmla="*/ 25 h 66"/>
                <a:gd name="T4" fmla="*/ 26 w 52"/>
                <a:gd name="T5" fmla="*/ 0 h 66"/>
                <a:gd name="T6" fmla="*/ 0 w 52"/>
                <a:gd name="T7" fmla="*/ 25 h 66"/>
                <a:gd name="T8" fmla="*/ 0 w 52"/>
                <a:gd name="T9" fmla="*/ 66 h 66"/>
                <a:gd name="T10" fmla="*/ 52 w 52"/>
                <a:gd name="T11" fmla="*/ 66 h 66"/>
              </a:gdLst>
              <a:ahLst/>
              <a:cxnLst>
                <a:cxn ang="0">
                  <a:pos x="T0" y="T1"/>
                </a:cxn>
                <a:cxn ang="0">
                  <a:pos x="T2" y="T3"/>
                </a:cxn>
                <a:cxn ang="0">
                  <a:pos x="T4" y="T5"/>
                </a:cxn>
                <a:cxn ang="0">
                  <a:pos x="T6" y="T7"/>
                </a:cxn>
                <a:cxn ang="0">
                  <a:pos x="T8" y="T9"/>
                </a:cxn>
                <a:cxn ang="0">
                  <a:pos x="T10" y="T11"/>
                </a:cxn>
              </a:cxnLst>
              <a:rect l="0" t="0" r="r" b="b"/>
              <a:pathLst>
                <a:path w="52" h="66">
                  <a:moveTo>
                    <a:pt x="52" y="66"/>
                  </a:moveTo>
                  <a:cubicBezTo>
                    <a:pt x="52" y="25"/>
                    <a:pt x="52" y="25"/>
                    <a:pt x="52" y="25"/>
                  </a:cubicBezTo>
                  <a:cubicBezTo>
                    <a:pt x="52" y="11"/>
                    <a:pt x="40" y="0"/>
                    <a:pt x="26" y="0"/>
                  </a:cubicBezTo>
                  <a:cubicBezTo>
                    <a:pt x="13" y="0"/>
                    <a:pt x="0" y="11"/>
                    <a:pt x="0" y="25"/>
                  </a:cubicBezTo>
                  <a:cubicBezTo>
                    <a:pt x="0" y="66"/>
                    <a:pt x="0" y="66"/>
                    <a:pt x="0" y="66"/>
                  </a:cubicBezTo>
                  <a:lnTo>
                    <a:pt x="52"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grpSp>
      <p:grpSp>
        <p:nvGrpSpPr>
          <p:cNvPr id="13" name="Group 81">
            <a:extLst>
              <a:ext uri="{FF2B5EF4-FFF2-40B4-BE49-F238E27FC236}">
                <a16:creationId xmlns:a16="http://schemas.microsoft.com/office/drawing/2014/main" id="{263239A2-8456-4F98-AE45-24AC226E353F}"/>
              </a:ext>
            </a:extLst>
          </p:cNvPr>
          <p:cNvGrpSpPr/>
          <p:nvPr/>
        </p:nvGrpSpPr>
        <p:grpSpPr>
          <a:xfrm>
            <a:off x="9895199" y="2364309"/>
            <a:ext cx="554619" cy="306389"/>
            <a:chOff x="3992923" y="2157322"/>
            <a:chExt cx="554619" cy="306389"/>
          </a:xfrm>
          <a:solidFill>
            <a:srgbClr val="F8AB0F"/>
          </a:solidFill>
        </p:grpSpPr>
        <p:sp>
          <p:nvSpPr>
            <p:cNvPr id="14" name="Rectangle 110">
              <a:extLst>
                <a:ext uri="{FF2B5EF4-FFF2-40B4-BE49-F238E27FC236}">
                  <a16:creationId xmlns:a16="http://schemas.microsoft.com/office/drawing/2014/main" id="{7EF4C49F-5DF9-4184-AFD8-4D5A30851729}"/>
                </a:ext>
              </a:extLst>
            </p:cNvPr>
            <p:cNvSpPr>
              <a:spLocks noChangeArrowheads="1"/>
            </p:cNvSpPr>
            <p:nvPr/>
          </p:nvSpPr>
          <p:spPr bwMode="auto">
            <a:xfrm>
              <a:off x="4069520" y="2425412"/>
              <a:ext cx="18440" cy="382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15" name="Rectangle 111">
              <a:extLst>
                <a:ext uri="{FF2B5EF4-FFF2-40B4-BE49-F238E27FC236}">
                  <a16:creationId xmlns:a16="http://schemas.microsoft.com/office/drawing/2014/main" id="{ACC5D14A-BDD9-4C9F-9F07-5BCF9DAB7EDF}"/>
                </a:ext>
              </a:extLst>
            </p:cNvPr>
            <p:cNvSpPr>
              <a:spLocks noChangeArrowheads="1"/>
            </p:cNvSpPr>
            <p:nvPr/>
          </p:nvSpPr>
          <p:spPr bwMode="auto">
            <a:xfrm>
              <a:off x="4107818" y="2425412"/>
              <a:ext cx="18440" cy="382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16" name="Rectangle 112">
              <a:extLst>
                <a:ext uri="{FF2B5EF4-FFF2-40B4-BE49-F238E27FC236}">
                  <a16:creationId xmlns:a16="http://schemas.microsoft.com/office/drawing/2014/main" id="{BB42C01D-FC8A-4AA8-AE05-237B97B561E0}"/>
                </a:ext>
              </a:extLst>
            </p:cNvPr>
            <p:cNvSpPr>
              <a:spLocks noChangeArrowheads="1"/>
            </p:cNvSpPr>
            <p:nvPr/>
          </p:nvSpPr>
          <p:spPr bwMode="auto">
            <a:xfrm>
              <a:off x="4146117" y="2425412"/>
              <a:ext cx="19858" cy="382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17" name="Rectangle 113">
              <a:extLst>
                <a:ext uri="{FF2B5EF4-FFF2-40B4-BE49-F238E27FC236}">
                  <a16:creationId xmlns:a16="http://schemas.microsoft.com/office/drawing/2014/main" id="{EB808FBF-3348-45EB-837A-B10DCD677673}"/>
                </a:ext>
              </a:extLst>
            </p:cNvPr>
            <p:cNvSpPr>
              <a:spLocks noChangeArrowheads="1"/>
            </p:cNvSpPr>
            <p:nvPr/>
          </p:nvSpPr>
          <p:spPr bwMode="auto">
            <a:xfrm>
              <a:off x="4184415" y="2425412"/>
              <a:ext cx="19858" cy="382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18" name="Rectangle 114">
              <a:extLst>
                <a:ext uri="{FF2B5EF4-FFF2-40B4-BE49-F238E27FC236}">
                  <a16:creationId xmlns:a16="http://schemas.microsoft.com/office/drawing/2014/main" id="{155F836A-31D1-411B-86A6-0FD0C4ADF72E}"/>
                </a:ext>
              </a:extLst>
            </p:cNvPr>
            <p:cNvSpPr>
              <a:spLocks noChangeArrowheads="1"/>
            </p:cNvSpPr>
            <p:nvPr/>
          </p:nvSpPr>
          <p:spPr bwMode="auto">
            <a:xfrm>
              <a:off x="4222714" y="2425412"/>
              <a:ext cx="19858" cy="382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19" name="Rectangle 115">
              <a:extLst>
                <a:ext uri="{FF2B5EF4-FFF2-40B4-BE49-F238E27FC236}">
                  <a16:creationId xmlns:a16="http://schemas.microsoft.com/office/drawing/2014/main" id="{14663779-1636-447C-9ADC-6A475FA17CE8}"/>
                </a:ext>
              </a:extLst>
            </p:cNvPr>
            <p:cNvSpPr>
              <a:spLocks noChangeArrowheads="1"/>
            </p:cNvSpPr>
            <p:nvPr/>
          </p:nvSpPr>
          <p:spPr bwMode="auto">
            <a:xfrm>
              <a:off x="4261012" y="2425412"/>
              <a:ext cx="18440" cy="382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20" name="Rectangle 116">
              <a:extLst>
                <a:ext uri="{FF2B5EF4-FFF2-40B4-BE49-F238E27FC236}">
                  <a16:creationId xmlns:a16="http://schemas.microsoft.com/office/drawing/2014/main" id="{F7627F55-ACC9-45C7-A6CC-F72500C65706}"/>
                </a:ext>
              </a:extLst>
            </p:cNvPr>
            <p:cNvSpPr>
              <a:spLocks noChangeArrowheads="1"/>
            </p:cNvSpPr>
            <p:nvPr/>
          </p:nvSpPr>
          <p:spPr bwMode="auto">
            <a:xfrm>
              <a:off x="4299311" y="2425412"/>
              <a:ext cx="18440" cy="382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21" name="Rectangle 117">
              <a:extLst>
                <a:ext uri="{FF2B5EF4-FFF2-40B4-BE49-F238E27FC236}">
                  <a16:creationId xmlns:a16="http://schemas.microsoft.com/office/drawing/2014/main" id="{86E441F0-B9D1-4961-8AF8-700CF16EFF5F}"/>
                </a:ext>
              </a:extLst>
            </p:cNvPr>
            <p:cNvSpPr>
              <a:spLocks noChangeArrowheads="1"/>
            </p:cNvSpPr>
            <p:nvPr/>
          </p:nvSpPr>
          <p:spPr bwMode="auto">
            <a:xfrm>
              <a:off x="4337609" y="2425412"/>
              <a:ext cx="18440" cy="382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22" name="Rectangle 118">
              <a:extLst>
                <a:ext uri="{FF2B5EF4-FFF2-40B4-BE49-F238E27FC236}">
                  <a16:creationId xmlns:a16="http://schemas.microsoft.com/office/drawing/2014/main" id="{5B73E767-ACC8-476B-BC28-90F1E7EE087F}"/>
                </a:ext>
              </a:extLst>
            </p:cNvPr>
            <p:cNvSpPr>
              <a:spLocks noChangeArrowheads="1"/>
            </p:cNvSpPr>
            <p:nvPr/>
          </p:nvSpPr>
          <p:spPr bwMode="auto">
            <a:xfrm>
              <a:off x="4374489" y="2425412"/>
              <a:ext cx="19858" cy="382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23" name="Rectangle 119">
              <a:extLst>
                <a:ext uri="{FF2B5EF4-FFF2-40B4-BE49-F238E27FC236}">
                  <a16:creationId xmlns:a16="http://schemas.microsoft.com/office/drawing/2014/main" id="{AF77BD52-504A-4D7A-9E6E-EE18AB53F6F2}"/>
                </a:ext>
              </a:extLst>
            </p:cNvPr>
            <p:cNvSpPr>
              <a:spLocks noChangeArrowheads="1"/>
            </p:cNvSpPr>
            <p:nvPr/>
          </p:nvSpPr>
          <p:spPr bwMode="auto">
            <a:xfrm>
              <a:off x="4412788" y="2425412"/>
              <a:ext cx="19858" cy="382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24" name="Rectangle 120">
              <a:extLst>
                <a:ext uri="{FF2B5EF4-FFF2-40B4-BE49-F238E27FC236}">
                  <a16:creationId xmlns:a16="http://schemas.microsoft.com/office/drawing/2014/main" id="{43C05397-0337-4D20-B3F8-C4ACFAD9D6D9}"/>
                </a:ext>
              </a:extLst>
            </p:cNvPr>
            <p:cNvSpPr>
              <a:spLocks noChangeArrowheads="1"/>
            </p:cNvSpPr>
            <p:nvPr/>
          </p:nvSpPr>
          <p:spPr bwMode="auto">
            <a:xfrm>
              <a:off x="4451086" y="2425412"/>
              <a:ext cx="19858" cy="382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25" name="Freeform 121">
              <a:extLst>
                <a:ext uri="{FF2B5EF4-FFF2-40B4-BE49-F238E27FC236}">
                  <a16:creationId xmlns:a16="http://schemas.microsoft.com/office/drawing/2014/main" id="{B3A2856D-3E3B-4D9C-A30B-E51E260AA9F8}"/>
                </a:ext>
              </a:extLst>
            </p:cNvPr>
            <p:cNvSpPr>
              <a:spLocks/>
            </p:cNvSpPr>
            <p:nvPr/>
          </p:nvSpPr>
          <p:spPr bwMode="auto">
            <a:xfrm>
              <a:off x="4011363" y="2425412"/>
              <a:ext cx="38299" cy="38299"/>
            </a:xfrm>
            <a:custGeom>
              <a:avLst/>
              <a:gdLst>
                <a:gd name="T0" fmla="*/ 1 w 27"/>
                <a:gd name="T1" fmla="*/ 13 h 26"/>
                <a:gd name="T2" fmla="*/ 13 w 27"/>
                <a:gd name="T3" fmla="*/ 26 h 26"/>
                <a:gd name="T4" fmla="*/ 27 w 27"/>
                <a:gd name="T5" fmla="*/ 26 h 26"/>
                <a:gd name="T6" fmla="*/ 27 w 27"/>
                <a:gd name="T7" fmla="*/ 0 h 26"/>
                <a:gd name="T8" fmla="*/ 1 w 27"/>
                <a:gd name="T9" fmla="*/ 0 h 26"/>
                <a:gd name="T10" fmla="*/ 1 w 27"/>
                <a:gd name="T11" fmla="*/ 13 h 26"/>
              </a:gdLst>
              <a:ahLst/>
              <a:cxnLst>
                <a:cxn ang="0">
                  <a:pos x="T0" y="T1"/>
                </a:cxn>
                <a:cxn ang="0">
                  <a:pos x="T2" y="T3"/>
                </a:cxn>
                <a:cxn ang="0">
                  <a:pos x="T4" y="T5"/>
                </a:cxn>
                <a:cxn ang="0">
                  <a:pos x="T6" y="T7"/>
                </a:cxn>
                <a:cxn ang="0">
                  <a:pos x="T8" y="T9"/>
                </a:cxn>
                <a:cxn ang="0">
                  <a:pos x="T10" y="T11"/>
                </a:cxn>
              </a:cxnLst>
              <a:rect l="0" t="0" r="r" b="b"/>
              <a:pathLst>
                <a:path w="27" h="26">
                  <a:moveTo>
                    <a:pt x="1" y="13"/>
                  </a:moveTo>
                  <a:cubicBezTo>
                    <a:pt x="1" y="17"/>
                    <a:pt x="0" y="26"/>
                    <a:pt x="13" y="26"/>
                  </a:cubicBezTo>
                  <a:cubicBezTo>
                    <a:pt x="27" y="26"/>
                    <a:pt x="27" y="26"/>
                    <a:pt x="27" y="26"/>
                  </a:cubicBezTo>
                  <a:cubicBezTo>
                    <a:pt x="27" y="0"/>
                    <a:pt x="27" y="0"/>
                    <a:pt x="27" y="0"/>
                  </a:cubicBezTo>
                  <a:cubicBezTo>
                    <a:pt x="1" y="0"/>
                    <a:pt x="1" y="0"/>
                    <a:pt x="1" y="0"/>
                  </a:cubicBezTo>
                  <a:lnTo>
                    <a:pt x="1" y="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26" name="Rectangle 122">
              <a:extLst>
                <a:ext uri="{FF2B5EF4-FFF2-40B4-BE49-F238E27FC236}">
                  <a16:creationId xmlns:a16="http://schemas.microsoft.com/office/drawing/2014/main" id="{16DAB856-C396-4977-B699-712CAB445067}"/>
                </a:ext>
              </a:extLst>
            </p:cNvPr>
            <p:cNvSpPr>
              <a:spLocks noChangeArrowheads="1"/>
            </p:cNvSpPr>
            <p:nvPr/>
          </p:nvSpPr>
          <p:spPr bwMode="auto">
            <a:xfrm>
              <a:off x="4184415" y="2215480"/>
              <a:ext cx="58157" cy="11489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27" name="Rectangle 123">
              <a:extLst>
                <a:ext uri="{FF2B5EF4-FFF2-40B4-BE49-F238E27FC236}">
                  <a16:creationId xmlns:a16="http://schemas.microsoft.com/office/drawing/2014/main" id="{4D4CF768-50CD-4D06-AADA-7D039209D600}"/>
                </a:ext>
              </a:extLst>
            </p:cNvPr>
            <p:cNvSpPr>
              <a:spLocks noChangeArrowheads="1"/>
            </p:cNvSpPr>
            <p:nvPr/>
          </p:nvSpPr>
          <p:spPr bwMode="auto">
            <a:xfrm>
              <a:off x="4412788" y="2215480"/>
              <a:ext cx="58157" cy="11489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28" name="Rectangle 124">
              <a:extLst>
                <a:ext uri="{FF2B5EF4-FFF2-40B4-BE49-F238E27FC236}">
                  <a16:creationId xmlns:a16="http://schemas.microsoft.com/office/drawing/2014/main" id="{70814797-4FC4-4169-9695-50768A509F2C}"/>
                </a:ext>
              </a:extLst>
            </p:cNvPr>
            <p:cNvSpPr>
              <a:spLocks noChangeArrowheads="1"/>
            </p:cNvSpPr>
            <p:nvPr/>
          </p:nvSpPr>
          <p:spPr bwMode="auto">
            <a:xfrm>
              <a:off x="4299311" y="2215480"/>
              <a:ext cx="56738" cy="11489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29" name="Freeform 125">
              <a:extLst>
                <a:ext uri="{FF2B5EF4-FFF2-40B4-BE49-F238E27FC236}">
                  <a16:creationId xmlns:a16="http://schemas.microsoft.com/office/drawing/2014/main" id="{F96093DC-8A46-48E6-9CDA-67C37A68D501}"/>
                </a:ext>
              </a:extLst>
            </p:cNvPr>
            <p:cNvSpPr>
              <a:spLocks noEditPoints="1"/>
            </p:cNvSpPr>
            <p:nvPr/>
          </p:nvSpPr>
          <p:spPr bwMode="auto">
            <a:xfrm>
              <a:off x="3992923" y="2157322"/>
              <a:ext cx="554619" cy="229791"/>
            </a:xfrm>
            <a:custGeom>
              <a:avLst/>
              <a:gdLst>
                <a:gd name="T0" fmla="*/ 366 w 379"/>
                <a:gd name="T1" fmla="*/ 0 h 157"/>
                <a:gd name="T2" fmla="*/ 7 w 379"/>
                <a:gd name="T3" fmla="*/ 0 h 157"/>
                <a:gd name="T4" fmla="*/ 0 w 379"/>
                <a:gd name="T5" fmla="*/ 5 h 157"/>
                <a:gd name="T6" fmla="*/ 0 w 379"/>
                <a:gd name="T7" fmla="*/ 152 h 157"/>
                <a:gd name="T8" fmla="*/ 7 w 379"/>
                <a:gd name="T9" fmla="*/ 157 h 157"/>
                <a:gd name="T10" fmla="*/ 15 w 379"/>
                <a:gd name="T11" fmla="*/ 157 h 157"/>
                <a:gd name="T12" fmla="*/ 358 w 379"/>
                <a:gd name="T13" fmla="*/ 157 h 157"/>
                <a:gd name="T14" fmla="*/ 366 w 379"/>
                <a:gd name="T15" fmla="*/ 157 h 157"/>
                <a:gd name="T16" fmla="*/ 379 w 379"/>
                <a:gd name="T17" fmla="*/ 152 h 157"/>
                <a:gd name="T18" fmla="*/ 379 w 379"/>
                <a:gd name="T19" fmla="*/ 5 h 157"/>
                <a:gd name="T20" fmla="*/ 366 w 379"/>
                <a:gd name="T21" fmla="*/ 0 h 157"/>
                <a:gd name="T22" fmla="*/ 105 w 379"/>
                <a:gd name="T23" fmla="*/ 123 h 157"/>
                <a:gd name="T24" fmla="*/ 96 w 379"/>
                <a:gd name="T25" fmla="*/ 131 h 157"/>
                <a:gd name="T26" fmla="*/ 47 w 379"/>
                <a:gd name="T27" fmla="*/ 131 h 157"/>
                <a:gd name="T28" fmla="*/ 39 w 379"/>
                <a:gd name="T29" fmla="*/ 123 h 157"/>
                <a:gd name="T30" fmla="*/ 39 w 379"/>
                <a:gd name="T31" fmla="*/ 35 h 157"/>
                <a:gd name="T32" fmla="*/ 47 w 379"/>
                <a:gd name="T33" fmla="*/ 27 h 157"/>
                <a:gd name="T34" fmla="*/ 96 w 379"/>
                <a:gd name="T35" fmla="*/ 27 h 157"/>
                <a:gd name="T36" fmla="*/ 105 w 379"/>
                <a:gd name="T37" fmla="*/ 35 h 157"/>
                <a:gd name="T38" fmla="*/ 105 w 379"/>
                <a:gd name="T39" fmla="*/ 123 h 157"/>
                <a:gd name="T40" fmla="*/ 183 w 379"/>
                <a:gd name="T41" fmla="*/ 123 h 157"/>
                <a:gd name="T42" fmla="*/ 175 w 379"/>
                <a:gd name="T43" fmla="*/ 131 h 157"/>
                <a:gd name="T44" fmla="*/ 126 w 379"/>
                <a:gd name="T45" fmla="*/ 131 h 157"/>
                <a:gd name="T46" fmla="*/ 118 w 379"/>
                <a:gd name="T47" fmla="*/ 123 h 157"/>
                <a:gd name="T48" fmla="*/ 118 w 379"/>
                <a:gd name="T49" fmla="*/ 35 h 157"/>
                <a:gd name="T50" fmla="*/ 126 w 379"/>
                <a:gd name="T51" fmla="*/ 27 h 157"/>
                <a:gd name="T52" fmla="*/ 175 w 379"/>
                <a:gd name="T53" fmla="*/ 27 h 157"/>
                <a:gd name="T54" fmla="*/ 183 w 379"/>
                <a:gd name="T55" fmla="*/ 35 h 157"/>
                <a:gd name="T56" fmla="*/ 183 w 379"/>
                <a:gd name="T57" fmla="*/ 123 h 157"/>
                <a:gd name="T58" fmla="*/ 261 w 379"/>
                <a:gd name="T59" fmla="*/ 123 h 157"/>
                <a:gd name="T60" fmla="*/ 253 w 379"/>
                <a:gd name="T61" fmla="*/ 131 h 157"/>
                <a:gd name="T62" fmla="*/ 204 w 379"/>
                <a:gd name="T63" fmla="*/ 131 h 157"/>
                <a:gd name="T64" fmla="*/ 196 w 379"/>
                <a:gd name="T65" fmla="*/ 123 h 157"/>
                <a:gd name="T66" fmla="*/ 196 w 379"/>
                <a:gd name="T67" fmla="*/ 35 h 157"/>
                <a:gd name="T68" fmla="*/ 204 w 379"/>
                <a:gd name="T69" fmla="*/ 27 h 157"/>
                <a:gd name="T70" fmla="*/ 253 w 379"/>
                <a:gd name="T71" fmla="*/ 27 h 157"/>
                <a:gd name="T72" fmla="*/ 261 w 379"/>
                <a:gd name="T73" fmla="*/ 35 h 157"/>
                <a:gd name="T74" fmla="*/ 261 w 379"/>
                <a:gd name="T75" fmla="*/ 123 h 157"/>
                <a:gd name="T76" fmla="*/ 340 w 379"/>
                <a:gd name="T77" fmla="*/ 123 h 157"/>
                <a:gd name="T78" fmla="*/ 331 w 379"/>
                <a:gd name="T79" fmla="*/ 131 h 157"/>
                <a:gd name="T80" fmla="*/ 282 w 379"/>
                <a:gd name="T81" fmla="*/ 131 h 157"/>
                <a:gd name="T82" fmla="*/ 274 w 379"/>
                <a:gd name="T83" fmla="*/ 123 h 157"/>
                <a:gd name="T84" fmla="*/ 274 w 379"/>
                <a:gd name="T85" fmla="*/ 35 h 157"/>
                <a:gd name="T86" fmla="*/ 282 w 379"/>
                <a:gd name="T87" fmla="*/ 27 h 157"/>
                <a:gd name="T88" fmla="*/ 331 w 379"/>
                <a:gd name="T89" fmla="*/ 27 h 157"/>
                <a:gd name="T90" fmla="*/ 340 w 379"/>
                <a:gd name="T91" fmla="*/ 35 h 157"/>
                <a:gd name="T92" fmla="*/ 340 w 379"/>
                <a:gd name="T93" fmla="*/ 1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9" h="157">
                  <a:moveTo>
                    <a:pt x="366" y="0"/>
                  </a:moveTo>
                  <a:cubicBezTo>
                    <a:pt x="7" y="0"/>
                    <a:pt x="7" y="0"/>
                    <a:pt x="7" y="0"/>
                  </a:cubicBezTo>
                  <a:cubicBezTo>
                    <a:pt x="2" y="0"/>
                    <a:pt x="0" y="0"/>
                    <a:pt x="0" y="5"/>
                  </a:cubicBezTo>
                  <a:cubicBezTo>
                    <a:pt x="0" y="152"/>
                    <a:pt x="0" y="152"/>
                    <a:pt x="0" y="152"/>
                  </a:cubicBezTo>
                  <a:cubicBezTo>
                    <a:pt x="0" y="156"/>
                    <a:pt x="2" y="157"/>
                    <a:pt x="7" y="157"/>
                  </a:cubicBezTo>
                  <a:cubicBezTo>
                    <a:pt x="15" y="157"/>
                    <a:pt x="15" y="157"/>
                    <a:pt x="15" y="157"/>
                  </a:cubicBezTo>
                  <a:cubicBezTo>
                    <a:pt x="358" y="157"/>
                    <a:pt x="358" y="157"/>
                    <a:pt x="358" y="157"/>
                  </a:cubicBezTo>
                  <a:cubicBezTo>
                    <a:pt x="366" y="157"/>
                    <a:pt x="366" y="157"/>
                    <a:pt x="366" y="157"/>
                  </a:cubicBezTo>
                  <a:cubicBezTo>
                    <a:pt x="371" y="157"/>
                    <a:pt x="379" y="156"/>
                    <a:pt x="379" y="152"/>
                  </a:cubicBezTo>
                  <a:cubicBezTo>
                    <a:pt x="379" y="5"/>
                    <a:pt x="379" y="5"/>
                    <a:pt x="379" y="5"/>
                  </a:cubicBezTo>
                  <a:cubicBezTo>
                    <a:pt x="379" y="0"/>
                    <a:pt x="371" y="0"/>
                    <a:pt x="366" y="0"/>
                  </a:cubicBezTo>
                  <a:close/>
                  <a:moveTo>
                    <a:pt x="105" y="123"/>
                  </a:moveTo>
                  <a:cubicBezTo>
                    <a:pt x="105" y="127"/>
                    <a:pt x="101" y="131"/>
                    <a:pt x="96" y="131"/>
                  </a:cubicBezTo>
                  <a:cubicBezTo>
                    <a:pt x="47" y="131"/>
                    <a:pt x="47" y="131"/>
                    <a:pt x="47" y="131"/>
                  </a:cubicBezTo>
                  <a:cubicBezTo>
                    <a:pt x="43" y="131"/>
                    <a:pt x="39" y="127"/>
                    <a:pt x="39" y="123"/>
                  </a:cubicBezTo>
                  <a:cubicBezTo>
                    <a:pt x="39" y="35"/>
                    <a:pt x="39" y="35"/>
                    <a:pt x="39" y="35"/>
                  </a:cubicBezTo>
                  <a:cubicBezTo>
                    <a:pt x="39" y="30"/>
                    <a:pt x="43" y="27"/>
                    <a:pt x="47" y="27"/>
                  </a:cubicBezTo>
                  <a:cubicBezTo>
                    <a:pt x="96" y="27"/>
                    <a:pt x="96" y="27"/>
                    <a:pt x="96" y="27"/>
                  </a:cubicBezTo>
                  <a:cubicBezTo>
                    <a:pt x="101" y="27"/>
                    <a:pt x="105" y="30"/>
                    <a:pt x="105" y="35"/>
                  </a:cubicBezTo>
                  <a:lnTo>
                    <a:pt x="105" y="123"/>
                  </a:lnTo>
                  <a:close/>
                  <a:moveTo>
                    <a:pt x="183" y="123"/>
                  </a:moveTo>
                  <a:cubicBezTo>
                    <a:pt x="183" y="127"/>
                    <a:pt x="179" y="131"/>
                    <a:pt x="175" y="131"/>
                  </a:cubicBezTo>
                  <a:cubicBezTo>
                    <a:pt x="126" y="131"/>
                    <a:pt x="126" y="131"/>
                    <a:pt x="126" y="131"/>
                  </a:cubicBezTo>
                  <a:cubicBezTo>
                    <a:pt x="121" y="131"/>
                    <a:pt x="118" y="127"/>
                    <a:pt x="118" y="123"/>
                  </a:cubicBezTo>
                  <a:cubicBezTo>
                    <a:pt x="118" y="35"/>
                    <a:pt x="118" y="35"/>
                    <a:pt x="118" y="35"/>
                  </a:cubicBezTo>
                  <a:cubicBezTo>
                    <a:pt x="118" y="30"/>
                    <a:pt x="121" y="27"/>
                    <a:pt x="126" y="27"/>
                  </a:cubicBezTo>
                  <a:cubicBezTo>
                    <a:pt x="175" y="27"/>
                    <a:pt x="175" y="27"/>
                    <a:pt x="175" y="27"/>
                  </a:cubicBezTo>
                  <a:cubicBezTo>
                    <a:pt x="179" y="27"/>
                    <a:pt x="183" y="30"/>
                    <a:pt x="183" y="35"/>
                  </a:cubicBezTo>
                  <a:lnTo>
                    <a:pt x="183" y="123"/>
                  </a:lnTo>
                  <a:close/>
                  <a:moveTo>
                    <a:pt x="261" y="123"/>
                  </a:moveTo>
                  <a:cubicBezTo>
                    <a:pt x="261" y="127"/>
                    <a:pt x="258" y="131"/>
                    <a:pt x="253" y="131"/>
                  </a:cubicBezTo>
                  <a:cubicBezTo>
                    <a:pt x="204" y="131"/>
                    <a:pt x="204" y="131"/>
                    <a:pt x="204" y="131"/>
                  </a:cubicBezTo>
                  <a:cubicBezTo>
                    <a:pt x="200" y="131"/>
                    <a:pt x="196" y="127"/>
                    <a:pt x="196" y="123"/>
                  </a:cubicBezTo>
                  <a:cubicBezTo>
                    <a:pt x="196" y="35"/>
                    <a:pt x="196" y="35"/>
                    <a:pt x="196" y="35"/>
                  </a:cubicBezTo>
                  <a:cubicBezTo>
                    <a:pt x="196" y="30"/>
                    <a:pt x="200" y="27"/>
                    <a:pt x="204" y="27"/>
                  </a:cubicBezTo>
                  <a:cubicBezTo>
                    <a:pt x="253" y="27"/>
                    <a:pt x="253" y="27"/>
                    <a:pt x="253" y="27"/>
                  </a:cubicBezTo>
                  <a:cubicBezTo>
                    <a:pt x="258" y="27"/>
                    <a:pt x="261" y="30"/>
                    <a:pt x="261" y="35"/>
                  </a:cubicBezTo>
                  <a:lnTo>
                    <a:pt x="261" y="123"/>
                  </a:lnTo>
                  <a:close/>
                  <a:moveTo>
                    <a:pt x="340" y="123"/>
                  </a:moveTo>
                  <a:cubicBezTo>
                    <a:pt x="340" y="127"/>
                    <a:pt x="336" y="131"/>
                    <a:pt x="331" y="131"/>
                  </a:cubicBezTo>
                  <a:cubicBezTo>
                    <a:pt x="282" y="131"/>
                    <a:pt x="282" y="131"/>
                    <a:pt x="282" y="131"/>
                  </a:cubicBezTo>
                  <a:cubicBezTo>
                    <a:pt x="278" y="131"/>
                    <a:pt x="274" y="127"/>
                    <a:pt x="274" y="123"/>
                  </a:cubicBezTo>
                  <a:cubicBezTo>
                    <a:pt x="274" y="35"/>
                    <a:pt x="274" y="35"/>
                    <a:pt x="274" y="35"/>
                  </a:cubicBezTo>
                  <a:cubicBezTo>
                    <a:pt x="274" y="30"/>
                    <a:pt x="278" y="27"/>
                    <a:pt x="282" y="27"/>
                  </a:cubicBezTo>
                  <a:cubicBezTo>
                    <a:pt x="331" y="27"/>
                    <a:pt x="331" y="27"/>
                    <a:pt x="331" y="27"/>
                  </a:cubicBezTo>
                  <a:cubicBezTo>
                    <a:pt x="336" y="27"/>
                    <a:pt x="340" y="30"/>
                    <a:pt x="340" y="35"/>
                  </a:cubicBezTo>
                  <a:lnTo>
                    <a:pt x="340" y="1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30" name="Rectangle 126">
              <a:extLst>
                <a:ext uri="{FF2B5EF4-FFF2-40B4-BE49-F238E27FC236}">
                  <a16:creationId xmlns:a16="http://schemas.microsoft.com/office/drawing/2014/main" id="{CD4B0E41-8119-4F70-B7EC-DB3F1F333EC1}"/>
                </a:ext>
              </a:extLst>
            </p:cNvPr>
            <p:cNvSpPr>
              <a:spLocks noChangeArrowheads="1"/>
            </p:cNvSpPr>
            <p:nvPr/>
          </p:nvSpPr>
          <p:spPr bwMode="auto">
            <a:xfrm>
              <a:off x="4069520" y="2215480"/>
              <a:ext cx="56738" cy="11489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31" name="Freeform 127">
              <a:extLst>
                <a:ext uri="{FF2B5EF4-FFF2-40B4-BE49-F238E27FC236}">
                  <a16:creationId xmlns:a16="http://schemas.microsoft.com/office/drawing/2014/main" id="{2DB93C6D-BD30-4CF8-B533-7918372834B2}"/>
                </a:ext>
              </a:extLst>
            </p:cNvPr>
            <p:cNvSpPr>
              <a:spLocks/>
            </p:cNvSpPr>
            <p:nvPr/>
          </p:nvSpPr>
          <p:spPr bwMode="auto">
            <a:xfrm>
              <a:off x="4490802" y="2425412"/>
              <a:ext cx="38299" cy="38299"/>
            </a:xfrm>
            <a:custGeom>
              <a:avLst/>
              <a:gdLst>
                <a:gd name="T0" fmla="*/ 0 w 26"/>
                <a:gd name="T1" fmla="*/ 0 h 26"/>
                <a:gd name="T2" fmla="*/ 0 w 26"/>
                <a:gd name="T3" fmla="*/ 26 h 26"/>
                <a:gd name="T4" fmla="*/ 11 w 26"/>
                <a:gd name="T5" fmla="*/ 26 h 26"/>
                <a:gd name="T6" fmla="*/ 26 w 26"/>
                <a:gd name="T7" fmla="*/ 13 h 26"/>
                <a:gd name="T8" fmla="*/ 26 w 26"/>
                <a:gd name="T9" fmla="*/ 0 h 26"/>
                <a:gd name="T10" fmla="*/ 0 w 26"/>
                <a:gd name="T11" fmla="*/ 0 h 26"/>
              </a:gdLst>
              <a:ahLst/>
              <a:cxnLst>
                <a:cxn ang="0">
                  <a:pos x="T0" y="T1"/>
                </a:cxn>
                <a:cxn ang="0">
                  <a:pos x="T2" y="T3"/>
                </a:cxn>
                <a:cxn ang="0">
                  <a:pos x="T4" y="T5"/>
                </a:cxn>
                <a:cxn ang="0">
                  <a:pos x="T6" y="T7"/>
                </a:cxn>
                <a:cxn ang="0">
                  <a:pos x="T8" y="T9"/>
                </a:cxn>
                <a:cxn ang="0">
                  <a:pos x="T10" y="T11"/>
                </a:cxn>
              </a:cxnLst>
              <a:rect l="0" t="0" r="r" b="b"/>
              <a:pathLst>
                <a:path w="26" h="26">
                  <a:moveTo>
                    <a:pt x="0" y="0"/>
                  </a:moveTo>
                  <a:cubicBezTo>
                    <a:pt x="0" y="26"/>
                    <a:pt x="0" y="26"/>
                    <a:pt x="0" y="26"/>
                  </a:cubicBezTo>
                  <a:cubicBezTo>
                    <a:pt x="11" y="26"/>
                    <a:pt x="11" y="26"/>
                    <a:pt x="11" y="26"/>
                  </a:cubicBezTo>
                  <a:cubicBezTo>
                    <a:pt x="24" y="26"/>
                    <a:pt x="26" y="17"/>
                    <a:pt x="26" y="13"/>
                  </a:cubicBezTo>
                  <a:cubicBezTo>
                    <a:pt x="26" y="0"/>
                    <a:pt x="26" y="0"/>
                    <a:pt x="26" y="0"/>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grpSp>
      <p:grpSp>
        <p:nvGrpSpPr>
          <p:cNvPr id="32" name="Group 100">
            <a:extLst>
              <a:ext uri="{FF2B5EF4-FFF2-40B4-BE49-F238E27FC236}">
                <a16:creationId xmlns:a16="http://schemas.microsoft.com/office/drawing/2014/main" id="{E33682C6-32D2-4EE5-8551-AB6C1D65E6BF}"/>
              </a:ext>
            </a:extLst>
          </p:cNvPr>
          <p:cNvGrpSpPr/>
          <p:nvPr/>
        </p:nvGrpSpPr>
        <p:grpSpPr>
          <a:xfrm>
            <a:off x="6525097" y="2227174"/>
            <a:ext cx="550363" cy="550363"/>
            <a:chOff x="2856736" y="1997037"/>
            <a:chExt cx="550363" cy="550363"/>
          </a:xfrm>
          <a:solidFill>
            <a:srgbClr val="EB5D32"/>
          </a:solidFill>
        </p:grpSpPr>
        <p:sp>
          <p:nvSpPr>
            <p:cNvPr id="33" name="Oval 128">
              <a:extLst>
                <a:ext uri="{FF2B5EF4-FFF2-40B4-BE49-F238E27FC236}">
                  <a16:creationId xmlns:a16="http://schemas.microsoft.com/office/drawing/2014/main" id="{F6B06452-4216-4C09-8837-07872156FBB0}"/>
                </a:ext>
              </a:extLst>
            </p:cNvPr>
            <p:cNvSpPr>
              <a:spLocks noChangeArrowheads="1"/>
            </p:cNvSpPr>
            <p:nvPr/>
          </p:nvSpPr>
          <p:spPr bwMode="auto">
            <a:xfrm>
              <a:off x="3119152" y="2259451"/>
              <a:ext cx="24114" cy="2411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34" name="Freeform 129">
              <a:extLst>
                <a:ext uri="{FF2B5EF4-FFF2-40B4-BE49-F238E27FC236}">
                  <a16:creationId xmlns:a16="http://schemas.microsoft.com/office/drawing/2014/main" id="{B3A92EF3-5516-4C11-97D8-0A677ADC5A14}"/>
                </a:ext>
              </a:extLst>
            </p:cNvPr>
            <p:cNvSpPr>
              <a:spLocks noEditPoints="1"/>
            </p:cNvSpPr>
            <p:nvPr/>
          </p:nvSpPr>
          <p:spPr bwMode="auto">
            <a:xfrm>
              <a:off x="3070924" y="2212643"/>
              <a:ext cx="120570" cy="119151"/>
            </a:xfrm>
            <a:custGeom>
              <a:avLst/>
              <a:gdLst>
                <a:gd name="T0" fmla="*/ 41 w 82"/>
                <a:gd name="T1" fmla="*/ 0 h 81"/>
                <a:gd name="T2" fmla="*/ 0 w 82"/>
                <a:gd name="T3" fmla="*/ 40 h 81"/>
                <a:gd name="T4" fmla="*/ 41 w 82"/>
                <a:gd name="T5" fmla="*/ 81 h 81"/>
                <a:gd name="T6" fmla="*/ 82 w 82"/>
                <a:gd name="T7" fmla="*/ 40 h 81"/>
                <a:gd name="T8" fmla="*/ 41 w 82"/>
                <a:gd name="T9" fmla="*/ 0 h 81"/>
                <a:gd name="T10" fmla="*/ 41 w 82"/>
                <a:gd name="T11" fmla="*/ 65 h 81"/>
                <a:gd name="T12" fmla="*/ 16 w 82"/>
                <a:gd name="T13" fmla="*/ 40 h 81"/>
                <a:gd name="T14" fmla="*/ 41 w 82"/>
                <a:gd name="T15" fmla="*/ 16 h 81"/>
                <a:gd name="T16" fmla="*/ 65 w 82"/>
                <a:gd name="T17" fmla="*/ 40 h 81"/>
                <a:gd name="T18" fmla="*/ 41 w 82"/>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18" y="0"/>
                    <a:pt x="0" y="18"/>
                    <a:pt x="0" y="40"/>
                  </a:cubicBezTo>
                  <a:cubicBezTo>
                    <a:pt x="0" y="63"/>
                    <a:pt x="18" y="81"/>
                    <a:pt x="41" y="81"/>
                  </a:cubicBezTo>
                  <a:cubicBezTo>
                    <a:pt x="63" y="81"/>
                    <a:pt x="82" y="63"/>
                    <a:pt x="82" y="40"/>
                  </a:cubicBezTo>
                  <a:cubicBezTo>
                    <a:pt x="82" y="18"/>
                    <a:pt x="63" y="0"/>
                    <a:pt x="41" y="0"/>
                  </a:cubicBezTo>
                  <a:close/>
                  <a:moveTo>
                    <a:pt x="41" y="65"/>
                  </a:moveTo>
                  <a:cubicBezTo>
                    <a:pt x="27" y="65"/>
                    <a:pt x="16" y="54"/>
                    <a:pt x="16" y="40"/>
                  </a:cubicBezTo>
                  <a:cubicBezTo>
                    <a:pt x="16" y="27"/>
                    <a:pt x="27" y="16"/>
                    <a:pt x="41" y="16"/>
                  </a:cubicBezTo>
                  <a:cubicBezTo>
                    <a:pt x="54" y="16"/>
                    <a:pt x="65" y="27"/>
                    <a:pt x="65" y="40"/>
                  </a:cubicBezTo>
                  <a:cubicBezTo>
                    <a:pt x="65" y="54"/>
                    <a:pt x="54" y="65"/>
                    <a:pt x="41"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35" name="Freeform 130">
              <a:extLst>
                <a:ext uri="{FF2B5EF4-FFF2-40B4-BE49-F238E27FC236}">
                  <a16:creationId xmlns:a16="http://schemas.microsoft.com/office/drawing/2014/main" id="{4243E385-A3D5-41C3-B276-D823447BC6AE}"/>
                </a:ext>
              </a:extLst>
            </p:cNvPr>
            <p:cNvSpPr>
              <a:spLocks noEditPoints="1"/>
            </p:cNvSpPr>
            <p:nvPr/>
          </p:nvSpPr>
          <p:spPr bwMode="auto">
            <a:xfrm>
              <a:off x="2856736" y="1997037"/>
              <a:ext cx="550363" cy="550363"/>
            </a:xfrm>
            <a:custGeom>
              <a:avLst/>
              <a:gdLst>
                <a:gd name="T0" fmla="*/ 188 w 376"/>
                <a:gd name="T1" fmla="*/ 0 h 375"/>
                <a:gd name="T2" fmla="*/ 0 w 376"/>
                <a:gd name="T3" fmla="*/ 187 h 375"/>
                <a:gd name="T4" fmla="*/ 188 w 376"/>
                <a:gd name="T5" fmla="*/ 375 h 375"/>
                <a:gd name="T6" fmla="*/ 376 w 376"/>
                <a:gd name="T7" fmla="*/ 187 h 375"/>
                <a:gd name="T8" fmla="*/ 188 w 376"/>
                <a:gd name="T9" fmla="*/ 0 h 375"/>
                <a:gd name="T10" fmla="*/ 78 w 376"/>
                <a:gd name="T11" fmla="*/ 221 h 375"/>
                <a:gd name="T12" fmla="*/ 89 w 376"/>
                <a:gd name="T13" fmla="*/ 226 h 375"/>
                <a:gd name="T14" fmla="*/ 163 w 376"/>
                <a:gd name="T15" fmla="*/ 290 h 375"/>
                <a:gd name="T16" fmla="*/ 169 w 376"/>
                <a:gd name="T17" fmla="*/ 300 h 375"/>
                <a:gd name="T18" fmla="*/ 161 w 376"/>
                <a:gd name="T19" fmla="*/ 307 h 375"/>
                <a:gd name="T20" fmla="*/ 159 w 376"/>
                <a:gd name="T21" fmla="*/ 306 h 375"/>
                <a:gd name="T22" fmla="*/ 74 w 376"/>
                <a:gd name="T23" fmla="*/ 232 h 375"/>
                <a:gd name="T24" fmla="*/ 78 w 376"/>
                <a:gd name="T25" fmla="*/ 221 h 375"/>
                <a:gd name="T26" fmla="*/ 164 w 376"/>
                <a:gd name="T27" fmla="*/ 340 h 375"/>
                <a:gd name="T28" fmla="*/ 163 w 376"/>
                <a:gd name="T29" fmla="*/ 340 h 375"/>
                <a:gd name="T30" fmla="*/ 39 w 376"/>
                <a:gd name="T31" fmla="*/ 231 h 375"/>
                <a:gd name="T32" fmla="*/ 45 w 376"/>
                <a:gd name="T33" fmla="*/ 221 h 375"/>
                <a:gd name="T34" fmla="*/ 55 w 376"/>
                <a:gd name="T35" fmla="*/ 227 h 375"/>
                <a:gd name="T36" fmla="*/ 165 w 376"/>
                <a:gd name="T37" fmla="*/ 324 h 375"/>
                <a:gd name="T38" fmla="*/ 172 w 376"/>
                <a:gd name="T39" fmla="*/ 334 h 375"/>
                <a:gd name="T40" fmla="*/ 164 w 376"/>
                <a:gd name="T41" fmla="*/ 340 h 375"/>
                <a:gd name="T42" fmla="*/ 188 w 376"/>
                <a:gd name="T43" fmla="*/ 244 h 375"/>
                <a:gd name="T44" fmla="*/ 131 w 376"/>
                <a:gd name="T45" fmla="*/ 187 h 375"/>
                <a:gd name="T46" fmla="*/ 188 w 376"/>
                <a:gd name="T47" fmla="*/ 130 h 375"/>
                <a:gd name="T48" fmla="*/ 245 w 376"/>
                <a:gd name="T49" fmla="*/ 187 h 375"/>
                <a:gd name="T50" fmla="*/ 188 w 376"/>
                <a:gd name="T51" fmla="*/ 244 h 375"/>
                <a:gd name="T52" fmla="*/ 302 w 376"/>
                <a:gd name="T53" fmla="*/ 195 h 375"/>
                <a:gd name="T54" fmla="*/ 294 w 376"/>
                <a:gd name="T55" fmla="*/ 187 h 375"/>
                <a:gd name="T56" fmla="*/ 188 w 376"/>
                <a:gd name="T57" fmla="*/ 81 h 375"/>
                <a:gd name="T58" fmla="*/ 180 w 376"/>
                <a:gd name="T59" fmla="*/ 73 h 375"/>
                <a:gd name="T60" fmla="*/ 188 w 376"/>
                <a:gd name="T61" fmla="*/ 65 h 375"/>
                <a:gd name="T62" fmla="*/ 310 w 376"/>
                <a:gd name="T63" fmla="*/ 187 h 375"/>
                <a:gd name="T64" fmla="*/ 302 w 376"/>
                <a:gd name="T65" fmla="*/ 195 h 375"/>
                <a:gd name="T66" fmla="*/ 335 w 376"/>
                <a:gd name="T67" fmla="*/ 195 h 375"/>
                <a:gd name="T68" fmla="*/ 327 w 376"/>
                <a:gd name="T69" fmla="*/ 187 h 375"/>
                <a:gd name="T70" fmla="*/ 188 w 376"/>
                <a:gd name="T71" fmla="*/ 49 h 375"/>
                <a:gd name="T72" fmla="*/ 180 w 376"/>
                <a:gd name="T73" fmla="*/ 40 h 375"/>
                <a:gd name="T74" fmla="*/ 188 w 376"/>
                <a:gd name="T75" fmla="*/ 32 h 375"/>
                <a:gd name="T76" fmla="*/ 343 w 376"/>
                <a:gd name="T77" fmla="*/ 187 h 375"/>
                <a:gd name="T78" fmla="*/ 335 w 376"/>
                <a:gd name="T79" fmla="*/ 19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6" h="375">
                  <a:moveTo>
                    <a:pt x="188" y="0"/>
                  </a:moveTo>
                  <a:cubicBezTo>
                    <a:pt x="84" y="0"/>
                    <a:pt x="0" y="84"/>
                    <a:pt x="0" y="187"/>
                  </a:cubicBezTo>
                  <a:cubicBezTo>
                    <a:pt x="0" y="291"/>
                    <a:pt x="84" y="375"/>
                    <a:pt x="188" y="375"/>
                  </a:cubicBezTo>
                  <a:cubicBezTo>
                    <a:pt x="292" y="375"/>
                    <a:pt x="376" y="291"/>
                    <a:pt x="376" y="187"/>
                  </a:cubicBezTo>
                  <a:cubicBezTo>
                    <a:pt x="376" y="84"/>
                    <a:pt x="292" y="0"/>
                    <a:pt x="188" y="0"/>
                  </a:cubicBezTo>
                  <a:close/>
                  <a:moveTo>
                    <a:pt x="78" y="221"/>
                  </a:moveTo>
                  <a:cubicBezTo>
                    <a:pt x="83" y="219"/>
                    <a:pt x="87" y="221"/>
                    <a:pt x="89" y="226"/>
                  </a:cubicBezTo>
                  <a:cubicBezTo>
                    <a:pt x="102" y="258"/>
                    <a:pt x="129" y="282"/>
                    <a:pt x="163" y="290"/>
                  </a:cubicBezTo>
                  <a:cubicBezTo>
                    <a:pt x="167" y="292"/>
                    <a:pt x="170" y="296"/>
                    <a:pt x="169" y="300"/>
                  </a:cubicBezTo>
                  <a:cubicBezTo>
                    <a:pt x="168" y="304"/>
                    <a:pt x="165" y="307"/>
                    <a:pt x="161" y="307"/>
                  </a:cubicBezTo>
                  <a:cubicBezTo>
                    <a:pt x="160" y="307"/>
                    <a:pt x="160" y="307"/>
                    <a:pt x="159" y="306"/>
                  </a:cubicBezTo>
                  <a:cubicBezTo>
                    <a:pt x="120" y="297"/>
                    <a:pt x="88" y="269"/>
                    <a:pt x="74" y="232"/>
                  </a:cubicBezTo>
                  <a:cubicBezTo>
                    <a:pt x="72" y="227"/>
                    <a:pt x="74" y="223"/>
                    <a:pt x="78" y="221"/>
                  </a:cubicBezTo>
                  <a:close/>
                  <a:moveTo>
                    <a:pt x="164" y="340"/>
                  </a:moveTo>
                  <a:cubicBezTo>
                    <a:pt x="163" y="340"/>
                    <a:pt x="163" y="340"/>
                    <a:pt x="163" y="340"/>
                  </a:cubicBezTo>
                  <a:cubicBezTo>
                    <a:pt x="104" y="331"/>
                    <a:pt x="56" y="288"/>
                    <a:pt x="39" y="231"/>
                  </a:cubicBezTo>
                  <a:cubicBezTo>
                    <a:pt x="38" y="227"/>
                    <a:pt x="40" y="222"/>
                    <a:pt x="45" y="221"/>
                  </a:cubicBezTo>
                  <a:cubicBezTo>
                    <a:pt x="49" y="220"/>
                    <a:pt x="54" y="222"/>
                    <a:pt x="55" y="227"/>
                  </a:cubicBezTo>
                  <a:cubicBezTo>
                    <a:pt x="70" y="277"/>
                    <a:pt x="113" y="316"/>
                    <a:pt x="165" y="324"/>
                  </a:cubicBezTo>
                  <a:cubicBezTo>
                    <a:pt x="170" y="325"/>
                    <a:pt x="173" y="329"/>
                    <a:pt x="172" y="334"/>
                  </a:cubicBezTo>
                  <a:cubicBezTo>
                    <a:pt x="171" y="338"/>
                    <a:pt x="168" y="340"/>
                    <a:pt x="164" y="340"/>
                  </a:cubicBezTo>
                  <a:close/>
                  <a:moveTo>
                    <a:pt x="188" y="244"/>
                  </a:moveTo>
                  <a:cubicBezTo>
                    <a:pt x="156" y="244"/>
                    <a:pt x="131" y="219"/>
                    <a:pt x="131" y="187"/>
                  </a:cubicBezTo>
                  <a:cubicBezTo>
                    <a:pt x="131" y="156"/>
                    <a:pt x="156" y="130"/>
                    <a:pt x="188" y="130"/>
                  </a:cubicBezTo>
                  <a:cubicBezTo>
                    <a:pt x="219" y="130"/>
                    <a:pt x="245" y="156"/>
                    <a:pt x="245" y="187"/>
                  </a:cubicBezTo>
                  <a:cubicBezTo>
                    <a:pt x="245" y="219"/>
                    <a:pt x="219" y="244"/>
                    <a:pt x="188" y="244"/>
                  </a:cubicBezTo>
                  <a:close/>
                  <a:moveTo>
                    <a:pt x="302" y="195"/>
                  </a:moveTo>
                  <a:cubicBezTo>
                    <a:pt x="298" y="195"/>
                    <a:pt x="294" y="192"/>
                    <a:pt x="294" y="187"/>
                  </a:cubicBezTo>
                  <a:cubicBezTo>
                    <a:pt x="294" y="129"/>
                    <a:pt x="247" y="81"/>
                    <a:pt x="188" y="81"/>
                  </a:cubicBezTo>
                  <a:cubicBezTo>
                    <a:pt x="183" y="81"/>
                    <a:pt x="180" y="78"/>
                    <a:pt x="180" y="73"/>
                  </a:cubicBezTo>
                  <a:cubicBezTo>
                    <a:pt x="180" y="69"/>
                    <a:pt x="183" y="65"/>
                    <a:pt x="188" y="65"/>
                  </a:cubicBezTo>
                  <a:cubicBezTo>
                    <a:pt x="256" y="65"/>
                    <a:pt x="310" y="120"/>
                    <a:pt x="310" y="187"/>
                  </a:cubicBezTo>
                  <a:cubicBezTo>
                    <a:pt x="310" y="192"/>
                    <a:pt x="307" y="195"/>
                    <a:pt x="302" y="195"/>
                  </a:cubicBezTo>
                  <a:close/>
                  <a:moveTo>
                    <a:pt x="335" y="195"/>
                  </a:moveTo>
                  <a:cubicBezTo>
                    <a:pt x="330" y="195"/>
                    <a:pt x="327" y="192"/>
                    <a:pt x="327" y="187"/>
                  </a:cubicBezTo>
                  <a:cubicBezTo>
                    <a:pt x="327" y="111"/>
                    <a:pt x="264" y="49"/>
                    <a:pt x="188" y="49"/>
                  </a:cubicBezTo>
                  <a:cubicBezTo>
                    <a:pt x="183" y="49"/>
                    <a:pt x="180" y="45"/>
                    <a:pt x="180" y="40"/>
                  </a:cubicBezTo>
                  <a:cubicBezTo>
                    <a:pt x="180" y="36"/>
                    <a:pt x="183" y="32"/>
                    <a:pt x="188" y="32"/>
                  </a:cubicBezTo>
                  <a:cubicBezTo>
                    <a:pt x="274" y="32"/>
                    <a:pt x="343" y="102"/>
                    <a:pt x="343" y="187"/>
                  </a:cubicBezTo>
                  <a:cubicBezTo>
                    <a:pt x="343" y="192"/>
                    <a:pt x="339" y="195"/>
                    <a:pt x="335" y="1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grpSp>
      <p:sp>
        <p:nvSpPr>
          <p:cNvPr id="40" name="TextBox 12">
            <a:extLst>
              <a:ext uri="{FF2B5EF4-FFF2-40B4-BE49-F238E27FC236}">
                <a16:creationId xmlns:a16="http://schemas.microsoft.com/office/drawing/2014/main" id="{CD259FC3-2D97-4DA2-9DFC-484BC3F26B3A}"/>
              </a:ext>
            </a:extLst>
          </p:cNvPr>
          <p:cNvSpPr txBox="1"/>
          <p:nvPr/>
        </p:nvSpPr>
        <p:spPr>
          <a:xfrm>
            <a:off x="4785010" y="4476457"/>
            <a:ext cx="1611004" cy="307777"/>
          </a:xfrm>
          <a:prstGeom prst="rect">
            <a:avLst/>
          </a:prstGeom>
          <a:noFill/>
        </p:spPr>
        <p:txBody>
          <a:bodyPr wrap="square" lIns="0" tIns="0" rIns="0" bIns="0">
            <a:spAutoFit/>
          </a:bodyPr>
          <a:lstStyle/>
          <a:p>
            <a:r>
              <a:rPr lang="zh-CN" altLang="en-US" sz="2000" dirty="0">
                <a:latin typeface="思源黑体 CN Medium" panose="020B0600000000000000" pitchFamily="34" charset="-122"/>
                <a:ea typeface="思源黑体 CN Medium" panose="020B0600000000000000" pitchFamily="34" charset="-122"/>
                <a:cs typeface="Lato Heavy" panose="020F0502020204030203" pitchFamily="34" charset="0"/>
              </a:rPr>
              <a:t>添加标题</a:t>
            </a:r>
            <a:endParaRPr lang="id-ID" sz="2000" dirty="0">
              <a:latin typeface="思源黑体 CN Medium" panose="020B0600000000000000" pitchFamily="34" charset="-122"/>
              <a:ea typeface="思源黑体 CN Medium" panose="020B0600000000000000" pitchFamily="34" charset="-122"/>
              <a:cs typeface="Lato Heavy" panose="020F0502020204030203" pitchFamily="34" charset="0"/>
            </a:endParaRPr>
          </a:p>
        </p:txBody>
      </p:sp>
      <p:sp>
        <p:nvSpPr>
          <p:cNvPr id="41" name="TextBox 13">
            <a:extLst>
              <a:ext uri="{FF2B5EF4-FFF2-40B4-BE49-F238E27FC236}">
                <a16:creationId xmlns:a16="http://schemas.microsoft.com/office/drawing/2014/main" id="{9E9633DB-3EA3-4AEB-99F2-5C16D217DA94}"/>
              </a:ext>
            </a:extLst>
          </p:cNvPr>
          <p:cNvSpPr txBox="1"/>
          <p:nvPr/>
        </p:nvSpPr>
        <p:spPr>
          <a:xfrm flipH="1">
            <a:off x="4701552" y="4955184"/>
            <a:ext cx="3005051" cy="700063"/>
          </a:xfrm>
          <a:prstGeom prst="rect">
            <a:avLst/>
          </a:prstGeom>
          <a:noFill/>
          <a:ln>
            <a:noFill/>
          </a:ln>
        </p:spPr>
        <p:txBody>
          <a:bodyPr wrap="square" lIns="0" tIns="0" rIns="0" bIns="0">
            <a:spAutoFit/>
          </a:body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44" name="TextBox 12">
            <a:extLst>
              <a:ext uri="{FF2B5EF4-FFF2-40B4-BE49-F238E27FC236}">
                <a16:creationId xmlns:a16="http://schemas.microsoft.com/office/drawing/2014/main" id="{0D8694D9-A85A-4A7E-80F8-3EB20B74E87D}"/>
              </a:ext>
            </a:extLst>
          </p:cNvPr>
          <p:cNvSpPr txBox="1"/>
          <p:nvPr/>
        </p:nvSpPr>
        <p:spPr>
          <a:xfrm>
            <a:off x="4202553" y="2359813"/>
            <a:ext cx="1611004" cy="307777"/>
          </a:xfrm>
          <a:prstGeom prst="rect">
            <a:avLst/>
          </a:prstGeom>
          <a:noFill/>
        </p:spPr>
        <p:txBody>
          <a:bodyPr wrap="square" lIns="0" tIns="0" rIns="0" bIns="0">
            <a:spAutoFit/>
          </a:bodyPr>
          <a:lstStyle/>
          <a:p>
            <a:r>
              <a:rPr lang="zh-CN" altLang="en-US" sz="2000" dirty="0">
                <a:latin typeface="思源黑体 CN Medium" panose="020B0600000000000000" pitchFamily="34" charset="-122"/>
                <a:ea typeface="思源黑体 CN Medium" panose="020B0600000000000000" pitchFamily="34" charset="-122"/>
                <a:cs typeface="Lato Heavy" panose="020F0502020204030203" pitchFamily="34" charset="0"/>
              </a:rPr>
              <a:t>添加标题</a:t>
            </a:r>
            <a:endParaRPr lang="id-ID" sz="2000" dirty="0">
              <a:latin typeface="思源黑体 CN Medium" panose="020B0600000000000000" pitchFamily="34" charset="-122"/>
              <a:ea typeface="思源黑体 CN Medium" panose="020B0600000000000000" pitchFamily="34" charset="-122"/>
              <a:cs typeface="Lato Heavy" panose="020F0502020204030203" pitchFamily="34" charset="0"/>
            </a:endParaRPr>
          </a:p>
        </p:txBody>
      </p:sp>
      <p:sp>
        <p:nvSpPr>
          <p:cNvPr id="45" name="TextBox 13">
            <a:extLst>
              <a:ext uri="{FF2B5EF4-FFF2-40B4-BE49-F238E27FC236}">
                <a16:creationId xmlns:a16="http://schemas.microsoft.com/office/drawing/2014/main" id="{3D7A31BB-E326-4E58-9752-E66A30E9EDC2}"/>
              </a:ext>
            </a:extLst>
          </p:cNvPr>
          <p:cNvSpPr txBox="1"/>
          <p:nvPr/>
        </p:nvSpPr>
        <p:spPr>
          <a:xfrm flipH="1">
            <a:off x="4119095" y="2838540"/>
            <a:ext cx="3005051" cy="700063"/>
          </a:xfrm>
          <a:prstGeom prst="rect">
            <a:avLst/>
          </a:prstGeom>
          <a:noFill/>
          <a:ln>
            <a:noFill/>
          </a:ln>
        </p:spPr>
        <p:txBody>
          <a:bodyPr wrap="square" lIns="0" tIns="0" rIns="0" bIns="0">
            <a:spAutoFit/>
          </a:body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46" name="TextBox 12">
            <a:extLst>
              <a:ext uri="{FF2B5EF4-FFF2-40B4-BE49-F238E27FC236}">
                <a16:creationId xmlns:a16="http://schemas.microsoft.com/office/drawing/2014/main" id="{090657FB-A3CA-43B8-ABC3-A3DEA46B2EC7}"/>
              </a:ext>
            </a:extLst>
          </p:cNvPr>
          <p:cNvSpPr txBox="1"/>
          <p:nvPr/>
        </p:nvSpPr>
        <p:spPr>
          <a:xfrm>
            <a:off x="7691240" y="2337941"/>
            <a:ext cx="1611004" cy="307777"/>
          </a:xfrm>
          <a:prstGeom prst="rect">
            <a:avLst/>
          </a:prstGeom>
          <a:noFill/>
        </p:spPr>
        <p:txBody>
          <a:bodyPr wrap="square" lIns="0" tIns="0" rIns="0" bIns="0">
            <a:spAutoFit/>
          </a:bodyPr>
          <a:lstStyle/>
          <a:p>
            <a:r>
              <a:rPr lang="zh-CN" altLang="en-US" sz="2000" dirty="0">
                <a:latin typeface="思源黑体 CN Medium" panose="020B0600000000000000" pitchFamily="34" charset="-122"/>
                <a:ea typeface="思源黑体 CN Medium" panose="020B0600000000000000" pitchFamily="34" charset="-122"/>
                <a:cs typeface="Lato Heavy" panose="020F0502020204030203" pitchFamily="34" charset="0"/>
              </a:rPr>
              <a:t>添加标题</a:t>
            </a:r>
            <a:endParaRPr lang="id-ID" sz="2000" dirty="0">
              <a:latin typeface="思源黑体 CN Medium" panose="020B0600000000000000" pitchFamily="34" charset="-122"/>
              <a:ea typeface="思源黑体 CN Medium" panose="020B0600000000000000" pitchFamily="34" charset="-122"/>
              <a:cs typeface="Lato Heavy" panose="020F0502020204030203" pitchFamily="34" charset="0"/>
            </a:endParaRPr>
          </a:p>
        </p:txBody>
      </p:sp>
      <p:sp>
        <p:nvSpPr>
          <p:cNvPr id="47" name="TextBox 13">
            <a:extLst>
              <a:ext uri="{FF2B5EF4-FFF2-40B4-BE49-F238E27FC236}">
                <a16:creationId xmlns:a16="http://schemas.microsoft.com/office/drawing/2014/main" id="{FD734EC2-8C50-4C0B-B102-69A575DBE98A}"/>
              </a:ext>
            </a:extLst>
          </p:cNvPr>
          <p:cNvSpPr txBox="1"/>
          <p:nvPr/>
        </p:nvSpPr>
        <p:spPr>
          <a:xfrm flipH="1">
            <a:off x="7607782" y="2816668"/>
            <a:ext cx="3005051" cy="700063"/>
          </a:xfrm>
          <a:prstGeom prst="rect">
            <a:avLst/>
          </a:prstGeom>
          <a:noFill/>
          <a:ln>
            <a:noFill/>
          </a:ln>
        </p:spPr>
        <p:txBody>
          <a:bodyPr wrap="square" lIns="0" tIns="0" rIns="0" bIns="0">
            <a:spAutoFit/>
          </a:body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48" name="TextBox 12">
            <a:extLst>
              <a:ext uri="{FF2B5EF4-FFF2-40B4-BE49-F238E27FC236}">
                <a16:creationId xmlns:a16="http://schemas.microsoft.com/office/drawing/2014/main" id="{428369A9-E850-41CE-9829-F441DC589EDB}"/>
              </a:ext>
            </a:extLst>
          </p:cNvPr>
          <p:cNvSpPr txBox="1"/>
          <p:nvPr/>
        </p:nvSpPr>
        <p:spPr>
          <a:xfrm>
            <a:off x="8360792" y="4474754"/>
            <a:ext cx="1611004" cy="307777"/>
          </a:xfrm>
          <a:prstGeom prst="rect">
            <a:avLst/>
          </a:prstGeom>
          <a:noFill/>
        </p:spPr>
        <p:txBody>
          <a:bodyPr wrap="square" lIns="0" tIns="0" rIns="0" bIns="0">
            <a:spAutoFit/>
          </a:bodyPr>
          <a:lstStyle/>
          <a:p>
            <a:r>
              <a:rPr lang="zh-CN" altLang="en-US" sz="2000" dirty="0">
                <a:latin typeface="思源黑体 CN Medium" panose="020B0600000000000000" pitchFamily="34" charset="-122"/>
                <a:ea typeface="思源黑体 CN Medium" panose="020B0600000000000000" pitchFamily="34" charset="-122"/>
                <a:cs typeface="Lato Heavy" panose="020F0502020204030203" pitchFamily="34" charset="0"/>
              </a:rPr>
              <a:t>添加标题</a:t>
            </a:r>
            <a:endParaRPr lang="id-ID" sz="2000" dirty="0">
              <a:latin typeface="思源黑体 CN Medium" panose="020B0600000000000000" pitchFamily="34" charset="-122"/>
              <a:ea typeface="思源黑体 CN Medium" panose="020B0600000000000000" pitchFamily="34" charset="-122"/>
              <a:cs typeface="Lato Heavy" panose="020F0502020204030203" pitchFamily="34" charset="0"/>
            </a:endParaRPr>
          </a:p>
        </p:txBody>
      </p:sp>
      <p:sp>
        <p:nvSpPr>
          <p:cNvPr id="49" name="TextBox 13">
            <a:extLst>
              <a:ext uri="{FF2B5EF4-FFF2-40B4-BE49-F238E27FC236}">
                <a16:creationId xmlns:a16="http://schemas.microsoft.com/office/drawing/2014/main" id="{C3BDD99C-E751-43A2-B07E-15749663F2DA}"/>
              </a:ext>
            </a:extLst>
          </p:cNvPr>
          <p:cNvSpPr txBox="1"/>
          <p:nvPr/>
        </p:nvSpPr>
        <p:spPr>
          <a:xfrm flipH="1">
            <a:off x="8277334" y="4953481"/>
            <a:ext cx="3005051" cy="700063"/>
          </a:xfrm>
          <a:prstGeom prst="rect">
            <a:avLst/>
          </a:prstGeom>
          <a:noFill/>
          <a:ln>
            <a:noFill/>
          </a:ln>
        </p:spPr>
        <p:txBody>
          <a:bodyPr wrap="square" lIns="0" tIns="0" rIns="0" bIns="0">
            <a:spAutoFit/>
          </a:body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grpSp>
        <p:nvGrpSpPr>
          <p:cNvPr id="50" name="组合 49">
            <a:extLst>
              <a:ext uri="{FF2B5EF4-FFF2-40B4-BE49-F238E27FC236}">
                <a16:creationId xmlns:a16="http://schemas.microsoft.com/office/drawing/2014/main" id="{491359E0-0F63-4185-A002-474731A52BF8}"/>
              </a:ext>
            </a:extLst>
          </p:cNvPr>
          <p:cNvGrpSpPr/>
          <p:nvPr/>
        </p:nvGrpSpPr>
        <p:grpSpPr>
          <a:xfrm>
            <a:off x="863420" y="1920345"/>
            <a:ext cx="2544866" cy="4151014"/>
            <a:chOff x="1625600" y="482600"/>
            <a:chExt cx="3556000" cy="5800307"/>
          </a:xfrm>
          <a:solidFill>
            <a:srgbClr val="53525E"/>
          </a:solidFill>
        </p:grpSpPr>
        <p:sp>
          <p:nvSpPr>
            <p:cNvPr id="51" name="Freeform 5">
              <a:extLst>
                <a:ext uri="{FF2B5EF4-FFF2-40B4-BE49-F238E27FC236}">
                  <a16:creationId xmlns:a16="http://schemas.microsoft.com/office/drawing/2014/main" id="{A5737B3F-FEE0-4155-AD5E-0A72F7180425}"/>
                </a:ext>
              </a:extLst>
            </p:cNvPr>
            <p:cNvSpPr>
              <a:spLocks noEditPoints="1"/>
            </p:cNvSpPr>
            <p:nvPr/>
          </p:nvSpPr>
          <p:spPr bwMode="auto">
            <a:xfrm>
              <a:off x="1625600" y="482600"/>
              <a:ext cx="3556000" cy="5800307"/>
            </a:xfrm>
            <a:custGeom>
              <a:avLst/>
              <a:gdLst>
                <a:gd name="T0" fmla="*/ 80 w 1061"/>
                <a:gd name="T1" fmla="*/ 210 h 1732"/>
                <a:gd name="T2" fmla="*/ 105 w 1061"/>
                <a:gd name="T3" fmla="*/ 319 h 1732"/>
                <a:gd name="T4" fmla="*/ 137 w 1061"/>
                <a:gd name="T5" fmla="*/ 403 h 1732"/>
                <a:gd name="T6" fmla="*/ 154 w 1061"/>
                <a:gd name="T7" fmla="*/ 437 h 1732"/>
                <a:gd name="T8" fmla="*/ 208 w 1061"/>
                <a:gd name="T9" fmla="*/ 517 h 1732"/>
                <a:gd name="T10" fmla="*/ 239 w 1061"/>
                <a:gd name="T11" fmla="*/ 552 h 1732"/>
                <a:gd name="T12" fmla="*/ 337 w 1061"/>
                <a:gd name="T13" fmla="*/ 638 h 1732"/>
                <a:gd name="T14" fmla="*/ 397 w 1061"/>
                <a:gd name="T15" fmla="*/ 695 h 1732"/>
                <a:gd name="T16" fmla="*/ 442 w 1061"/>
                <a:gd name="T17" fmla="*/ 751 h 1732"/>
                <a:gd name="T18" fmla="*/ 485 w 1061"/>
                <a:gd name="T19" fmla="*/ 842 h 1732"/>
                <a:gd name="T20" fmla="*/ 411 w 1061"/>
                <a:gd name="T21" fmla="*/ 997 h 1732"/>
                <a:gd name="T22" fmla="*/ 265 w 1061"/>
                <a:gd name="T23" fmla="*/ 1119 h 1732"/>
                <a:gd name="T24" fmla="*/ 208 w 1061"/>
                <a:gd name="T25" fmla="*/ 1178 h 1732"/>
                <a:gd name="T26" fmla="*/ 180 w 1061"/>
                <a:gd name="T27" fmla="*/ 1217 h 1732"/>
                <a:gd name="T28" fmla="*/ 137 w 1061"/>
                <a:gd name="T29" fmla="*/ 1292 h 1732"/>
                <a:gd name="T30" fmla="*/ 88 w 1061"/>
                <a:gd name="T31" fmla="*/ 1444 h 1732"/>
                <a:gd name="T32" fmla="*/ 60 w 1061"/>
                <a:gd name="T33" fmla="*/ 1530 h 1732"/>
                <a:gd name="T34" fmla="*/ 93 w 1061"/>
                <a:gd name="T35" fmla="*/ 1660 h 1732"/>
                <a:gd name="T36" fmla="*/ 422 w 1061"/>
                <a:gd name="T37" fmla="*/ 1727 h 1732"/>
                <a:gd name="T38" fmla="*/ 705 w 1061"/>
                <a:gd name="T39" fmla="*/ 1721 h 1732"/>
                <a:gd name="T40" fmla="*/ 1040 w 1061"/>
                <a:gd name="T41" fmla="*/ 1570 h 1732"/>
                <a:gd name="T42" fmla="*/ 986 w 1061"/>
                <a:gd name="T43" fmla="*/ 1503 h 1732"/>
                <a:gd name="T44" fmla="*/ 917 w 1061"/>
                <a:gd name="T45" fmla="*/ 1275 h 1732"/>
                <a:gd name="T46" fmla="*/ 795 w 1061"/>
                <a:gd name="T47" fmla="*/ 1115 h 1732"/>
                <a:gd name="T48" fmla="*/ 749 w 1061"/>
                <a:gd name="T49" fmla="*/ 1077 h 1732"/>
                <a:gd name="T50" fmla="*/ 700 w 1061"/>
                <a:gd name="T51" fmla="*/ 1035 h 1732"/>
                <a:gd name="T52" fmla="*/ 594 w 1061"/>
                <a:gd name="T53" fmla="*/ 900 h 1732"/>
                <a:gd name="T54" fmla="*/ 606 w 1061"/>
                <a:gd name="T55" fmla="*/ 778 h 1732"/>
                <a:gd name="T56" fmla="*/ 694 w 1061"/>
                <a:gd name="T57" fmla="*/ 665 h 1732"/>
                <a:gd name="T58" fmla="*/ 747 w 1061"/>
                <a:gd name="T59" fmla="*/ 620 h 1732"/>
                <a:gd name="T60" fmla="*/ 792 w 1061"/>
                <a:gd name="T61" fmla="*/ 582 h 1732"/>
                <a:gd name="T62" fmla="*/ 932 w 1061"/>
                <a:gd name="T63" fmla="*/ 390 h 1732"/>
                <a:gd name="T64" fmla="*/ 985 w 1061"/>
                <a:gd name="T65" fmla="*/ 190 h 1732"/>
                <a:gd name="T66" fmla="*/ 540 w 1061"/>
                <a:gd name="T67" fmla="*/ 0 h 1732"/>
                <a:gd name="T68" fmla="*/ 78 w 1061"/>
                <a:gd name="T69" fmla="*/ 182 h 1732"/>
                <a:gd name="T70" fmla="*/ 961 w 1061"/>
                <a:gd name="T71" fmla="*/ 257 h 1732"/>
                <a:gd name="T72" fmla="*/ 854 w 1061"/>
                <a:gd name="T73" fmla="*/ 495 h 1732"/>
                <a:gd name="T74" fmla="*/ 747 w 1061"/>
                <a:gd name="T75" fmla="*/ 602 h 1732"/>
                <a:gd name="T76" fmla="*/ 678 w 1061"/>
                <a:gd name="T77" fmla="*/ 662 h 1732"/>
                <a:gd name="T78" fmla="*/ 626 w 1061"/>
                <a:gd name="T79" fmla="*/ 719 h 1732"/>
                <a:gd name="T80" fmla="*/ 627 w 1061"/>
                <a:gd name="T81" fmla="*/ 977 h 1732"/>
                <a:gd name="T82" fmla="*/ 647 w 1061"/>
                <a:gd name="T83" fmla="*/ 999 h 1732"/>
                <a:gd name="T84" fmla="*/ 667 w 1061"/>
                <a:gd name="T85" fmla="*/ 1022 h 1732"/>
                <a:gd name="T86" fmla="*/ 723 w 1061"/>
                <a:gd name="T87" fmla="*/ 1073 h 1732"/>
                <a:gd name="T88" fmla="*/ 782 w 1061"/>
                <a:gd name="T89" fmla="*/ 1122 h 1732"/>
                <a:gd name="T90" fmla="*/ 825 w 1061"/>
                <a:gd name="T91" fmla="*/ 1164 h 1732"/>
                <a:gd name="T92" fmla="*/ 863 w 1061"/>
                <a:gd name="T93" fmla="*/ 1213 h 1732"/>
                <a:gd name="T94" fmla="*/ 973 w 1061"/>
                <a:gd name="T95" fmla="*/ 1571 h 1732"/>
                <a:gd name="T96" fmla="*/ 900 w 1061"/>
                <a:gd name="T97" fmla="*/ 1628 h 1732"/>
                <a:gd name="T98" fmla="*/ 95 w 1061"/>
                <a:gd name="T99" fmla="*/ 1586 h 1732"/>
                <a:gd name="T100" fmla="*/ 103 w 1061"/>
                <a:gd name="T101" fmla="*/ 1438 h 1732"/>
                <a:gd name="T102" fmla="*/ 228 w 1061"/>
                <a:gd name="T103" fmla="*/ 1176 h 1732"/>
                <a:gd name="T104" fmla="*/ 292 w 1061"/>
                <a:gd name="T105" fmla="*/ 1112 h 1732"/>
                <a:gd name="T106" fmla="*/ 399 w 1061"/>
                <a:gd name="T107" fmla="*/ 1026 h 1732"/>
                <a:gd name="T108" fmla="*/ 445 w 1061"/>
                <a:gd name="T109" fmla="*/ 984 h 1732"/>
                <a:gd name="T110" fmla="*/ 473 w 1061"/>
                <a:gd name="T111" fmla="*/ 949 h 1732"/>
                <a:gd name="T112" fmla="*/ 445 w 1061"/>
                <a:gd name="T113" fmla="*/ 731 h 1732"/>
                <a:gd name="T114" fmla="*/ 385 w 1061"/>
                <a:gd name="T115" fmla="*/ 663 h 1732"/>
                <a:gd name="T116" fmla="*/ 317 w 1061"/>
                <a:gd name="T117" fmla="*/ 602 h 1732"/>
                <a:gd name="T118" fmla="*/ 249 w 1061"/>
                <a:gd name="T119" fmla="*/ 542 h 1732"/>
                <a:gd name="T120" fmla="*/ 175 w 1061"/>
                <a:gd name="T121" fmla="*/ 444 h 1732"/>
                <a:gd name="T122" fmla="*/ 92 w 1061"/>
                <a:gd name="T123" fmla="*/ 189 h 1732"/>
                <a:gd name="T124" fmla="*/ 970 w 1061"/>
                <a:gd name="T125" fmla="*/ 19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1" h="1732">
                  <a:moveTo>
                    <a:pt x="78" y="182"/>
                  </a:moveTo>
                  <a:cubicBezTo>
                    <a:pt x="78" y="191"/>
                    <a:pt x="79" y="204"/>
                    <a:pt x="80" y="210"/>
                  </a:cubicBezTo>
                  <a:cubicBezTo>
                    <a:pt x="82" y="220"/>
                    <a:pt x="83" y="228"/>
                    <a:pt x="85" y="239"/>
                  </a:cubicBezTo>
                  <a:cubicBezTo>
                    <a:pt x="91" y="274"/>
                    <a:pt x="95" y="287"/>
                    <a:pt x="105" y="319"/>
                  </a:cubicBezTo>
                  <a:cubicBezTo>
                    <a:pt x="110" y="340"/>
                    <a:pt x="119" y="360"/>
                    <a:pt x="127" y="380"/>
                  </a:cubicBezTo>
                  <a:cubicBezTo>
                    <a:pt x="137" y="403"/>
                    <a:pt x="137" y="403"/>
                    <a:pt x="137" y="403"/>
                  </a:cubicBezTo>
                  <a:cubicBezTo>
                    <a:pt x="139" y="407"/>
                    <a:pt x="141" y="410"/>
                    <a:pt x="143" y="414"/>
                  </a:cubicBezTo>
                  <a:cubicBezTo>
                    <a:pt x="147" y="422"/>
                    <a:pt x="151" y="429"/>
                    <a:pt x="154" y="437"/>
                  </a:cubicBezTo>
                  <a:cubicBezTo>
                    <a:pt x="161" y="450"/>
                    <a:pt x="171" y="465"/>
                    <a:pt x="180" y="478"/>
                  </a:cubicBezTo>
                  <a:cubicBezTo>
                    <a:pt x="189" y="491"/>
                    <a:pt x="198" y="504"/>
                    <a:pt x="208" y="517"/>
                  </a:cubicBezTo>
                  <a:cubicBezTo>
                    <a:pt x="231" y="543"/>
                    <a:pt x="231" y="543"/>
                    <a:pt x="231" y="543"/>
                  </a:cubicBezTo>
                  <a:cubicBezTo>
                    <a:pt x="234" y="546"/>
                    <a:pt x="236" y="549"/>
                    <a:pt x="239" y="552"/>
                  </a:cubicBezTo>
                  <a:cubicBezTo>
                    <a:pt x="245" y="558"/>
                    <a:pt x="251" y="562"/>
                    <a:pt x="257" y="568"/>
                  </a:cubicBezTo>
                  <a:cubicBezTo>
                    <a:pt x="267" y="578"/>
                    <a:pt x="330" y="633"/>
                    <a:pt x="337" y="638"/>
                  </a:cubicBezTo>
                  <a:cubicBezTo>
                    <a:pt x="345" y="644"/>
                    <a:pt x="358" y="657"/>
                    <a:pt x="363" y="662"/>
                  </a:cubicBezTo>
                  <a:cubicBezTo>
                    <a:pt x="372" y="669"/>
                    <a:pt x="388" y="686"/>
                    <a:pt x="397" y="695"/>
                  </a:cubicBezTo>
                  <a:cubicBezTo>
                    <a:pt x="401" y="698"/>
                    <a:pt x="402" y="700"/>
                    <a:pt x="405" y="703"/>
                  </a:cubicBezTo>
                  <a:cubicBezTo>
                    <a:pt x="414" y="712"/>
                    <a:pt x="435" y="741"/>
                    <a:pt x="442" y="751"/>
                  </a:cubicBezTo>
                  <a:cubicBezTo>
                    <a:pt x="453" y="767"/>
                    <a:pt x="458" y="774"/>
                    <a:pt x="467" y="793"/>
                  </a:cubicBezTo>
                  <a:cubicBezTo>
                    <a:pt x="475" y="808"/>
                    <a:pt x="481" y="822"/>
                    <a:pt x="485" y="842"/>
                  </a:cubicBezTo>
                  <a:cubicBezTo>
                    <a:pt x="495" y="894"/>
                    <a:pt x="471" y="936"/>
                    <a:pt x="440" y="968"/>
                  </a:cubicBezTo>
                  <a:cubicBezTo>
                    <a:pt x="428" y="982"/>
                    <a:pt x="426" y="984"/>
                    <a:pt x="411" y="997"/>
                  </a:cubicBezTo>
                  <a:cubicBezTo>
                    <a:pt x="378" y="1027"/>
                    <a:pt x="325" y="1064"/>
                    <a:pt x="300" y="1087"/>
                  </a:cubicBezTo>
                  <a:cubicBezTo>
                    <a:pt x="265" y="1119"/>
                    <a:pt x="265" y="1119"/>
                    <a:pt x="265" y="1119"/>
                  </a:cubicBezTo>
                  <a:cubicBezTo>
                    <a:pt x="260" y="1123"/>
                    <a:pt x="236" y="1147"/>
                    <a:pt x="231" y="1151"/>
                  </a:cubicBezTo>
                  <a:cubicBezTo>
                    <a:pt x="222" y="1160"/>
                    <a:pt x="215" y="1169"/>
                    <a:pt x="208" y="1178"/>
                  </a:cubicBezTo>
                  <a:cubicBezTo>
                    <a:pt x="199" y="1189"/>
                    <a:pt x="195" y="1196"/>
                    <a:pt x="186" y="1208"/>
                  </a:cubicBezTo>
                  <a:cubicBezTo>
                    <a:pt x="184" y="1211"/>
                    <a:pt x="182" y="1213"/>
                    <a:pt x="180" y="1217"/>
                  </a:cubicBezTo>
                  <a:cubicBezTo>
                    <a:pt x="173" y="1227"/>
                    <a:pt x="166" y="1238"/>
                    <a:pt x="160" y="1248"/>
                  </a:cubicBezTo>
                  <a:cubicBezTo>
                    <a:pt x="152" y="1263"/>
                    <a:pt x="144" y="1277"/>
                    <a:pt x="137" y="1292"/>
                  </a:cubicBezTo>
                  <a:cubicBezTo>
                    <a:pt x="130" y="1309"/>
                    <a:pt x="124" y="1320"/>
                    <a:pt x="118" y="1339"/>
                  </a:cubicBezTo>
                  <a:cubicBezTo>
                    <a:pt x="104" y="1376"/>
                    <a:pt x="96" y="1404"/>
                    <a:pt x="88" y="1444"/>
                  </a:cubicBezTo>
                  <a:cubicBezTo>
                    <a:pt x="86" y="1457"/>
                    <a:pt x="80" y="1488"/>
                    <a:pt x="79" y="1502"/>
                  </a:cubicBezTo>
                  <a:cubicBezTo>
                    <a:pt x="75" y="1527"/>
                    <a:pt x="81" y="1516"/>
                    <a:pt x="60" y="1530"/>
                  </a:cubicBezTo>
                  <a:cubicBezTo>
                    <a:pt x="24" y="1554"/>
                    <a:pt x="0" y="1583"/>
                    <a:pt x="34" y="1621"/>
                  </a:cubicBezTo>
                  <a:cubicBezTo>
                    <a:pt x="46" y="1635"/>
                    <a:pt x="71" y="1650"/>
                    <a:pt x="93" y="1660"/>
                  </a:cubicBezTo>
                  <a:cubicBezTo>
                    <a:pt x="164" y="1692"/>
                    <a:pt x="254" y="1709"/>
                    <a:pt x="332" y="1718"/>
                  </a:cubicBezTo>
                  <a:cubicBezTo>
                    <a:pt x="361" y="1722"/>
                    <a:pt x="392" y="1725"/>
                    <a:pt x="422" y="1727"/>
                  </a:cubicBezTo>
                  <a:cubicBezTo>
                    <a:pt x="454" y="1729"/>
                    <a:pt x="486" y="1729"/>
                    <a:pt x="517" y="1730"/>
                  </a:cubicBezTo>
                  <a:cubicBezTo>
                    <a:pt x="565" y="1732"/>
                    <a:pt x="657" y="1726"/>
                    <a:pt x="705" y="1721"/>
                  </a:cubicBezTo>
                  <a:cubicBezTo>
                    <a:pt x="791" y="1712"/>
                    <a:pt x="989" y="1682"/>
                    <a:pt x="1037" y="1609"/>
                  </a:cubicBezTo>
                  <a:cubicBezTo>
                    <a:pt x="1044" y="1598"/>
                    <a:pt x="1046" y="1583"/>
                    <a:pt x="1040" y="1570"/>
                  </a:cubicBezTo>
                  <a:cubicBezTo>
                    <a:pt x="988" y="1523"/>
                    <a:pt x="988" y="1523"/>
                    <a:pt x="988" y="1523"/>
                  </a:cubicBezTo>
                  <a:cubicBezTo>
                    <a:pt x="986" y="1503"/>
                    <a:pt x="986" y="1503"/>
                    <a:pt x="986" y="1503"/>
                  </a:cubicBezTo>
                  <a:cubicBezTo>
                    <a:pt x="983" y="1463"/>
                    <a:pt x="960" y="1380"/>
                    <a:pt x="947" y="1344"/>
                  </a:cubicBezTo>
                  <a:cubicBezTo>
                    <a:pt x="937" y="1318"/>
                    <a:pt x="928" y="1298"/>
                    <a:pt x="917" y="1275"/>
                  </a:cubicBezTo>
                  <a:cubicBezTo>
                    <a:pt x="891" y="1223"/>
                    <a:pt x="860" y="1179"/>
                    <a:pt x="819" y="1139"/>
                  </a:cubicBezTo>
                  <a:cubicBezTo>
                    <a:pt x="813" y="1132"/>
                    <a:pt x="802" y="1121"/>
                    <a:pt x="795" y="1115"/>
                  </a:cubicBezTo>
                  <a:cubicBezTo>
                    <a:pt x="793" y="1114"/>
                    <a:pt x="792" y="1113"/>
                    <a:pt x="791" y="1111"/>
                  </a:cubicBezTo>
                  <a:cubicBezTo>
                    <a:pt x="784" y="1105"/>
                    <a:pt x="756" y="1082"/>
                    <a:pt x="749" y="1077"/>
                  </a:cubicBezTo>
                  <a:cubicBezTo>
                    <a:pt x="705" y="1039"/>
                    <a:pt x="705" y="1039"/>
                    <a:pt x="705" y="1039"/>
                  </a:cubicBezTo>
                  <a:cubicBezTo>
                    <a:pt x="703" y="1037"/>
                    <a:pt x="702" y="1037"/>
                    <a:pt x="700" y="1035"/>
                  </a:cubicBezTo>
                  <a:cubicBezTo>
                    <a:pt x="684" y="1021"/>
                    <a:pt x="649" y="981"/>
                    <a:pt x="632" y="961"/>
                  </a:cubicBezTo>
                  <a:cubicBezTo>
                    <a:pt x="615" y="940"/>
                    <a:pt x="603" y="926"/>
                    <a:pt x="594" y="900"/>
                  </a:cubicBezTo>
                  <a:cubicBezTo>
                    <a:pt x="581" y="860"/>
                    <a:pt x="585" y="828"/>
                    <a:pt x="601" y="789"/>
                  </a:cubicBezTo>
                  <a:cubicBezTo>
                    <a:pt x="603" y="784"/>
                    <a:pt x="605" y="782"/>
                    <a:pt x="606" y="778"/>
                  </a:cubicBezTo>
                  <a:cubicBezTo>
                    <a:pt x="618" y="756"/>
                    <a:pt x="618" y="756"/>
                    <a:pt x="618" y="756"/>
                  </a:cubicBezTo>
                  <a:cubicBezTo>
                    <a:pt x="640" y="719"/>
                    <a:pt x="664" y="696"/>
                    <a:pt x="694" y="665"/>
                  </a:cubicBezTo>
                  <a:cubicBezTo>
                    <a:pt x="738" y="627"/>
                    <a:pt x="738" y="627"/>
                    <a:pt x="738" y="627"/>
                  </a:cubicBezTo>
                  <a:cubicBezTo>
                    <a:pt x="741" y="624"/>
                    <a:pt x="744" y="622"/>
                    <a:pt x="747" y="620"/>
                  </a:cubicBezTo>
                  <a:cubicBezTo>
                    <a:pt x="787" y="586"/>
                    <a:pt x="787" y="586"/>
                    <a:pt x="787" y="586"/>
                  </a:cubicBezTo>
                  <a:cubicBezTo>
                    <a:pt x="789" y="584"/>
                    <a:pt x="790" y="583"/>
                    <a:pt x="792" y="582"/>
                  </a:cubicBezTo>
                  <a:cubicBezTo>
                    <a:pt x="810" y="568"/>
                    <a:pt x="845" y="529"/>
                    <a:pt x="857" y="514"/>
                  </a:cubicBezTo>
                  <a:cubicBezTo>
                    <a:pt x="887" y="478"/>
                    <a:pt x="912" y="432"/>
                    <a:pt x="932" y="390"/>
                  </a:cubicBezTo>
                  <a:cubicBezTo>
                    <a:pt x="956" y="339"/>
                    <a:pt x="977" y="262"/>
                    <a:pt x="983" y="208"/>
                  </a:cubicBezTo>
                  <a:cubicBezTo>
                    <a:pt x="984" y="202"/>
                    <a:pt x="985" y="196"/>
                    <a:pt x="985" y="190"/>
                  </a:cubicBezTo>
                  <a:cubicBezTo>
                    <a:pt x="1033" y="171"/>
                    <a:pt x="1061" y="149"/>
                    <a:pt x="1061" y="125"/>
                  </a:cubicBezTo>
                  <a:cubicBezTo>
                    <a:pt x="1061" y="56"/>
                    <a:pt x="828" y="0"/>
                    <a:pt x="540" y="0"/>
                  </a:cubicBezTo>
                  <a:cubicBezTo>
                    <a:pt x="253" y="0"/>
                    <a:pt x="19" y="56"/>
                    <a:pt x="19" y="125"/>
                  </a:cubicBezTo>
                  <a:cubicBezTo>
                    <a:pt x="19" y="146"/>
                    <a:pt x="41" y="165"/>
                    <a:pt x="78" y="182"/>
                  </a:cubicBezTo>
                  <a:close/>
                  <a:moveTo>
                    <a:pt x="970" y="196"/>
                  </a:moveTo>
                  <a:cubicBezTo>
                    <a:pt x="961" y="257"/>
                    <a:pt x="961" y="257"/>
                    <a:pt x="961" y="257"/>
                  </a:cubicBezTo>
                  <a:cubicBezTo>
                    <a:pt x="949" y="320"/>
                    <a:pt x="919" y="391"/>
                    <a:pt x="889" y="443"/>
                  </a:cubicBezTo>
                  <a:cubicBezTo>
                    <a:pt x="878" y="462"/>
                    <a:pt x="866" y="479"/>
                    <a:pt x="854" y="495"/>
                  </a:cubicBezTo>
                  <a:cubicBezTo>
                    <a:pt x="841" y="512"/>
                    <a:pt x="829" y="527"/>
                    <a:pt x="815" y="542"/>
                  </a:cubicBezTo>
                  <a:cubicBezTo>
                    <a:pt x="802" y="554"/>
                    <a:pt x="762" y="590"/>
                    <a:pt x="747" y="602"/>
                  </a:cubicBezTo>
                  <a:cubicBezTo>
                    <a:pt x="700" y="641"/>
                    <a:pt x="700" y="641"/>
                    <a:pt x="700" y="641"/>
                  </a:cubicBezTo>
                  <a:cubicBezTo>
                    <a:pt x="692" y="649"/>
                    <a:pt x="685" y="653"/>
                    <a:pt x="678" y="662"/>
                  </a:cubicBezTo>
                  <a:cubicBezTo>
                    <a:pt x="664" y="676"/>
                    <a:pt x="649" y="689"/>
                    <a:pt x="636" y="706"/>
                  </a:cubicBezTo>
                  <a:cubicBezTo>
                    <a:pt x="633" y="710"/>
                    <a:pt x="630" y="714"/>
                    <a:pt x="626" y="719"/>
                  </a:cubicBezTo>
                  <a:cubicBezTo>
                    <a:pt x="588" y="765"/>
                    <a:pt x="561" y="834"/>
                    <a:pt x="579" y="896"/>
                  </a:cubicBezTo>
                  <a:cubicBezTo>
                    <a:pt x="587" y="926"/>
                    <a:pt x="607" y="954"/>
                    <a:pt x="627" y="977"/>
                  </a:cubicBezTo>
                  <a:cubicBezTo>
                    <a:pt x="642" y="994"/>
                    <a:pt x="642" y="994"/>
                    <a:pt x="642" y="994"/>
                  </a:cubicBezTo>
                  <a:cubicBezTo>
                    <a:pt x="644" y="996"/>
                    <a:pt x="645" y="997"/>
                    <a:pt x="647" y="999"/>
                  </a:cubicBezTo>
                  <a:cubicBezTo>
                    <a:pt x="651" y="1004"/>
                    <a:pt x="652" y="1006"/>
                    <a:pt x="657" y="1011"/>
                  </a:cubicBezTo>
                  <a:cubicBezTo>
                    <a:pt x="660" y="1014"/>
                    <a:pt x="663" y="1018"/>
                    <a:pt x="667" y="1022"/>
                  </a:cubicBezTo>
                  <a:cubicBezTo>
                    <a:pt x="675" y="1030"/>
                    <a:pt x="691" y="1046"/>
                    <a:pt x="700" y="1054"/>
                  </a:cubicBezTo>
                  <a:cubicBezTo>
                    <a:pt x="723" y="1073"/>
                    <a:pt x="723" y="1073"/>
                    <a:pt x="723" y="1073"/>
                  </a:cubicBezTo>
                  <a:cubicBezTo>
                    <a:pt x="726" y="1077"/>
                    <a:pt x="730" y="1080"/>
                    <a:pt x="734" y="1083"/>
                  </a:cubicBezTo>
                  <a:cubicBezTo>
                    <a:pt x="748" y="1094"/>
                    <a:pt x="769" y="1110"/>
                    <a:pt x="782" y="1122"/>
                  </a:cubicBezTo>
                  <a:cubicBezTo>
                    <a:pt x="787" y="1128"/>
                    <a:pt x="794" y="1132"/>
                    <a:pt x="804" y="1143"/>
                  </a:cubicBezTo>
                  <a:cubicBezTo>
                    <a:pt x="812" y="1150"/>
                    <a:pt x="818" y="1157"/>
                    <a:pt x="825" y="1164"/>
                  </a:cubicBezTo>
                  <a:cubicBezTo>
                    <a:pt x="838" y="1178"/>
                    <a:pt x="836" y="1177"/>
                    <a:pt x="845" y="1188"/>
                  </a:cubicBezTo>
                  <a:cubicBezTo>
                    <a:pt x="852" y="1196"/>
                    <a:pt x="857" y="1204"/>
                    <a:pt x="863" y="1213"/>
                  </a:cubicBezTo>
                  <a:cubicBezTo>
                    <a:pt x="912" y="1281"/>
                    <a:pt x="942" y="1359"/>
                    <a:pt x="964" y="1455"/>
                  </a:cubicBezTo>
                  <a:cubicBezTo>
                    <a:pt x="973" y="1496"/>
                    <a:pt x="978" y="1530"/>
                    <a:pt x="973" y="1571"/>
                  </a:cubicBezTo>
                  <a:cubicBezTo>
                    <a:pt x="972" y="1584"/>
                    <a:pt x="963" y="1593"/>
                    <a:pt x="957" y="1598"/>
                  </a:cubicBezTo>
                  <a:cubicBezTo>
                    <a:pt x="939" y="1610"/>
                    <a:pt x="924" y="1618"/>
                    <a:pt x="900" y="1628"/>
                  </a:cubicBezTo>
                  <a:cubicBezTo>
                    <a:pt x="725" y="1693"/>
                    <a:pt x="390" y="1690"/>
                    <a:pt x="211" y="1643"/>
                  </a:cubicBezTo>
                  <a:cubicBezTo>
                    <a:pt x="168" y="1632"/>
                    <a:pt x="115" y="1613"/>
                    <a:pt x="95" y="1586"/>
                  </a:cubicBezTo>
                  <a:cubicBezTo>
                    <a:pt x="83" y="1571"/>
                    <a:pt x="89" y="1532"/>
                    <a:pt x="91" y="1511"/>
                  </a:cubicBezTo>
                  <a:cubicBezTo>
                    <a:pt x="95" y="1487"/>
                    <a:pt x="98" y="1462"/>
                    <a:pt x="103" y="1438"/>
                  </a:cubicBezTo>
                  <a:cubicBezTo>
                    <a:pt x="124" y="1343"/>
                    <a:pt x="161" y="1264"/>
                    <a:pt x="208" y="1200"/>
                  </a:cubicBezTo>
                  <a:cubicBezTo>
                    <a:pt x="228" y="1176"/>
                    <a:pt x="228" y="1176"/>
                    <a:pt x="228" y="1176"/>
                  </a:cubicBezTo>
                  <a:cubicBezTo>
                    <a:pt x="234" y="1168"/>
                    <a:pt x="242" y="1160"/>
                    <a:pt x="248" y="1154"/>
                  </a:cubicBezTo>
                  <a:cubicBezTo>
                    <a:pt x="292" y="1112"/>
                    <a:pt x="292" y="1112"/>
                    <a:pt x="292" y="1112"/>
                  </a:cubicBezTo>
                  <a:cubicBezTo>
                    <a:pt x="339" y="1073"/>
                    <a:pt x="339" y="1073"/>
                    <a:pt x="339" y="1073"/>
                  </a:cubicBezTo>
                  <a:cubicBezTo>
                    <a:pt x="359" y="1057"/>
                    <a:pt x="380" y="1042"/>
                    <a:pt x="399" y="1026"/>
                  </a:cubicBezTo>
                  <a:cubicBezTo>
                    <a:pt x="403" y="1022"/>
                    <a:pt x="407" y="1019"/>
                    <a:pt x="411" y="1016"/>
                  </a:cubicBezTo>
                  <a:cubicBezTo>
                    <a:pt x="418" y="1011"/>
                    <a:pt x="439" y="991"/>
                    <a:pt x="445" y="984"/>
                  </a:cubicBezTo>
                  <a:cubicBezTo>
                    <a:pt x="448" y="981"/>
                    <a:pt x="451" y="978"/>
                    <a:pt x="455" y="973"/>
                  </a:cubicBezTo>
                  <a:cubicBezTo>
                    <a:pt x="461" y="966"/>
                    <a:pt x="467" y="958"/>
                    <a:pt x="473" y="949"/>
                  </a:cubicBezTo>
                  <a:cubicBezTo>
                    <a:pt x="500" y="909"/>
                    <a:pt x="510" y="868"/>
                    <a:pt x="491" y="814"/>
                  </a:cubicBezTo>
                  <a:cubicBezTo>
                    <a:pt x="483" y="790"/>
                    <a:pt x="461" y="752"/>
                    <a:pt x="445" y="731"/>
                  </a:cubicBezTo>
                  <a:cubicBezTo>
                    <a:pt x="437" y="720"/>
                    <a:pt x="425" y="705"/>
                    <a:pt x="416" y="695"/>
                  </a:cubicBezTo>
                  <a:cubicBezTo>
                    <a:pt x="403" y="680"/>
                    <a:pt x="397" y="675"/>
                    <a:pt x="385" y="663"/>
                  </a:cubicBezTo>
                  <a:cubicBezTo>
                    <a:pt x="369" y="645"/>
                    <a:pt x="345" y="628"/>
                    <a:pt x="328" y="612"/>
                  </a:cubicBezTo>
                  <a:cubicBezTo>
                    <a:pt x="324" y="608"/>
                    <a:pt x="321" y="605"/>
                    <a:pt x="317" y="602"/>
                  </a:cubicBezTo>
                  <a:cubicBezTo>
                    <a:pt x="294" y="583"/>
                    <a:pt x="294" y="583"/>
                    <a:pt x="294" y="583"/>
                  </a:cubicBezTo>
                  <a:cubicBezTo>
                    <a:pt x="280" y="571"/>
                    <a:pt x="262" y="555"/>
                    <a:pt x="249" y="542"/>
                  </a:cubicBezTo>
                  <a:cubicBezTo>
                    <a:pt x="234" y="527"/>
                    <a:pt x="230" y="521"/>
                    <a:pt x="218" y="507"/>
                  </a:cubicBezTo>
                  <a:cubicBezTo>
                    <a:pt x="206" y="493"/>
                    <a:pt x="184" y="460"/>
                    <a:pt x="175" y="444"/>
                  </a:cubicBezTo>
                  <a:cubicBezTo>
                    <a:pt x="154" y="409"/>
                    <a:pt x="136" y="369"/>
                    <a:pt x="121" y="326"/>
                  </a:cubicBezTo>
                  <a:cubicBezTo>
                    <a:pt x="106" y="280"/>
                    <a:pt x="98" y="238"/>
                    <a:pt x="92" y="189"/>
                  </a:cubicBezTo>
                  <a:cubicBezTo>
                    <a:pt x="182" y="225"/>
                    <a:pt x="349" y="250"/>
                    <a:pt x="540" y="250"/>
                  </a:cubicBezTo>
                  <a:cubicBezTo>
                    <a:pt x="719" y="250"/>
                    <a:pt x="876" y="228"/>
                    <a:pt x="970" y="196"/>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nvGrpSpPr>
            <p:cNvPr id="52" name="Group 8">
              <a:extLst>
                <a:ext uri="{FF2B5EF4-FFF2-40B4-BE49-F238E27FC236}">
                  <a16:creationId xmlns:a16="http://schemas.microsoft.com/office/drawing/2014/main" id="{BE076D0F-F323-4F21-99CF-1B15223AD738}"/>
                </a:ext>
              </a:extLst>
            </p:cNvPr>
            <p:cNvGrpSpPr/>
            <p:nvPr/>
          </p:nvGrpSpPr>
          <p:grpSpPr>
            <a:xfrm>
              <a:off x="3209683" y="2293886"/>
              <a:ext cx="282589" cy="280653"/>
              <a:chOff x="1979613" y="3067051"/>
              <a:chExt cx="231775" cy="230188"/>
            </a:xfrm>
            <a:grpFill/>
          </p:grpSpPr>
          <p:sp>
            <p:nvSpPr>
              <p:cNvPr id="171" name="Freeform 38">
                <a:extLst>
                  <a:ext uri="{FF2B5EF4-FFF2-40B4-BE49-F238E27FC236}">
                    <a16:creationId xmlns:a16="http://schemas.microsoft.com/office/drawing/2014/main" id="{A0AF602A-47DE-4669-960B-1B20321B78DB}"/>
                  </a:ext>
                </a:extLst>
              </p:cNvPr>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72" name="Freeform 39">
                <a:extLst>
                  <a:ext uri="{FF2B5EF4-FFF2-40B4-BE49-F238E27FC236}">
                    <a16:creationId xmlns:a16="http://schemas.microsoft.com/office/drawing/2014/main" id="{6981089C-7D20-44A3-8F51-8C38A332E331}"/>
                  </a:ext>
                </a:extLst>
              </p:cNvPr>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73" name="Oval 40">
                <a:extLst>
                  <a:ext uri="{FF2B5EF4-FFF2-40B4-BE49-F238E27FC236}">
                    <a16:creationId xmlns:a16="http://schemas.microsoft.com/office/drawing/2014/main" id="{D182B360-D5D8-48DC-9A36-FE5679D500F6}"/>
                  </a:ext>
                </a:extLst>
              </p:cNvPr>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53" name="Group 12">
              <a:extLst>
                <a:ext uri="{FF2B5EF4-FFF2-40B4-BE49-F238E27FC236}">
                  <a16:creationId xmlns:a16="http://schemas.microsoft.com/office/drawing/2014/main" id="{27C2093B-2A79-4357-87FD-4F5898BCA852}"/>
                </a:ext>
              </a:extLst>
            </p:cNvPr>
            <p:cNvGrpSpPr/>
            <p:nvPr/>
          </p:nvGrpSpPr>
          <p:grpSpPr>
            <a:xfrm>
              <a:off x="3377633" y="2089387"/>
              <a:ext cx="325521" cy="222828"/>
              <a:chOff x="2324100" y="1814513"/>
              <a:chExt cx="266700" cy="182563"/>
            </a:xfrm>
            <a:grpFill/>
          </p:grpSpPr>
          <p:sp>
            <p:nvSpPr>
              <p:cNvPr id="169" name="Freeform 55">
                <a:extLst>
                  <a:ext uri="{FF2B5EF4-FFF2-40B4-BE49-F238E27FC236}">
                    <a16:creationId xmlns:a16="http://schemas.microsoft.com/office/drawing/2014/main" id="{3F50D6C5-A30E-4C8F-9844-B959941B0CA6}"/>
                  </a:ext>
                </a:extLst>
              </p:cNvPr>
              <p:cNvSpPr>
                <a:spLocks noEditPoints="1"/>
              </p:cNvSpPr>
              <p:nvPr/>
            </p:nvSpPr>
            <p:spPr bwMode="auto">
              <a:xfrm>
                <a:off x="2324100" y="1814513"/>
                <a:ext cx="188913" cy="182563"/>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70" name="Freeform 56">
                <a:extLst>
                  <a:ext uri="{FF2B5EF4-FFF2-40B4-BE49-F238E27FC236}">
                    <a16:creationId xmlns:a16="http://schemas.microsoft.com/office/drawing/2014/main" id="{99A5C902-81F3-489F-B012-D63C5B7D1E2F}"/>
                  </a:ext>
                </a:extLst>
              </p:cNvPr>
              <p:cNvSpPr>
                <a:spLocks noEditPoints="1"/>
              </p:cNvSpPr>
              <p:nvPr/>
            </p:nvSpPr>
            <p:spPr bwMode="auto">
              <a:xfrm>
                <a:off x="2501900" y="1905001"/>
                <a:ext cx="88900" cy="90488"/>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54" name="Group 15">
              <a:extLst>
                <a:ext uri="{FF2B5EF4-FFF2-40B4-BE49-F238E27FC236}">
                  <a16:creationId xmlns:a16="http://schemas.microsoft.com/office/drawing/2014/main" id="{F103FCC3-A124-40F3-B265-DC80D4B3DA37}"/>
                </a:ext>
              </a:extLst>
            </p:cNvPr>
            <p:cNvGrpSpPr/>
            <p:nvPr/>
          </p:nvGrpSpPr>
          <p:grpSpPr>
            <a:xfrm>
              <a:off x="2583201" y="1891173"/>
              <a:ext cx="291599" cy="247367"/>
              <a:chOff x="1112838" y="3203576"/>
              <a:chExt cx="282575" cy="239712"/>
            </a:xfrm>
            <a:grpFill/>
          </p:grpSpPr>
          <p:sp>
            <p:nvSpPr>
              <p:cNvPr id="163" name="Freeform 12">
                <a:extLst>
                  <a:ext uri="{FF2B5EF4-FFF2-40B4-BE49-F238E27FC236}">
                    <a16:creationId xmlns:a16="http://schemas.microsoft.com/office/drawing/2014/main" id="{D01E9F71-9ACD-4DAC-8948-8E2772ABBEAA}"/>
                  </a:ext>
                </a:extLst>
              </p:cNvPr>
              <p:cNvSpPr>
                <a:spLocks/>
              </p:cNvSpPr>
              <p:nvPr/>
            </p:nvSpPr>
            <p:spPr bwMode="auto">
              <a:xfrm>
                <a:off x="1201738" y="3343276"/>
                <a:ext cx="50800" cy="50800"/>
              </a:xfrm>
              <a:custGeom>
                <a:avLst/>
                <a:gdLst>
                  <a:gd name="T0" fmla="*/ 32 w 32"/>
                  <a:gd name="T1" fmla="*/ 18 h 32"/>
                  <a:gd name="T2" fmla="*/ 15 w 32"/>
                  <a:gd name="T3" fmla="*/ 0 h 32"/>
                  <a:gd name="T4" fmla="*/ 15 w 32"/>
                  <a:gd name="T5" fmla="*/ 0 h 32"/>
                  <a:gd name="T6" fmla="*/ 0 w 32"/>
                  <a:gd name="T7" fmla="*/ 3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15" y="0"/>
                    </a:lnTo>
                    <a:lnTo>
                      <a:pt x="15" y="0"/>
                    </a:lnTo>
                    <a:lnTo>
                      <a:pt x="0" y="32"/>
                    </a:lnTo>
                    <a:lnTo>
                      <a:pt x="3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64" name="Rectangle 13">
                <a:extLst>
                  <a:ext uri="{FF2B5EF4-FFF2-40B4-BE49-F238E27FC236}">
                    <a16:creationId xmlns:a16="http://schemas.microsoft.com/office/drawing/2014/main" id="{A3D6F1A9-7218-44EB-A51B-12304F6BA7A4}"/>
                  </a:ext>
                </a:extLst>
              </p:cNvPr>
              <p:cNvSpPr>
                <a:spLocks noChangeArrowheads="1"/>
              </p:cNvSpPr>
              <p:nvPr/>
            </p:nvSpPr>
            <p:spPr bwMode="auto">
              <a:xfrm>
                <a:off x="1252538" y="33718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65" name="Freeform 14">
                <a:extLst>
                  <a:ext uri="{FF2B5EF4-FFF2-40B4-BE49-F238E27FC236}">
                    <a16:creationId xmlns:a16="http://schemas.microsoft.com/office/drawing/2014/main" id="{F679A511-0B0A-48ED-BDFB-3E1F174CDBE3}"/>
                  </a:ext>
                </a:extLst>
              </p:cNvPr>
              <p:cNvSpPr>
                <a:spLocks/>
              </p:cNvSpPr>
              <p:nvPr/>
            </p:nvSpPr>
            <p:spPr bwMode="auto">
              <a:xfrm>
                <a:off x="1231900" y="3219451"/>
                <a:ext cx="127000" cy="127000"/>
              </a:xfrm>
              <a:custGeom>
                <a:avLst/>
                <a:gdLst>
                  <a:gd name="T0" fmla="*/ 73 w 80"/>
                  <a:gd name="T1" fmla="*/ 0 h 80"/>
                  <a:gd name="T2" fmla="*/ 0 w 80"/>
                  <a:gd name="T3" fmla="*/ 73 h 80"/>
                  <a:gd name="T4" fmla="*/ 7 w 80"/>
                  <a:gd name="T5" fmla="*/ 80 h 80"/>
                  <a:gd name="T6" fmla="*/ 80 w 80"/>
                  <a:gd name="T7" fmla="*/ 8 h 80"/>
                  <a:gd name="T8" fmla="*/ 73 w 80"/>
                  <a:gd name="T9" fmla="*/ 0 h 80"/>
                </a:gdLst>
                <a:ahLst/>
                <a:cxnLst>
                  <a:cxn ang="0">
                    <a:pos x="T0" y="T1"/>
                  </a:cxn>
                  <a:cxn ang="0">
                    <a:pos x="T2" y="T3"/>
                  </a:cxn>
                  <a:cxn ang="0">
                    <a:pos x="T4" y="T5"/>
                  </a:cxn>
                  <a:cxn ang="0">
                    <a:pos x="T6" y="T7"/>
                  </a:cxn>
                  <a:cxn ang="0">
                    <a:pos x="T8" y="T9"/>
                  </a:cxn>
                </a:cxnLst>
                <a:rect l="0" t="0" r="r" b="b"/>
                <a:pathLst>
                  <a:path w="80" h="80">
                    <a:moveTo>
                      <a:pt x="73" y="0"/>
                    </a:moveTo>
                    <a:lnTo>
                      <a:pt x="0" y="73"/>
                    </a:lnTo>
                    <a:lnTo>
                      <a:pt x="7" y="80"/>
                    </a:lnTo>
                    <a:lnTo>
                      <a:pt x="80" y="8"/>
                    </a:lnTo>
                    <a:lnTo>
                      <a:pt x="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66" name="Freeform 15">
                <a:extLst>
                  <a:ext uri="{FF2B5EF4-FFF2-40B4-BE49-F238E27FC236}">
                    <a16:creationId xmlns:a16="http://schemas.microsoft.com/office/drawing/2014/main" id="{806A4E54-0BFE-49EF-9DB4-5397075501C1}"/>
                  </a:ext>
                </a:extLst>
              </p:cNvPr>
              <p:cNvSpPr>
                <a:spLocks/>
              </p:cNvSpPr>
              <p:nvPr/>
            </p:nvSpPr>
            <p:spPr bwMode="auto">
              <a:xfrm>
                <a:off x="1249363" y="3236913"/>
                <a:ext cx="128588" cy="128588"/>
              </a:xfrm>
              <a:custGeom>
                <a:avLst/>
                <a:gdLst>
                  <a:gd name="T0" fmla="*/ 0 w 81"/>
                  <a:gd name="T1" fmla="*/ 74 h 81"/>
                  <a:gd name="T2" fmla="*/ 7 w 81"/>
                  <a:gd name="T3" fmla="*/ 81 h 81"/>
                  <a:gd name="T4" fmla="*/ 81 w 81"/>
                  <a:gd name="T5" fmla="*/ 9 h 81"/>
                  <a:gd name="T6" fmla="*/ 74 w 81"/>
                  <a:gd name="T7" fmla="*/ 0 h 81"/>
                  <a:gd name="T8" fmla="*/ 0 w 81"/>
                  <a:gd name="T9" fmla="*/ 74 h 81"/>
                </a:gdLst>
                <a:ahLst/>
                <a:cxnLst>
                  <a:cxn ang="0">
                    <a:pos x="T0" y="T1"/>
                  </a:cxn>
                  <a:cxn ang="0">
                    <a:pos x="T2" y="T3"/>
                  </a:cxn>
                  <a:cxn ang="0">
                    <a:pos x="T4" y="T5"/>
                  </a:cxn>
                  <a:cxn ang="0">
                    <a:pos x="T6" y="T7"/>
                  </a:cxn>
                  <a:cxn ang="0">
                    <a:pos x="T8" y="T9"/>
                  </a:cxn>
                </a:cxnLst>
                <a:rect l="0" t="0" r="r" b="b"/>
                <a:pathLst>
                  <a:path w="81" h="81">
                    <a:moveTo>
                      <a:pt x="0" y="74"/>
                    </a:moveTo>
                    <a:lnTo>
                      <a:pt x="7" y="81"/>
                    </a:lnTo>
                    <a:lnTo>
                      <a:pt x="81" y="9"/>
                    </a:lnTo>
                    <a:lnTo>
                      <a:pt x="74" y="0"/>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67" name="Freeform 16">
                <a:extLst>
                  <a:ext uri="{FF2B5EF4-FFF2-40B4-BE49-F238E27FC236}">
                    <a16:creationId xmlns:a16="http://schemas.microsoft.com/office/drawing/2014/main" id="{3FC4E664-FC9F-46B5-9E65-3C017CC8B5E2}"/>
                  </a:ext>
                </a:extLst>
              </p:cNvPr>
              <p:cNvSpPr>
                <a:spLocks/>
              </p:cNvSpPr>
              <p:nvPr/>
            </p:nvSpPr>
            <p:spPr bwMode="auto">
              <a:xfrm>
                <a:off x="1355725" y="3203576"/>
                <a:ext cx="39688" cy="38100"/>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68" name="Freeform 17">
                <a:extLst>
                  <a:ext uri="{FF2B5EF4-FFF2-40B4-BE49-F238E27FC236}">
                    <a16:creationId xmlns:a16="http://schemas.microsoft.com/office/drawing/2014/main" id="{F108B671-3E2A-459C-9B55-44694A7031D0}"/>
                  </a:ext>
                </a:extLst>
              </p:cNvPr>
              <p:cNvSpPr>
                <a:spLocks/>
              </p:cNvSpPr>
              <p:nvPr/>
            </p:nvSpPr>
            <p:spPr bwMode="auto">
              <a:xfrm>
                <a:off x="1112838" y="3208338"/>
                <a:ext cx="238125" cy="234950"/>
              </a:xfrm>
              <a:custGeom>
                <a:avLst/>
                <a:gdLst>
                  <a:gd name="T0" fmla="*/ 132 w 150"/>
                  <a:gd name="T1" fmla="*/ 131 h 148"/>
                  <a:gd name="T2" fmla="*/ 18 w 150"/>
                  <a:gd name="T3" fmla="*/ 131 h 148"/>
                  <a:gd name="T4" fmla="*/ 18 w 150"/>
                  <a:gd name="T5" fmla="*/ 18 h 148"/>
                  <a:gd name="T6" fmla="*/ 124 w 150"/>
                  <a:gd name="T7" fmla="*/ 18 h 148"/>
                  <a:gd name="T8" fmla="*/ 144 w 150"/>
                  <a:gd name="T9" fmla="*/ 0 h 148"/>
                  <a:gd name="T10" fmla="*/ 0 w 150"/>
                  <a:gd name="T11" fmla="*/ 0 h 148"/>
                  <a:gd name="T12" fmla="*/ 0 w 150"/>
                  <a:gd name="T13" fmla="*/ 148 h 148"/>
                  <a:gd name="T14" fmla="*/ 150 w 150"/>
                  <a:gd name="T15" fmla="*/ 148 h 148"/>
                  <a:gd name="T16" fmla="*/ 150 w 150"/>
                  <a:gd name="T17" fmla="*/ 55 h 148"/>
                  <a:gd name="T18" fmla="*/ 132 w 150"/>
                  <a:gd name="T19" fmla="*/ 73 h 148"/>
                  <a:gd name="T20" fmla="*/ 132 w 150"/>
                  <a:gd name="T21" fmla="*/ 13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48">
                    <a:moveTo>
                      <a:pt x="132" y="131"/>
                    </a:moveTo>
                    <a:lnTo>
                      <a:pt x="18" y="131"/>
                    </a:lnTo>
                    <a:lnTo>
                      <a:pt x="18" y="18"/>
                    </a:lnTo>
                    <a:lnTo>
                      <a:pt x="124" y="18"/>
                    </a:lnTo>
                    <a:lnTo>
                      <a:pt x="144" y="0"/>
                    </a:lnTo>
                    <a:lnTo>
                      <a:pt x="0" y="0"/>
                    </a:lnTo>
                    <a:lnTo>
                      <a:pt x="0" y="148"/>
                    </a:lnTo>
                    <a:lnTo>
                      <a:pt x="150" y="148"/>
                    </a:lnTo>
                    <a:lnTo>
                      <a:pt x="150" y="55"/>
                    </a:lnTo>
                    <a:lnTo>
                      <a:pt x="132" y="73"/>
                    </a:lnTo>
                    <a:lnTo>
                      <a:pt x="132"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55" name="Group 22">
              <a:extLst>
                <a:ext uri="{FF2B5EF4-FFF2-40B4-BE49-F238E27FC236}">
                  <a16:creationId xmlns:a16="http://schemas.microsoft.com/office/drawing/2014/main" id="{80314913-77C8-4FEE-A272-2FFD8FC2A127}"/>
                </a:ext>
              </a:extLst>
            </p:cNvPr>
            <p:cNvGrpSpPr/>
            <p:nvPr/>
          </p:nvGrpSpPr>
          <p:grpSpPr>
            <a:xfrm>
              <a:off x="4126663" y="2069775"/>
              <a:ext cx="269484" cy="262051"/>
              <a:chOff x="390525" y="2455863"/>
              <a:chExt cx="230188" cy="223838"/>
            </a:xfrm>
            <a:grpFill/>
          </p:grpSpPr>
          <p:sp>
            <p:nvSpPr>
              <p:cNvPr id="157" name="Freeform 41">
                <a:extLst>
                  <a:ext uri="{FF2B5EF4-FFF2-40B4-BE49-F238E27FC236}">
                    <a16:creationId xmlns:a16="http://schemas.microsoft.com/office/drawing/2014/main" id="{10DAECFC-A7B9-4BAF-8D31-C044D2C25547}"/>
                  </a:ext>
                </a:extLst>
              </p:cNvPr>
              <p:cNvSpPr>
                <a:spLocks noEditPoints="1"/>
              </p:cNvSpPr>
              <p:nvPr/>
            </p:nvSpPr>
            <p:spPr bwMode="auto">
              <a:xfrm>
                <a:off x="498475" y="2559051"/>
                <a:ext cx="122238" cy="120650"/>
              </a:xfrm>
              <a:custGeom>
                <a:avLst/>
                <a:gdLst>
                  <a:gd name="T0" fmla="*/ 57 w 64"/>
                  <a:gd name="T1" fmla="*/ 34 h 63"/>
                  <a:gd name="T2" fmla="*/ 30 w 64"/>
                  <a:gd name="T3" fmla="*/ 7 h 63"/>
                  <a:gd name="T4" fmla="*/ 14 w 64"/>
                  <a:gd name="T5" fmla="*/ 3 h 63"/>
                  <a:gd name="T6" fmla="*/ 11 w 64"/>
                  <a:gd name="T7" fmla="*/ 0 h 63"/>
                  <a:gd name="T8" fmla="*/ 8 w 64"/>
                  <a:gd name="T9" fmla="*/ 4 h 63"/>
                  <a:gd name="T10" fmla="*/ 3 w 64"/>
                  <a:gd name="T11" fmla="*/ 5 h 63"/>
                  <a:gd name="T12" fmla="*/ 2 w 64"/>
                  <a:gd name="T13" fmla="*/ 9 h 63"/>
                  <a:gd name="T14" fmla="*/ 0 w 64"/>
                  <a:gd name="T15" fmla="*/ 11 h 63"/>
                  <a:gd name="T16" fmla="*/ 3 w 64"/>
                  <a:gd name="T17" fmla="*/ 15 h 63"/>
                  <a:gd name="T18" fmla="*/ 7 w 64"/>
                  <a:gd name="T19" fmla="*/ 30 h 63"/>
                  <a:gd name="T20" fmla="*/ 34 w 64"/>
                  <a:gd name="T21" fmla="*/ 57 h 63"/>
                  <a:gd name="T22" fmla="*/ 57 w 64"/>
                  <a:gd name="T23" fmla="*/ 57 h 63"/>
                  <a:gd name="T24" fmla="*/ 57 w 64"/>
                  <a:gd name="T25" fmla="*/ 34 h 63"/>
                  <a:gd name="T26" fmla="*/ 52 w 64"/>
                  <a:gd name="T27" fmla="*/ 52 h 63"/>
                  <a:gd name="T28" fmla="*/ 37 w 64"/>
                  <a:gd name="T29" fmla="*/ 52 h 63"/>
                  <a:gd name="T30" fmla="*/ 13 w 64"/>
                  <a:gd name="T31" fmla="*/ 28 h 63"/>
                  <a:gd name="T32" fmla="*/ 9 w 64"/>
                  <a:gd name="T33" fmla="*/ 21 h 63"/>
                  <a:gd name="T34" fmla="*/ 14 w 64"/>
                  <a:gd name="T35" fmla="*/ 25 h 63"/>
                  <a:gd name="T36" fmla="*/ 25 w 64"/>
                  <a:gd name="T37" fmla="*/ 25 h 63"/>
                  <a:gd name="T38" fmla="*/ 25 w 64"/>
                  <a:gd name="T39" fmla="*/ 14 h 63"/>
                  <a:gd name="T40" fmla="*/ 20 w 64"/>
                  <a:gd name="T41" fmla="*/ 9 h 63"/>
                  <a:gd name="T42" fmla="*/ 28 w 64"/>
                  <a:gd name="T43" fmla="*/ 12 h 63"/>
                  <a:gd name="T44" fmla="*/ 52 w 64"/>
                  <a:gd name="T45" fmla="*/ 36 h 63"/>
                  <a:gd name="T46" fmla="*/ 52 w 64"/>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3">
                    <a:moveTo>
                      <a:pt x="57" y="34"/>
                    </a:moveTo>
                    <a:cubicBezTo>
                      <a:pt x="30" y="7"/>
                      <a:pt x="30" y="7"/>
                      <a:pt x="30" y="7"/>
                    </a:cubicBezTo>
                    <a:cubicBezTo>
                      <a:pt x="26" y="3"/>
                      <a:pt x="20" y="1"/>
                      <a:pt x="14" y="3"/>
                    </a:cubicBezTo>
                    <a:cubicBezTo>
                      <a:pt x="11" y="0"/>
                      <a:pt x="11" y="0"/>
                      <a:pt x="11" y="0"/>
                    </a:cubicBezTo>
                    <a:cubicBezTo>
                      <a:pt x="8" y="4"/>
                      <a:pt x="8" y="4"/>
                      <a:pt x="8" y="4"/>
                    </a:cubicBezTo>
                    <a:cubicBezTo>
                      <a:pt x="3" y="5"/>
                      <a:pt x="3" y="5"/>
                      <a:pt x="3" y="5"/>
                    </a:cubicBezTo>
                    <a:cubicBezTo>
                      <a:pt x="2" y="9"/>
                      <a:pt x="2" y="9"/>
                      <a:pt x="2" y="9"/>
                    </a:cubicBezTo>
                    <a:cubicBezTo>
                      <a:pt x="0" y="11"/>
                      <a:pt x="0" y="11"/>
                      <a:pt x="0" y="11"/>
                    </a:cubicBezTo>
                    <a:cubicBezTo>
                      <a:pt x="3" y="15"/>
                      <a:pt x="3" y="15"/>
                      <a:pt x="3" y="15"/>
                    </a:cubicBezTo>
                    <a:cubicBezTo>
                      <a:pt x="2" y="20"/>
                      <a:pt x="3" y="26"/>
                      <a:pt x="7" y="30"/>
                    </a:cubicBezTo>
                    <a:cubicBezTo>
                      <a:pt x="34" y="57"/>
                      <a:pt x="34" y="57"/>
                      <a:pt x="34" y="57"/>
                    </a:cubicBezTo>
                    <a:cubicBezTo>
                      <a:pt x="41" y="63"/>
                      <a:pt x="51" y="63"/>
                      <a:pt x="57" y="57"/>
                    </a:cubicBezTo>
                    <a:cubicBezTo>
                      <a:pt x="64" y="51"/>
                      <a:pt x="64" y="40"/>
                      <a:pt x="57" y="34"/>
                    </a:cubicBezTo>
                    <a:close/>
                    <a:moveTo>
                      <a:pt x="52" y="52"/>
                    </a:moveTo>
                    <a:cubicBezTo>
                      <a:pt x="48" y="56"/>
                      <a:pt x="41" y="56"/>
                      <a:pt x="37" y="52"/>
                    </a:cubicBezTo>
                    <a:cubicBezTo>
                      <a:pt x="13" y="28"/>
                      <a:pt x="13" y="28"/>
                      <a:pt x="13" y="28"/>
                    </a:cubicBezTo>
                    <a:cubicBezTo>
                      <a:pt x="11" y="26"/>
                      <a:pt x="10" y="23"/>
                      <a:pt x="9" y="21"/>
                    </a:cubicBezTo>
                    <a:cubicBezTo>
                      <a:pt x="14" y="25"/>
                      <a:pt x="14" y="25"/>
                      <a:pt x="14" y="25"/>
                    </a:cubicBezTo>
                    <a:cubicBezTo>
                      <a:pt x="17" y="28"/>
                      <a:pt x="22" y="28"/>
                      <a:pt x="25" y="25"/>
                    </a:cubicBezTo>
                    <a:cubicBezTo>
                      <a:pt x="28" y="22"/>
                      <a:pt x="28" y="17"/>
                      <a:pt x="25" y="14"/>
                    </a:cubicBezTo>
                    <a:cubicBezTo>
                      <a:pt x="20" y="9"/>
                      <a:pt x="20" y="9"/>
                      <a:pt x="20" y="9"/>
                    </a:cubicBezTo>
                    <a:cubicBezTo>
                      <a:pt x="23" y="9"/>
                      <a:pt x="26" y="10"/>
                      <a:pt x="28" y="12"/>
                    </a:cubicBezTo>
                    <a:cubicBezTo>
                      <a:pt x="52" y="36"/>
                      <a:pt x="52" y="36"/>
                      <a:pt x="52" y="36"/>
                    </a:cubicBezTo>
                    <a:cubicBezTo>
                      <a:pt x="56" y="41"/>
                      <a:pt x="57" y="48"/>
                      <a:pt x="5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58" name="Freeform 42">
                <a:extLst>
                  <a:ext uri="{FF2B5EF4-FFF2-40B4-BE49-F238E27FC236}">
                    <a16:creationId xmlns:a16="http://schemas.microsoft.com/office/drawing/2014/main" id="{6944E58F-A4FB-41CC-BAEF-3FA0783757E0}"/>
                  </a:ext>
                </a:extLst>
              </p:cNvPr>
              <p:cNvSpPr>
                <a:spLocks noEditPoints="1"/>
              </p:cNvSpPr>
              <p:nvPr/>
            </p:nvSpPr>
            <p:spPr bwMode="auto">
              <a:xfrm>
                <a:off x="390525" y="2455863"/>
                <a:ext cx="123825" cy="117475"/>
              </a:xfrm>
              <a:custGeom>
                <a:avLst/>
                <a:gdLst>
                  <a:gd name="T0" fmla="*/ 50 w 65"/>
                  <a:gd name="T1" fmla="*/ 60 h 62"/>
                  <a:gd name="T2" fmla="*/ 53 w 65"/>
                  <a:gd name="T3" fmla="*/ 62 h 62"/>
                  <a:gd name="T4" fmla="*/ 58 w 65"/>
                  <a:gd name="T5" fmla="*/ 60 h 62"/>
                  <a:gd name="T6" fmla="*/ 60 w 65"/>
                  <a:gd name="T7" fmla="*/ 57 h 62"/>
                  <a:gd name="T8" fmla="*/ 63 w 65"/>
                  <a:gd name="T9" fmla="*/ 57 h 62"/>
                  <a:gd name="T10" fmla="*/ 65 w 65"/>
                  <a:gd name="T11" fmla="*/ 52 h 62"/>
                  <a:gd name="T12" fmla="*/ 61 w 65"/>
                  <a:gd name="T13" fmla="*/ 48 h 62"/>
                  <a:gd name="T14" fmla="*/ 56 w 65"/>
                  <a:gd name="T15" fmla="*/ 33 h 62"/>
                  <a:gd name="T16" fmla="*/ 29 w 65"/>
                  <a:gd name="T17" fmla="*/ 6 h 62"/>
                  <a:gd name="T18" fmla="*/ 6 w 65"/>
                  <a:gd name="T19" fmla="*/ 6 h 62"/>
                  <a:gd name="T20" fmla="*/ 6 w 65"/>
                  <a:gd name="T21" fmla="*/ 29 h 62"/>
                  <a:gd name="T22" fmla="*/ 33 w 65"/>
                  <a:gd name="T23" fmla="*/ 56 h 62"/>
                  <a:gd name="T24" fmla="*/ 50 w 65"/>
                  <a:gd name="T25" fmla="*/ 60 h 62"/>
                  <a:gd name="T26" fmla="*/ 12 w 65"/>
                  <a:gd name="T27" fmla="*/ 27 h 62"/>
                  <a:gd name="T28" fmla="*/ 11 w 65"/>
                  <a:gd name="T29" fmla="*/ 11 h 62"/>
                  <a:gd name="T30" fmla="*/ 27 w 65"/>
                  <a:gd name="T31" fmla="*/ 12 h 62"/>
                  <a:gd name="T32" fmla="*/ 51 w 65"/>
                  <a:gd name="T33" fmla="*/ 36 h 62"/>
                  <a:gd name="T34" fmla="*/ 54 w 65"/>
                  <a:gd name="T35" fmla="*/ 41 h 62"/>
                  <a:gd name="T36" fmla="*/ 43 w 65"/>
                  <a:gd name="T37" fmla="*/ 42 h 62"/>
                  <a:gd name="T38" fmla="*/ 43 w 65"/>
                  <a:gd name="T39" fmla="*/ 53 h 62"/>
                  <a:gd name="T40" fmla="*/ 45 w 65"/>
                  <a:gd name="T41" fmla="*/ 54 h 62"/>
                  <a:gd name="T42" fmla="*/ 36 w 65"/>
                  <a:gd name="T43" fmla="*/ 51 h 62"/>
                  <a:gd name="T44" fmla="*/ 12 w 65"/>
                  <a:gd name="T45"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2">
                    <a:moveTo>
                      <a:pt x="50" y="60"/>
                    </a:moveTo>
                    <a:cubicBezTo>
                      <a:pt x="53" y="62"/>
                      <a:pt x="53" y="62"/>
                      <a:pt x="53" y="62"/>
                    </a:cubicBezTo>
                    <a:cubicBezTo>
                      <a:pt x="58" y="60"/>
                      <a:pt x="58" y="60"/>
                      <a:pt x="58" y="60"/>
                    </a:cubicBezTo>
                    <a:cubicBezTo>
                      <a:pt x="60" y="57"/>
                      <a:pt x="60" y="57"/>
                      <a:pt x="60" y="57"/>
                    </a:cubicBezTo>
                    <a:cubicBezTo>
                      <a:pt x="63" y="57"/>
                      <a:pt x="63" y="57"/>
                      <a:pt x="63" y="57"/>
                    </a:cubicBezTo>
                    <a:cubicBezTo>
                      <a:pt x="65" y="52"/>
                      <a:pt x="65" y="52"/>
                      <a:pt x="65" y="52"/>
                    </a:cubicBezTo>
                    <a:cubicBezTo>
                      <a:pt x="61" y="48"/>
                      <a:pt x="61" y="48"/>
                      <a:pt x="61" y="48"/>
                    </a:cubicBezTo>
                    <a:cubicBezTo>
                      <a:pt x="62" y="43"/>
                      <a:pt x="60" y="37"/>
                      <a:pt x="56" y="33"/>
                    </a:cubicBezTo>
                    <a:cubicBezTo>
                      <a:pt x="29" y="6"/>
                      <a:pt x="29" y="6"/>
                      <a:pt x="29" y="6"/>
                    </a:cubicBezTo>
                    <a:cubicBezTo>
                      <a:pt x="23" y="0"/>
                      <a:pt x="13" y="0"/>
                      <a:pt x="6" y="6"/>
                    </a:cubicBezTo>
                    <a:cubicBezTo>
                      <a:pt x="0" y="13"/>
                      <a:pt x="0" y="23"/>
                      <a:pt x="6" y="29"/>
                    </a:cubicBezTo>
                    <a:cubicBezTo>
                      <a:pt x="33" y="56"/>
                      <a:pt x="33" y="56"/>
                      <a:pt x="33" y="56"/>
                    </a:cubicBezTo>
                    <a:cubicBezTo>
                      <a:pt x="38" y="61"/>
                      <a:pt x="45" y="62"/>
                      <a:pt x="50" y="60"/>
                    </a:cubicBezTo>
                    <a:close/>
                    <a:moveTo>
                      <a:pt x="12" y="27"/>
                    </a:moveTo>
                    <a:cubicBezTo>
                      <a:pt x="7" y="22"/>
                      <a:pt x="7" y="15"/>
                      <a:pt x="11" y="11"/>
                    </a:cubicBezTo>
                    <a:cubicBezTo>
                      <a:pt x="15" y="7"/>
                      <a:pt x="22" y="7"/>
                      <a:pt x="27" y="12"/>
                    </a:cubicBezTo>
                    <a:cubicBezTo>
                      <a:pt x="51" y="36"/>
                      <a:pt x="51" y="36"/>
                      <a:pt x="51" y="36"/>
                    </a:cubicBezTo>
                    <a:cubicBezTo>
                      <a:pt x="53" y="37"/>
                      <a:pt x="54" y="39"/>
                      <a:pt x="54" y="41"/>
                    </a:cubicBezTo>
                    <a:cubicBezTo>
                      <a:pt x="51" y="39"/>
                      <a:pt x="46" y="39"/>
                      <a:pt x="43" y="42"/>
                    </a:cubicBezTo>
                    <a:cubicBezTo>
                      <a:pt x="40" y="45"/>
                      <a:pt x="40" y="50"/>
                      <a:pt x="43" y="53"/>
                    </a:cubicBezTo>
                    <a:cubicBezTo>
                      <a:pt x="45" y="54"/>
                      <a:pt x="45" y="54"/>
                      <a:pt x="45" y="54"/>
                    </a:cubicBezTo>
                    <a:cubicBezTo>
                      <a:pt x="42" y="54"/>
                      <a:pt x="38" y="53"/>
                      <a:pt x="36" y="51"/>
                    </a:cubicBez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59" name="Rectangle 43">
                <a:extLst>
                  <a:ext uri="{FF2B5EF4-FFF2-40B4-BE49-F238E27FC236}">
                    <a16:creationId xmlns:a16="http://schemas.microsoft.com/office/drawing/2014/main" id="{0B9CF8F3-218F-44C7-A540-D5D63F447355}"/>
                  </a:ext>
                </a:extLst>
              </p:cNvPr>
              <p:cNvSpPr>
                <a:spLocks noChangeArrowheads="1"/>
              </p:cNvSpPr>
              <p:nvPr/>
            </p:nvSpPr>
            <p:spPr bwMode="auto">
              <a:xfrm>
                <a:off x="517525" y="2525713"/>
                <a:ext cx="6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60" name="Rectangle 44">
                <a:extLst>
                  <a:ext uri="{FF2B5EF4-FFF2-40B4-BE49-F238E27FC236}">
                    <a16:creationId xmlns:a16="http://schemas.microsoft.com/office/drawing/2014/main" id="{700C821A-0219-4EC9-BF31-8CCBA33DC57E}"/>
                  </a:ext>
                </a:extLst>
              </p:cNvPr>
              <p:cNvSpPr>
                <a:spLocks noChangeArrowheads="1"/>
              </p:cNvSpPr>
              <p:nvPr/>
            </p:nvSpPr>
            <p:spPr bwMode="auto">
              <a:xfrm>
                <a:off x="525463" y="2549526"/>
                <a:ext cx="23813"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61" name="Rectangle 45">
                <a:extLst>
                  <a:ext uri="{FF2B5EF4-FFF2-40B4-BE49-F238E27FC236}">
                    <a16:creationId xmlns:a16="http://schemas.microsoft.com/office/drawing/2014/main" id="{E757277D-8170-43D6-8D81-50951F978090}"/>
                  </a:ext>
                </a:extLst>
              </p:cNvPr>
              <p:cNvSpPr>
                <a:spLocks noChangeArrowheads="1"/>
              </p:cNvSpPr>
              <p:nvPr/>
            </p:nvSpPr>
            <p:spPr bwMode="auto">
              <a:xfrm>
                <a:off x="488950" y="2584451"/>
                <a:ext cx="6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62" name="Rectangle 46">
                <a:extLst>
                  <a:ext uri="{FF2B5EF4-FFF2-40B4-BE49-F238E27FC236}">
                    <a16:creationId xmlns:a16="http://schemas.microsoft.com/office/drawing/2014/main" id="{EE246426-0F64-4A55-8A2C-0B2766BA5E17}"/>
                  </a:ext>
                </a:extLst>
              </p:cNvPr>
              <p:cNvSpPr>
                <a:spLocks noChangeArrowheads="1"/>
              </p:cNvSpPr>
              <p:nvPr/>
            </p:nvSpPr>
            <p:spPr bwMode="auto">
              <a:xfrm>
                <a:off x="465138" y="2578101"/>
                <a:ext cx="22225"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sp>
          <p:nvSpPr>
            <p:cNvPr id="56" name="Freeform 33">
              <a:extLst>
                <a:ext uri="{FF2B5EF4-FFF2-40B4-BE49-F238E27FC236}">
                  <a16:creationId xmlns:a16="http://schemas.microsoft.com/office/drawing/2014/main" id="{15856E34-AF72-4261-A5FE-FEB244202CF9}"/>
                </a:ext>
              </a:extLst>
            </p:cNvPr>
            <p:cNvSpPr>
              <a:spLocks noEditPoints="1"/>
            </p:cNvSpPr>
            <p:nvPr/>
          </p:nvSpPr>
          <p:spPr bwMode="auto">
            <a:xfrm>
              <a:off x="3960739" y="2225914"/>
              <a:ext cx="287812" cy="195956"/>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nvGrpSpPr>
            <p:cNvPr id="57" name="Group 30">
              <a:extLst>
                <a:ext uri="{FF2B5EF4-FFF2-40B4-BE49-F238E27FC236}">
                  <a16:creationId xmlns:a16="http://schemas.microsoft.com/office/drawing/2014/main" id="{93A91116-64F4-4995-B832-1246F6877A18}"/>
                </a:ext>
              </a:extLst>
            </p:cNvPr>
            <p:cNvGrpSpPr/>
            <p:nvPr/>
          </p:nvGrpSpPr>
          <p:grpSpPr>
            <a:xfrm>
              <a:off x="3374592" y="2466521"/>
              <a:ext cx="273565" cy="277556"/>
              <a:chOff x="2360613" y="2686051"/>
              <a:chExt cx="217488" cy="220662"/>
            </a:xfrm>
            <a:grpFill/>
          </p:grpSpPr>
          <p:sp>
            <p:nvSpPr>
              <p:cNvPr id="154" name="Freeform 34">
                <a:extLst>
                  <a:ext uri="{FF2B5EF4-FFF2-40B4-BE49-F238E27FC236}">
                    <a16:creationId xmlns:a16="http://schemas.microsoft.com/office/drawing/2014/main" id="{87517D40-6111-45FD-9759-33A07E9C5B0E}"/>
                  </a:ext>
                </a:extLst>
              </p:cNvPr>
              <p:cNvSpPr>
                <a:spLocks noEditPoints="1"/>
              </p:cNvSpPr>
              <p:nvPr/>
            </p:nvSpPr>
            <p:spPr bwMode="auto">
              <a:xfrm>
                <a:off x="2427288" y="2686051"/>
                <a:ext cx="150813" cy="150813"/>
              </a:xfrm>
              <a:custGeom>
                <a:avLst/>
                <a:gdLst>
                  <a:gd name="T0" fmla="*/ 65 w 79"/>
                  <a:gd name="T1" fmla="*/ 14 h 79"/>
                  <a:gd name="T2" fmla="*/ 14 w 79"/>
                  <a:gd name="T3" fmla="*/ 14 h 79"/>
                  <a:gd name="T4" fmla="*/ 12 w 79"/>
                  <a:gd name="T5" fmla="*/ 63 h 79"/>
                  <a:gd name="T6" fmla="*/ 12 w 79"/>
                  <a:gd name="T7" fmla="*/ 63 h 79"/>
                  <a:gd name="T8" fmla="*/ 17 w 79"/>
                  <a:gd name="T9" fmla="*/ 68 h 79"/>
                  <a:gd name="T10" fmla="*/ 65 w 79"/>
                  <a:gd name="T11" fmla="*/ 65 h 79"/>
                  <a:gd name="T12" fmla="*/ 65 w 79"/>
                  <a:gd name="T13" fmla="*/ 14 h 79"/>
                  <a:gd name="T14" fmla="*/ 58 w 79"/>
                  <a:gd name="T15" fmla="*/ 59 h 79"/>
                  <a:gd name="T16" fmla="*/ 20 w 79"/>
                  <a:gd name="T17" fmla="*/ 59 h 79"/>
                  <a:gd name="T18" fmla="*/ 20 w 79"/>
                  <a:gd name="T19" fmla="*/ 21 h 79"/>
                  <a:gd name="T20" fmla="*/ 59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1" y="27"/>
                      <a:pt x="0" y="48"/>
                      <a:pt x="12" y="63"/>
                    </a:cubicBezTo>
                    <a:cubicBezTo>
                      <a:pt x="12" y="63"/>
                      <a:pt x="12" y="63"/>
                      <a:pt x="12" y="63"/>
                    </a:cubicBezTo>
                    <a:cubicBezTo>
                      <a:pt x="14" y="65"/>
                      <a:pt x="15" y="66"/>
                      <a:pt x="17" y="68"/>
                    </a:cubicBezTo>
                    <a:cubicBezTo>
                      <a:pt x="31" y="79"/>
                      <a:pt x="52" y="78"/>
                      <a:pt x="65" y="65"/>
                    </a:cubicBezTo>
                    <a:cubicBezTo>
                      <a:pt x="79" y="51"/>
                      <a:pt x="79" y="28"/>
                      <a:pt x="65" y="14"/>
                    </a:cubicBezTo>
                    <a:close/>
                    <a:moveTo>
                      <a:pt x="58" y="59"/>
                    </a:moveTo>
                    <a:cubicBezTo>
                      <a:pt x="48" y="69"/>
                      <a:pt x="31" y="69"/>
                      <a:pt x="20" y="59"/>
                    </a:cubicBezTo>
                    <a:cubicBezTo>
                      <a:pt x="10" y="48"/>
                      <a:pt x="10" y="31"/>
                      <a:pt x="20" y="21"/>
                    </a:cubicBezTo>
                    <a:cubicBezTo>
                      <a:pt x="31" y="10"/>
                      <a:pt x="48" y="10"/>
                      <a:pt x="59"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55" name="Freeform 35">
                <a:extLst>
                  <a:ext uri="{FF2B5EF4-FFF2-40B4-BE49-F238E27FC236}">
                    <a16:creationId xmlns:a16="http://schemas.microsoft.com/office/drawing/2014/main" id="{A21FCC31-BBA1-4D27-A037-D1CCF057F139}"/>
                  </a:ext>
                </a:extLst>
              </p:cNvPr>
              <p:cNvSpPr>
                <a:spLocks/>
              </p:cNvSpPr>
              <p:nvPr/>
            </p:nvSpPr>
            <p:spPr bwMode="auto">
              <a:xfrm>
                <a:off x="2360613" y="2814638"/>
                <a:ext cx="92075" cy="92075"/>
              </a:xfrm>
              <a:custGeom>
                <a:avLst/>
                <a:gdLst>
                  <a:gd name="T0" fmla="*/ 0 w 58"/>
                  <a:gd name="T1" fmla="*/ 46 h 58"/>
                  <a:gd name="T2" fmla="*/ 11 w 58"/>
                  <a:gd name="T3" fmla="*/ 58 h 58"/>
                  <a:gd name="T4" fmla="*/ 58 w 58"/>
                  <a:gd name="T5" fmla="*/ 7 h 58"/>
                  <a:gd name="T6" fmla="*/ 50 w 58"/>
                  <a:gd name="T7" fmla="*/ 0 h 58"/>
                  <a:gd name="T8" fmla="*/ 0 w 58"/>
                  <a:gd name="T9" fmla="*/ 46 h 58"/>
                </a:gdLst>
                <a:ahLst/>
                <a:cxnLst>
                  <a:cxn ang="0">
                    <a:pos x="T0" y="T1"/>
                  </a:cxn>
                  <a:cxn ang="0">
                    <a:pos x="T2" y="T3"/>
                  </a:cxn>
                  <a:cxn ang="0">
                    <a:pos x="T4" y="T5"/>
                  </a:cxn>
                  <a:cxn ang="0">
                    <a:pos x="T6" y="T7"/>
                  </a:cxn>
                  <a:cxn ang="0">
                    <a:pos x="T8" y="T9"/>
                  </a:cxn>
                </a:cxnLst>
                <a:rect l="0" t="0" r="r" b="b"/>
                <a:pathLst>
                  <a:path w="58" h="58">
                    <a:moveTo>
                      <a:pt x="0" y="46"/>
                    </a:moveTo>
                    <a:lnTo>
                      <a:pt x="11" y="58"/>
                    </a:lnTo>
                    <a:lnTo>
                      <a:pt x="58" y="7"/>
                    </a:lnTo>
                    <a:lnTo>
                      <a:pt x="50" y="0"/>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56" name="Freeform 36">
                <a:extLst>
                  <a:ext uri="{FF2B5EF4-FFF2-40B4-BE49-F238E27FC236}">
                    <a16:creationId xmlns:a16="http://schemas.microsoft.com/office/drawing/2014/main" id="{92C6F988-CA1A-4CA1-B659-2871323202E5}"/>
                  </a:ext>
                </a:extLst>
              </p:cNvPr>
              <p:cNvSpPr>
                <a:spLocks/>
              </p:cNvSpPr>
              <p:nvPr/>
            </p:nvSpPr>
            <p:spPr bwMode="auto">
              <a:xfrm>
                <a:off x="2505075" y="2736851"/>
                <a:ext cx="57150" cy="68263"/>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1"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58" name="Group 34">
              <a:extLst>
                <a:ext uri="{FF2B5EF4-FFF2-40B4-BE49-F238E27FC236}">
                  <a16:creationId xmlns:a16="http://schemas.microsoft.com/office/drawing/2014/main" id="{F78260DD-F782-40E8-9E12-5DAE9A515C8A}"/>
                </a:ext>
              </a:extLst>
            </p:cNvPr>
            <p:cNvGrpSpPr/>
            <p:nvPr/>
          </p:nvGrpSpPr>
          <p:grpSpPr>
            <a:xfrm>
              <a:off x="3331417" y="3119315"/>
              <a:ext cx="201451" cy="263439"/>
              <a:chOff x="812800" y="2401888"/>
              <a:chExt cx="206375" cy="269875"/>
            </a:xfrm>
            <a:grpFill/>
          </p:grpSpPr>
          <p:sp>
            <p:nvSpPr>
              <p:cNvPr id="152" name="Freeform 47">
                <a:extLst>
                  <a:ext uri="{FF2B5EF4-FFF2-40B4-BE49-F238E27FC236}">
                    <a16:creationId xmlns:a16="http://schemas.microsoft.com/office/drawing/2014/main" id="{C05F9676-B759-4BA9-9BC9-6E24D123B97C}"/>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53" name="Freeform 48">
                <a:extLst>
                  <a:ext uri="{FF2B5EF4-FFF2-40B4-BE49-F238E27FC236}">
                    <a16:creationId xmlns:a16="http://schemas.microsoft.com/office/drawing/2014/main" id="{22428382-0A56-4AFE-B9D8-51404544A799}"/>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sp>
          <p:nvSpPr>
            <p:cNvPr id="59" name="Freeform 32">
              <a:extLst>
                <a:ext uri="{FF2B5EF4-FFF2-40B4-BE49-F238E27FC236}">
                  <a16:creationId xmlns:a16="http://schemas.microsoft.com/office/drawing/2014/main" id="{010DFD02-C5D7-4DF6-A1E0-6269B9E2446A}"/>
                </a:ext>
              </a:extLst>
            </p:cNvPr>
            <p:cNvSpPr>
              <a:spLocks/>
            </p:cNvSpPr>
            <p:nvPr/>
          </p:nvSpPr>
          <p:spPr bwMode="auto">
            <a:xfrm>
              <a:off x="3760565" y="2052388"/>
              <a:ext cx="292809" cy="258677"/>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nvGrpSpPr>
            <p:cNvPr id="60" name="Group 38">
              <a:extLst>
                <a:ext uri="{FF2B5EF4-FFF2-40B4-BE49-F238E27FC236}">
                  <a16:creationId xmlns:a16="http://schemas.microsoft.com/office/drawing/2014/main" id="{441BB99A-9FB2-4519-A9A7-247FF86DBC4E}"/>
                </a:ext>
              </a:extLst>
            </p:cNvPr>
            <p:cNvGrpSpPr/>
            <p:nvPr/>
          </p:nvGrpSpPr>
          <p:grpSpPr>
            <a:xfrm>
              <a:off x="2675337" y="2189033"/>
              <a:ext cx="180737" cy="272873"/>
              <a:chOff x="549275" y="4406901"/>
              <a:chExt cx="161926" cy="244475"/>
            </a:xfrm>
            <a:grpFill/>
          </p:grpSpPr>
          <p:sp>
            <p:nvSpPr>
              <p:cNvPr id="150" name="Freeform 62">
                <a:extLst>
                  <a:ext uri="{FF2B5EF4-FFF2-40B4-BE49-F238E27FC236}">
                    <a16:creationId xmlns:a16="http://schemas.microsoft.com/office/drawing/2014/main" id="{5EE79763-26AF-4BCD-8FF9-96B980BA8C3C}"/>
                  </a:ext>
                </a:extLst>
              </p:cNvPr>
              <p:cNvSpPr>
                <a:spLocks noEditPoints="1"/>
              </p:cNvSpPr>
              <p:nvPr/>
            </p:nvSpPr>
            <p:spPr bwMode="auto">
              <a:xfrm>
                <a:off x="549275" y="4406901"/>
                <a:ext cx="138113" cy="244475"/>
              </a:xfrm>
              <a:custGeom>
                <a:avLst/>
                <a:gdLst>
                  <a:gd name="T0" fmla="*/ 66 w 73"/>
                  <a:gd name="T1" fmla="*/ 105 h 129"/>
                  <a:gd name="T2" fmla="*/ 7 w 73"/>
                  <a:gd name="T3" fmla="*/ 105 h 129"/>
                  <a:gd name="T4" fmla="*/ 7 w 73"/>
                  <a:gd name="T5" fmla="*/ 16 h 129"/>
                  <a:gd name="T6" fmla="*/ 66 w 73"/>
                  <a:gd name="T7" fmla="*/ 16 h 129"/>
                  <a:gd name="T8" fmla="*/ 66 w 73"/>
                  <a:gd name="T9" fmla="*/ 35 h 129"/>
                  <a:gd name="T10" fmla="*/ 73 w 73"/>
                  <a:gd name="T11" fmla="*/ 35 h 129"/>
                  <a:gd name="T12" fmla="*/ 73 w 73"/>
                  <a:gd name="T13" fmla="*/ 10 h 129"/>
                  <a:gd name="T14" fmla="*/ 63 w 73"/>
                  <a:gd name="T15" fmla="*/ 0 h 129"/>
                  <a:gd name="T16" fmla="*/ 9 w 73"/>
                  <a:gd name="T17" fmla="*/ 0 h 129"/>
                  <a:gd name="T18" fmla="*/ 0 w 73"/>
                  <a:gd name="T19" fmla="*/ 10 h 129"/>
                  <a:gd name="T20" fmla="*/ 0 w 73"/>
                  <a:gd name="T21" fmla="*/ 120 h 129"/>
                  <a:gd name="T22" fmla="*/ 9 w 73"/>
                  <a:gd name="T23" fmla="*/ 129 h 129"/>
                  <a:gd name="T24" fmla="*/ 63 w 73"/>
                  <a:gd name="T25" fmla="*/ 129 h 129"/>
                  <a:gd name="T26" fmla="*/ 73 w 73"/>
                  <a:gd name="T27" fmla="*/ 120 h 129"/>
                  <a:gd name="T28" fmla="*/ 73 w 73"/>
                  <a:gd name="T29" fmla="*/ 79 h 129"/>
                  <a:gd name="T30" fmla="*/ 66 w 73"/>
                  <a:gd name="T31" fmla="*/ 79 h 129"/>
                  <a:gd name="T32" fmla="*/ 66 w 73"/>
                  <a:gd name="T33" fmla="*/ 105 h 129"/>
                  <a:gd name="T34" fmla="*/ 57 w 73"/>
                  <a:gd name="T35" fmla="*/ 6 h 129"/>
                  <a:gd name="T36" fmla="*/ 60 w 73"/>
                  <a:gd name="T37" fmla="*/ 9 h 129"/>
                  <a:gd name="T38" fmla="*/ 57 w 73"/>
                  <a:gd name="T39" fmla="*/ 11 h 129"/>
                  <a:gd name="T40" fmla="*/ 55 w 73"/>
                  <a:gd name="T41" fmla="*/ 9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5"/>
                    </a:moveTo>
                    <a:cubicBezTo>
                      <a:pt x="7" y="105"/>
                      <a:pt x="7" y="105"/>
                      <a:pt x="7" y="105"/>
                    </a:cubicBezTo>
                    <a:cubicBezTo>
                      <a:pt x="7" y="16"/>
                      <a:pt x="7" y="16"/>
                      <a:pt x="7" y="16"/>
                    </a:cubicBezTo>
                    <a:cubicBezTo>
                      <a:pt x="66" y="16"/>
                      <a:pt x="66" y="16"/>
                      <a:pt x="66" y="16"/>
                    </a:cubicBezTo>
                    <a:cubicBezTo>
                      <a:pt x="66" y="35"/>
                      <a:pt x="66" y="35"/>
                      <a:pt x="66" y="35"/>
                    </a:cubicBezTo>
                    <a:cubicBezTo>
                      <a:pt x="73" y="35"/>
                      <a:pt x="73" y="35"/>
                      <a:pt x="73" y="35"/>
                    </a:cubicBezTo>
                    <a:cubicBezTo>
                      <a:pt x="73" y="10"/>
                      <a:pt x="73" y="10"/>
                      <a:pt x="73" y="10"/>
                    </a:cubicBezTo>
                    <a:cubicBezTo>
                      <a:pt x="73" y="5"/>
                      <a:pt x="68" y="0"/>
                      <a:pt x="63" y="0"/>
                    </a:cubicBez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8" y="129"/>
                      <a:pt x="73" y="125"/>
                      <a:pt x="73" y="120"/>
                    </a:cubicBezTo>
                    <a:cubicBezTo>
                      <a:pt x="73" y="79"/>
                      <a:pt x="73" y="79"/>
                      <a:pt x="73" y="79"/>
                    </a:cubicBezTo>
                    <a:cubicBezTo>
                      <a:pt x="66" y="79"/>
                      <a:pt x="66" y="79"/>
                      <a:pt x="66" y="79"/>
                    </a:cubicBezTo>
                    <a:lnTo>
                      <a:pt x="66" y="105"/>
                    </a:lnTo>
                    <a:close/>
                    <a:moveTo>
                      <a:pt x="57" y="6"/>
                    </a:moveTo>
                    <a:cubicBezTo>
                      <a:pt x="58" y="6"/>
                      <a:pt x="60" y="7"/>
                      <a:pt x="60" y="9"/>
                    </a:cubicBezTo>
                    <a:cubicBezTo>
                      <a:pt x="60" y="10"/>
                      <a:pt x="58" y="11"/>
                      <a:pt x="57" y="11"/>
                    </a:cubicBezTo>
                    <a:cubicBezTo>
                      <a:pt x="56" y="11"/>
                      <a:pt x="55" y="10"/>
                      <a:pt x="55" y="9"/>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51" name="Freeform 63">
                <a:extLst>
                  <a:ext uri="{FF2B5EF4-FFF2-40B4-BE49-F238E27FC236}">
                    <a16:creationId xmlns:a16="http://schemas.microsoft.com/office/drawing/2014/main" id="{7D9814EF-B4D8-4768-91F9-A754CF292FD7}"/>
                  </a:ext>
                </a:extLst>
              </p:cNvPr>
              <p:cNvSpPr>
                <a:spLocks/>
              </p:cNvSpPr>
              <p:nvPr/>
            </p:nvSpPr>
            <p:spPr bwMode="auto">
              <a:xfrm>
                <a:off x="608013" y="4478338"/>
                <a:ext cx="103188" cy="98425"/>
              </a:xfrm>
              <a:custGeom>
                <a:avLst/>
                <a:gdLst>
                  <a:gd name="T0" fmla="*/ 0 w 65"/>
                  <a:gd name="T1" fmla="*/ 44 h 62"/>
                  <a:gd name="T2" fmla="*/ 8 w 65"/>
                  <a:gd name="T3" fmla="*/ 44 h 62"/>
                  <a:gd name="T4" fmla="*/ 0 w 65"/>
                  <a:gd name="T5" fmla="*/ 62 h 62"/>
                  <a:gd name="T6" fmla="*/ 22 w 65"/>
                  <a:gd name="T7" fmla="*/ 44 h 62"/>
                  <a:gd name="T8" fmla="*/ 65 w 65"/>
                  <a:gd name="T9" fmla="*/ 44 h 62"/>
                  <a:gd name="T10" fmla="*/ 65 w 65"/>
                  <a:gd name="T11" fmla="*/ 0 h 62"/>
                  <a:gd name="T12" fmla="*/ 0 w 65"/>
                  <a:gd name="T13" fmla="*/ 0 h 62"/>
                  <a:gd name="T14" fmla="*/ 0 w 65"/>
                  <a:gd name="T15" fmla="*/ 4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2">
                    <a:moveTo>
                      <a:pt x="0" y="44"/>
                    </a:moveTo>
                    <a:lnTo>
                      <a:pt x="8" y="44"/>
                    </a:lnTo>
                    <a:lnTo>
                      <a:pt x="0" y="62"/>
                    </a:lnTo>
                    <a:lnTo>
                      <a:pt x="22" y="44"/>
                    </a:lnTo>
                    <a:lnTo>
                      <a:pt x="65" y="44"/>
                    </a:lnTo>
                    <a:lnTo>
                      <a:pt x="65" y="0"/>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sp>
          <p:nvSpPr>
            <p:cNvPr id="61" name="Freeform 33">
              <a:extLst>
                <a:ext uri="{FF2B5EF4-FFF2-40B4-BE49-F238E27FC236}">
                  <a16:creationId xmlns:a16="http://schemas.microsoft.com/office/drawing/2014/main" id="{C68AF61B-B701-423D-B768-0AF058C2AE08}"/>
                </a:ext>
              </a:extLst>
            </p:cNvPr>
            <p:cNvSpPr>
              <a:spLocks noEditPoints="1"/>
            </p:cNvSpPr>
            <p:nvPr/>
          </p:nvSpPr>
          <p:spPr bwMode="auto">
            <a:xfrm>
              <a:off x="2823579" y="2426851"/>
              <a:ext cx="290373" cy="197701"/>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62" name="Freeform 54">
              <a:extLst>
                <a:ext uri="{FF2B5EF4-FFF2-40B4-BE49-F238E27FC236}">
                  <a16:creationId xmlns:a16="http://schemas.microsoft.com/office/drawing/2014/main" id="{360DB84C-2352-4F2E-9EA9-2D65DD40D9BF}"/>
                </a:ext>
              </a:extLst>
            </p:cNvPr>
            <p:cNvSpPr>
              <a:spLocks noEditPoints="1"/>
            </p:cNvSpPr>
            <p:nvPr/>
          </p:nvSpPr>
          <p:spPr bwMode="auto">
            <a:xfrm>
              <a:off x="2959471" y="2120120"/>
              <a:ext cx="308963" cy="318931"/>
            </a:xfrm>
            <a:custGeom>
              <a:avLst/>
              <a:gdLst>
                <a:gd name="T0" fmla="*/ 83 w 130"/>
                <a:gd name="T1" fmla="*/ 92 h 134"/>
                <a:gd name="T2" fmla="*/ 128 w 130"/>
                <a:gd name="T3" fmla="*/ 26 h 134"/>
                <a:gd name="T4" fmla="*/ 128 w 130"/>
                <a:gd name="T5" fmla="*/ 21 h 134"/>
                <a:gd name="T6" fmla="*/ 118 w 130"/>
                <a:gd name="T7" fmla="*/ 10 h 134"/>
                <a:gd name="T8" fmla="*/ 112 w 130"/>
                <a:gd name="T9" fmla="*/ 10 h 134"/>
                <a:gd name="T10" fmla="*/ 107 w 130"/>
                <a:gd name="T11" fmla="*/ 15 h 134"/>
                <a:gd name="T12" fmla="*/ 101 w 130"/>
                <a:gd name="T13" fmla="*/ 16 h 134"/>
                <a:gd name="T14" fmla="*/ 102 w 130"/>
                <a:gd name="T15" fmla="*/ 0 h 134"/>
                <a:gd name="T16" fmla="*/ 28 w 130"/>
                <a:gd name="T17" fmla="*/ 0 h 134"/>
                <a:gd name="T18" fmla="*/ 28 w 130"/>
                <a:gd name="T19" fmla="*/ 16 h 134"/>
                <a:gd name="T20" fmla="*/ 23 w 130"/>
                <a:gd name="T21" fmla="*/ 15 h 134"/>
                <a:gd name="T22" fmla="*/ 18 w 130"/>
                <a:gd name="T23" fmla="*/ 10 h 134"/>
                <a:gd name="T24" fmla="*/ 12 w 130"/>
                <a:gd name="T25" fmla="*/ 10 h 134"/>
                <a:gd name="T26" fmla="*/ 1 w 130"/>
                <a:gd name="T27" fmla="*/ 21 h 134"/>
                <a:gd name="T28" fmla="*/ 1 w 130"/>
                <a:gd name="T29" fmla="*/ 26 h 134"/>
                <a:gd name="T30" fmla="*/ 47 w 130"/>
                <a:gd name="T31" fmla="*/ 92 h 134"/>
                <a:gd name="T32" fmla="*/ 59 w 130"/>
                <a:gd name="T33" fmla="*/ 97 h 134"/>
                <a:gd name="T34" fmla="*/ 59 w 130"/>
                <a:gd name="T35" fmla="*/ 103 h 134"/>
                <a:gd name="T36" fmla="*/ 54 w 130"/>
                <a:gd name="T37" fmla="*/ 105 h 134"/>
                <a:gd name="T38" fmla="*/ 59 w 130"/>
                <a:gd name="T39" fmla="*/ 108 h 134"/>
                <a:gd name="T40" fmla="*/ 59 w 130"/>
                <a:gd name="T41" fmla="*/ 114 h 134"/>
                <a:gd name="T42" fmla="*/ 55 w 130"/>
                <a:gd name="T43" fmla="*/ 119 h 134"/>
                <a:gd name="T44" fmla="*/ 49 w 130"/>
                <a:gd name="T45" fmla="*/ 124 h 134"/>
                <a:gd name="T46" fmla="*/ 44 w 130"/>
                <a:gd name="T47" fmla="*/ 129 h 134"/>
                <a:gd name="T48" fmla="*/ 49 w 130"/>
                <a:gd name="T49" fmla="*/ 134 h 134"/>
                <a:gd name="T50" fmla="*/ 80 w 130"/>
                <a:gd name="T51" fmla="*/ 134 h 134"/>
                <a:gd name="T52" fmla="*/ 86 w 130"/>
                <a:gd name="T53" fmla="*/ 129 h 134"/>
                <a:gd name="T54" fmla="*/ 80 w 130"/>
                <a:gd name="T55" fmla="*/ 124 h 134"/>
                <a:gd name="T56" fmla="*/ 75 w 130"/>
                <a:gd name="T57" fmla="*/ 118 h 134"/>
                <a:gd name="T58" fmla="*/ 70 w 130"/>
                <a:gd name="T59" fmla="*/ 114 h 134"/>
                <a:gd name="T60" fmla="*/ 70 w 130"/>
                <a:gd name="T61" fmla="*/ 108 h 134"/>
                <a:gd name="T62" fmla="*/ 75 w 130"/>
                <a:gd name="T63" fmla="*/ 105 h 134"/>
                <a:gd name="T64" fmla="*/ 70 w 130"/>
                <a:gd name="T65" fmla="*/ 103 h 134"/>
                <a:gd name="T66" fmla="*/ 70 w 130"/>
                <a:gd name="T67" fmla="*/ 97 h 134"/>
                <a:gd name="T68" fmla="*/ 83 w 130"/>
                <a:gd name="T69" fmla="*/ 92 h 134"/>
                <a:gd name="T70" fmla="*/ 102 w 130"/>
                <a:gd name="T71" fmla="*/ 21 h 134"/>
                <a:gd name="T72" fmla="*/ 107 w 130"/>
                <a:gd name="T73" fmla="*/ 21 h 134"/>
                <a:gd name="T74" fmla="*/ 113 w 130"/>
                <a:gd name="T75" fmla="*/ 16 h 134"/>
                <a:gd name="T76" fmla="*/ 118 w 130"/>
                <a:gd name="T77" fmla="*/ 21 h 134"/>
                <a:gd name="T78" fmla="*/ 118 w 130"/>
                <a:gd name="T79" fmla="*/ 26 h 134"/>
                <a:gd name="T80" fmla="*/ 91 w 130"/>
                <a:gd name="T81" fmla="*/ 71 h 134"/>
                <a:gd name="T82" fmla="*/ 102 w 130"/>
                <a:gd name="T83" fmla="*/ 21 h 134"/>
                <a:gd name="T84" fmla="*/ 37 w 130"/>
                <a:gd name="T85" fmla="*/ 72 h 134"/>
                <a:gd name="T86" fmla="*/ 10 w 130"/>
                <a:gd name="T87" fmla="*/ 27 h 134"/>
                <a:gd name="T88" fmla="*/ 10 w 130"/>
                <a:gd name="T89" fmla="*/ 22 h 134"/>
                <a:gd name="T90" fmla="*/ 15 w 130"/>
                <a:gd name="T91" fmla="*/ 16 h 134"/>
                <a:gd name="T92" fmla="*/ 21 w 130"/>
                <a:gd name="T93" fmla="*/ 22 h 134"/>
                <a:gd name="T94" fmla="*/ 26 w 130"/>
                <a:gd name="T95" fmla="*/ 22 h 134"/>
                <a:gd name="T96" fmla="*/ 37 w 130"/>
                <a:gd name="T97" fmla="*/ 7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 h="134">
                  <a:moveTo>
                    <a:pt x="83" y="92"/>
                  </a:moveTo>
                  <a:cubicBezTo>
                    <a:pt x="130" y="63"/>
                    <a:pt x="128" y="26"/>
                    <a:pt x="128" y="26"/>
                  </a:cubicBezTo>
                  <a:cubicBezTo>
                    <a:pt x="128" y="21"/>
                    <a:pt x="128" y="21"/>
                    <a:pt x="128" y="21"/>
                  </a:cubicBezTo>
                  <a:cubicBezTo>
                    <a:pt x="128" y="21"/>
                    <a:pt x="128" y="10"/>
                    <a:pt x="118" y="10"/>
                  </a:cubicBezTo>
                  <a:cubicBezTo>
                    <a:pt x="115" y="10"/>
                    <a:pt x="112" y="10"/>
                    <a:pt x="112" y="10"/>
                  </a:cubicBezTo>
                  <a:cubicBezTo>
                    <a:pt x="107" y="10"/>
                    <a:pt x="107" y="15"/>
                    <a:pt x="107" y="15"/>
                  </a:cubicBezTo>
                  <a:cubicBezTo>
                    <a:pt x="107" y="15"/>
                    <a:pt x="105" y="16"/>
                    <a:pt x="101" y="16"/>
                  </a:cubicBezTo>
                  <a:cubicBezTo>
                    <a:pt x="101" y="12"/>
                    <a:pt x="102" y="0"/>
                    <a:pt x="102" y="0"/>
                  </a:cubicBezTo>
                  <a:cubicBezTo>
                    <a:pt x="56" y="6"/>
                    <a:pt x="28" y="0"/>
                    <a:pt x="28" y="0"/>
                  </a:cubicBezTo>
                  <a:cubicBezTo>
                    <a:pt x="28" y="16"/>
                    <a:pt x="28" y="16"/>
                    <a:pt x="28" y="16"/>
                  </a:cubicBezTo>
                  <a:cubicBezTo>
                    <a:pt x="24" y="16"/>
                    <a:pt x="23" y="15"/>
                    <a:pt x="23" y="15"/>
                  </a:cubicBezTo>
                  <a:cubicBezTo>
                    <a:pt x="23" y="15"/>
                    <a:pt x="22" y="10"/>
                    <a:pt x="18" y="10"/>
                  </a:cubicBezTo>
                  <a:cubicBezTo>
                    <a:pt x="18" y="10"/>
                    <a:pt x="15" y="10"/>
                    <a:pt x="12" y="10"/>
                  </a:cubicBezTo>
                  <a:cubicBezTo>
                    <a:pt x="2" y="10"/>
                    <a:pt x="1" y="21"/>
                    <a:pt x="1" y="21"/>
                  </a:cubicBezTo>
                  <a:cubicBezTo>
                    <a:pt x="1" y="26"/>
                    <a:pt x="1" y="26"/>
                    <a:pt x="1" y="26"/>
                  </a:cubicBezTo>
                  <a:cubicBezTo>
                    <a:pt x="1" y="26"/>
                    <a:pt x="0" y="63"/>
                    <a:pt x="47" y="92"/>
                  </a:cubicBezTo>
                  <a:cubicBezTo>
                    <a:pt x="47" y="92"/>
                    <a:pt x="52" y="97"/>
                    <a:pt x="59" y="97"/>
                  </a:cubicBezTo>
                  <a:cubicBezTo>
                    <a:pt x="59" y="103"/>
                    <a:pt x="59" y="103"/>
                    <a:pt x="59" y="103"/>
                  </a:cubicBezTo>
                  <a:cubicBezTo>
                    <a:pt x="59" y="103"/>
                    <a:pt x="54" y="102"/>
                    <a:pt x="54" y="105"/>
                  </a:cubicBezTo>
                  <a:cubicBezTo>
                    <a:pt x="54" y="109"/>
                    <a:pt x="59" y="108"/>
                    <a:pt x="59" y="108"/>
                  </a:cubicBezTo>
                  <a:cubicBezTo>
                    <a:pt x="59" y="114"/>
                    <a:pt x="59" y="114"/>
                    <a:pt x="59" y="114"/>
                  </a:cubicBezTo>
                  <a:cubicBezTo>
                    <a:pt x="59" y="114"/>
                    <a:pt x="58" y="119"/>
                    <a:pt x="55" y="119"/>
                  </a:cubicBezTo>
                  <a:cubicBezTo>
                    <a:pt x="55" y="124"/>
                    <a:pt x="49" y="124"/>
                    <a:pt x="49" y="124"/>
                  </a:cubicBezTo>
                  <a:cubicBezTo>
                    <a:pt x="49" y="124"/>
                    <a:pt x="44" y="125"/>
                    <a:pt x="44" y="129"/>
                  </a:cubicBezTo>
                  <a:cubicBezTo>
                    <a:pt x="44" y="129"/>
                    <a:pt x="43" y="134"/>
                    <a:pt x="49" y="134"/>
                  </a:cubicBezTo>
                  <a:cubicBezTo>
                    <a:pt x="57" y="134"/>
                    <a:pt x="80" y="134"/>
                    <a:pt x="80" y="134"/>
                  </a:cubicBezTo>
                  <a:cubicBezTo>
                    <a:pt x="85" y="134"/>
                    <a:pt x="86" y="129"/>
                    <a:pt x="86" y="129"/>
                  </a:cubicBezTo>
                  <a:cubicBezTo>
                    <a:pt x="86" y="129"/>
                    <a:pt x="86" y="124"/>
                    <a:pt x="80" y="124"/>
                  </a:cubicBezTo>
                  <a:cubicBezTo>
                    <a:pt x="75" y="124"/>
                    <a:pt x="75" y="118"/>
                    <a:pt x="75" y="118"/>
                  </a:cubicBezTo>
                  <a:cubicBezTo>
                    <a:pt x="75" y="118"/>
                    <a:pt x="70" y="119"/>
                    <a:pt x="70" y="114"/>
                  </a:cubicBezTo>
                  <a:cubicBezTo>
                    <a:pt x="70" y="108"/>
                    <a:pt x="70" y="108"/>
                    <a:pt x="70" y="108"/>
                  </a:cubicBezTo>
                  <a:cubicBezTo>
                    <a:pt x="70" y="108"/>
                    <a:pt x="75" y="109"/>
                    <a:pt x="75" y="105"/>
                  </a:cubicBezTo>
                  <a:cubicBezTo>
                    <a:pt x="75" y="102"/>
                    <a:pt x="70" y="103"/>
                    <a:pt x="70" y="103"/>
                  </a:cubicBezTo>
                  <a:cubicBezTo>
                    <a:pt x="70" y="97"/>
                    <a:pt x="70" y="97"/>
                    <a:pt x="70" y="97"/>
                  </a:cubicBezTo>
                  <a:cubicBezTo>
                    <a:pt x="75" y="97"/>
                    <a:pt x="79" y="95"/>
                    <a:pt x="83" y="92"/>
                  </a:cubicBezTo>
                  <a:close/>
                  <a:moveTo>
                    <a:pt x="102" y="21"/>
                  </a:moveTo>
                  <a:cubicBezTo>
                    <a:pt x="103" y="21"/>
                    <a:pt x="107" y="21"/>
                    <a:pt x="107" y="21"/>
                  </a:cubicBezTo>
                  <a:cubicBezTo>
                    <a:pt x="112" y="21"/>
                    <a:pt x="113" y="16"/>
                    <a:pt x="113" y="16"/>
                  </a:cubicBezTo>
                  <a:cubicBezTo>
                    <a:pt x="118" y="16"/>
                    <a:pt x="118" y="21"/>
                    <a:pt x="118" y="21"/>
                  </a:cubicBezTo>
                  <a:cubicBezTo>
                    <a:pt x="118" y="26"/>
                    <a:pt x="118" y="26"/>
                    <a:pt x="118" y="26"/>
                  </a:cubicBezTo>
                  <a:cubicBezTo>
                    <a:pt x="118" y="26"/>
                    <a:pt x="116" y="47"/>
                    <a:pt x="91" y="71"/>
                  </a:cubicBezTo>
                  <a:cubicBezTo>
                    <a:pt x="97" y="61"/>
                    <a:pt x="102" y="38"/>
                    <a:pt x="102" y="21"/>
                  </a:cubicBezTo>
                  <a:close/>
                  <a:moveTo>
                    <a:pt x="37" y="72"/>
                  </a:moveTo>
                  <a:cubicBezTo>
                    <a:pt x="11" y="48"/>
                    <a:pt x="10" y="27"/>
                    <a:pt x="10" y="27"/>
                  </a:cubicBezTo>
                  <a:cubicBezTo>
                    <a:pt x="10" y="22"/>
                    <a:pt x="10" y="22"/>
                    <a:pt x="10" y="22"/>
                  </a:cubicBezTo>
                  <a:cubicBezTo>
                    <a:pt x="10" y="22"/>
                    <a:pt x="10" y="16"/>
                    <a:pt x="15" y="16"/>
                  </a:cubicBezTo>
                  <a:cubicBezTo>
                    <a:pt x="15" y="16"/>
                    <a:pt x="15" y="22"/>
                    <a:pt x="21" y="22"/>
                  </a:cubicBezTo>
                  <a:cubicBezTo>
                    <a:pt x="21" y="22"/>
                    <a:pt x="25" y="22"/>
                    <a:pt x="26" y="22"/>
                  </a:cubicBezTo>
                  <a:cubicBezTo>
                    <a:pt x="26" y="39"/>
                    <a:pt x="31" y="62"/>
                    <a:pt x="37" y="72"/>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nvGrpSpPr>
            <p:cNvPr id="63" name="Group 43">
              <a:extLst>
                <a:ext uri="{FF2B5EF4-FFF2-40B4-BE49-F238E27FC236}">
                  <a16:creationId xmlns:a16="http://schemas.microsoft.com/office/drawing/2014/main" id="{33870848-7088-4BC1-B916-1D5B17D6DC00}"/>
                </a:ext>
              </a:extLst>
            </p:cNvPr>
            <p:cNvGrpSpPr/>
            <p:nvPr/>
          </p:nvGrpSpPr>
          <p:grpSpPr>
            <a:xfrm>
              <a:off x="4103615" y="1807797"/>
              <a:ext cx="179163" cy="312324"/>
              <a:chOff x="5734050" y="3273426"/>
              <a:chExt cx="117475" cy="204788"/>
            </a:xfrm>
            <a:grpFill/>
          </p:grpSpPr>
          <p:sp>
            <p:nvSpPr>
              <p:cNvPr id="148" name="Freeform 22">
                <a:extLst>
                  <a:ext uri="{FF2B5EF4-FFF2-40B4-BE49-F238E27FC236}">
                    <a16:creationId xmlns:a16="http://schemas.microsoft.com/office/drawing/2014/main" id="{80D90FB6-6EE8-4CAD-9D57-8E9DF040C1F9}"/>
                  </a:ext>
                </a:extLst>
              </p:cNvPr>
              <p:cNvSpPr>
                <a:spLocks/>
              </p:cNvSpPr>
              <p:nvPr/>
            </p:nvSpPr>
            <p:spPr bwMode="auto">
              <a:xfrm>
                <a:off x="5756275" y="3273426"/>
                <a:ext cx="95250" cy="204788"/>
              </a:xfrm>
              <a:custGeom>
                <a:avLst/>
                <a:gdLst>
                  <a:gd name="T0" fmla="*/ 53 w 59"/>
                  <a:gd name="T1" fmla="*/ 6 h 126"/>
                  <a:gd name="T2" fmla="*/ 9 w 59"/>
                  <a:gd name="T3" fmla="*/ 38 h 126"/>
                  <a:gd name="T4" fmla="*/ 0 w 59"/>
                  <a:gd name="T5" fmla="*/ 40 h 126"/>
                  <a:gd name="T6" fmla="*/ 0 w 59"/>
                  <a:gd name="T7" fmla="*/ 87 h 126"/>
                  <a:gd name="T8" fmla="*/ 9 w 59"/>
                  <a:gd name="T9" fmla="*/ 88 h 126"/>
                  <a:gd name="T10" fmla="*/ 52 w 59"/>
                  <a:gd name="T11" fmla="*/ 120 h 126"/>
                  <a:gd name="T12" fmla="*/ 59 w 59"/>
                  <a:gd name="T13" fmla="*/ 120 h 126"/>
                  <a:gd name="T14" fmla="*/ 59 w 59"/>
                  <a:gd name="T15" fmla="*/ 6 h 126"/>
                  <a:gd name="T16" fmla="*/ 53 w 59"/>
                  <a:gd name="T17"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3" y="6"/>
                    </a:moveTo>
                    <a:cubicBezTo>
                      <a:pt x="9" y="38"/>
                      <a:pt x="9" y="38"/>
                      <a:pt x="9" y="38"/>
                    </a:cubicBezTo>
                    <a:cubicBezTo>
                      <a:pt x="9" y="38"/>
                      <a:pt x="5" y="38"/>
                      <a:pt x="0" y="40"/>
                    </a:cubicBezTo>
                    <a:cubicBezTo>
                      <a:pt x="0" y="87"/>
                      <a:pt x="0" y="87"/>
                      <a:pt x="0" y="87"/>
                    </a:cubicBezTo>
                    <a:cubicBezTo>
                      <a:pt x="5" y="88"/>
                      <a:pt x="9" y="88"/>
                      <a:pt x="9" y="88"/>
                    </a:cubicBezTo>
                    <a:cubicBezTo>
                      <a:pt x="52" y="120"/>
                      <a:pt x="52" y="120"/>
                      <a:pt x="52" y="120"/>
                    </a:cubicBezTo>
                    <a:cubicBezTo>
                      <a:pt x="52" y="120"/>
                      <a:pt x="59" y="126"/>
                      <a:pt x="59" y="120"/>
                    </a:cubicBezTo>
                    <a:cubicBezTo>
                      <a:pt x="59" y="113"/>
                      <a:pt x="59" y="12"/>
                      <a:pt x="59" y="6"/>
                    </a:cubicBezTo>
                    <a:cubicBezTo>
                      <a:pt x="59" y="0"/>
                      <a:pt x="53" y="6"/>
                      <a:pt x="5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49" name="Freeform 23">
                <a:extLst>
                  <a:ext uri="{FF2B5EF4-FFF2-40B4-BE49-F238E27FC236}">
                    <a16:creationId xmlns:a16="http://schemas.microsoft.com/office/drawing/2014/main" id="{A3A88788-DDAD-46D4-8A42-736EC406A0AB}"/>
                  </a:ext>
                </a:extLst>
              </p:cNvPr>
              <p:cNvSpPr>
                <a:spLocks/>
              </p:cNvSpPr>
              <p:nvPr/>
            </p:nvSpPr>
            <p:spPr bwMode="auto">
              <a:xfrm>
                <a:off x="5734050" y="3341688"/>
                <a:ext cx="11113" cy="69850"/>
              </a:xfrm>
              <a:custGeom>
                <a:avLst/>
                <a:gdLst>
                  <a:gd name="T0" fmla="*/ 0 w 7"/>
                  <a:gd name="T1" fmla="*/ 7 h 43"/>
                  <a:gd name="T2" fmla="*/ 0 w 7"/>
                  <a:gd name="T3" fmla="*/ 37 h 43"/>
                  <a:gd name="T4" fmla="*/ 7 w 7"/>
                  <a:gd name="T5" fmla="*/ 43 h 43"/>
                  <a:gd name="T6" fmla="*/ 7 w 7"/>
                  <a:gd name="T7" fmla="*/ 0 h 43"/>
                  <a:gd name="T8" fmla="*/ 0 w 7"/>
                  <a:gd name="T9" fmla="*/ 7 h 43"/>
                </a:gdLst>
                <a:ahLst/>
                <a:cxnLst>
                  <a:cxn ang="0">
                    <a:pos x="T0" y="T1"/>
                  </a:cxn>
                  <a:cxn ang="0">
                    <a:pos x="T2" y="T3"/>
                  </a:cxn>
                  <a:cxn ang="0">
                    <a:pos x="T4" y="T5"/>
                  </a:cxn>
                  <a:cxn ang="0">
                    <a:pos x="T6" y="T7"/>
                  </a:cxn>
                  <a:cxn ang="0">
                    <a:pos x="T8" y="T9"/>
                  </a:cxn>
                </a:cxnLst>
                <a:rect l="0" t="0" r="r" b="b"/>
                <a:pathLst>
                  <a:path w="7" h="43">
                    <a:moveTo>
                      <a:pt x="0" y="7"/>
                    </a:moveTo>
                    <a:cubicBezTo>
                      <a:pt x="0" y="16"/>
                      <a:pt x="0" y="31"/>
                      <a:pt x="0" y="37"/>
                    </a:cubicBezTo>
                    <a:cubicBezTo>
                      <a:pt x="0" y="40"/>
                      <a:pt x="3" y="42"/>
                      <a:pt x="7" y="43"/>
                    </a:cubicBezTo>
                    <a:cubicBezTo>
                      <a:pt x="7" y="0"/>
                      <a:pt x="7" y="0"/>
                      <a:pt x="7" y="0"/>
                    </a:cubicBezTo>
                    <a:cubicBezTo>
                      <a:pt x="3" y="1"/>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64" name="Group 46">
              <a:extLst>
                <a:ext uri="{FF2B5EF4-FFF2-40B4-BE49-F238E27FC236}">
                  <a16:creationId xmlns:a16="http://schemas.microsoft.com/office/drawing/2014/main" id="{DB6B6DC6-A200-4BDF-9CC3-2BD551296414}"/>
                </a:ext>
              </a:extLst>
            </p:cNvPr>
            <p:cNvGrpSpPr/>
            <p:nvPr/>
          </p:nvGrpSpPr>
          <p:grpSpPr>
            <a:xfrm>
              <a:off x="3303447" y="2785475"/>
              <a:ext cx="323968" cy="262007"/>
              <a:chOff x="312738" y="3205163"/>
              <a:chExt cx="290513" cy="234950"/>
            </a:xfrm>
            <a:grpFill/>
          </p:grpSpPr>
          <p:sp>
            <p:nvSpPr>
              <p:cNvPr id="145" name="Freeform 5">
                <a:extLst>
                  <a:ext uri="{FF2B5EF4-FFF2-40B4-BE49-F238E27FC236}">
                    <a16:creationId xmlns:a16="http://schemas.microsoft.com/office/drawing/2014/main" id="{852ABEBA-E5FF-4F84-916B-DC858563D7AA}"/>
                  </a:ext>
                </a:extLst>
              </p:cNvPr>
              <p:cNvSpPr>
                <a:spLocks noEditPoints="1"/>
              </p:cNvSpPr>
              <p:nvPr/>
            </p:nvSpPr>
            <p:spPr bwMode="auto">
              <a:xfrm>
                <a:off x="312738" y="3205163"/>
                <a:ext cx="290513" cy="234950"/>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46" name="Freeform 6">
                <a:extLst>
                  <a:ext uri="{FF2B5EF4-FFF2-40B4-BE49-F238E27FC236}">
                    <a16:creationId xmlns:a16="http://schemas.microsoft.com/office/drawing/2014/main" id="{FC615EFE-07C7-49C1-B6FA-9607437AA049}"/>
                  </a:ext>
                </a:extLst>
              </p:cNvPr>
              <p:cNvSpPr>
                <a:spLocks/>
              </p:cNvSpPr>
              <p:nvPr/>
            </p:nvSpPr>
            <p:spPr bwMode="auto">
              <a:xfrm>
                <a:off x="541338" y="3233738"/>
                <a:ext cx="28575" cy="58738"/>
              </a:xfrm>
              <a:custGeom>
                <a:avLst/>
                <a:gdLst>
                  <a:gd name="T0" fmla="*/ 18 w 18"/>
                  <a:gd name="T1" fmla="*/ 37 h 37"/>
                  <a:gd name="T2" fmla="*/ 18 w 18"/>
                  <a:gd name="T3" fmla="*/ 0 h 37"/>
                  <a:gd name="T4" fmla="*/ 0 w 18"/>
                  <a:gd name="T5" fmla="*/ 0 h 37"/>
                  <a:gd name="T6" fmla="*/ 0 w 18"/>
                  <a:gd name="T7" fmla="*/ 21 h 37"/>
                  <a:gd name="T8" fmla="*/ 18 w 18"/>
                  <a:gd name="T9" fmla="*/ 37 h 37"/>
                </a:gdLst>
                <a:ahLst/>
                <a:cxnLst>
                  <a:cxn ang="0">
                    <a:pos x="T0" y="T1"/>
                  </a:cxn>
                  <a:cxn ang="0">
                    <a:pos x="T2" y="T3"/>
                  </a:cxn>
                  <a:cxn ang="0">
                    <a:pos x="T4" y="T5"/>
                  </a:cxn>
                  <a:cxn ang="0">
                    <a:pos x="T6" y="T7"/>
                  </a:cxn>
                  <a:cxn ang="0">
                    <a:pos x="T8" y="T9"/>
                  </a:cxn>
                </a:cxnLst>
                <a:rect l="0" t="0" r="r" b="b"/>
                <a:pathLst>
                  <a:path w="18" h="37">
                    <a:moveTo>
                      <a:pt x="18" y="37"/>
                    </a:moveTo>
                    <a:lnTo>
                      <a:pt x="18" y="0"/>
                    </a:lnTo>
                    <a:lnTo>
                      <a:pt x="0" y="0"/>
                    </a:lnTo>
                    <a:lnTo>
                      <a:pt x="0" y="21"/>
                    </a:lnTo>
                    <a:lnTo>
                      <a:pt x="1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47" name="Oval 7">
                <a:extLst>
                  <a:ext uri="{FF2B5EF4-FFF2-40B4-BE49-F238E27FC236}">
                    <a16:creationId xmlns:a16="http://schemas.microsoft.com/office/drawing/2014/main" id="{E9FD13A2-5068-4FC5-A888-BE53056811F6}"/>
                  </a:ext>
                </a:extLst>
              </p:cNvPr>
              <p:cNvSpPr>
                <a:spLocks noChangeArrowheads="1"/>
              </p:cNvSpPr>
              <p:nvPr/>
            </p:nvSpPr>
            <p:spPr bwMode="auto">
              <a:xfrm>
                <a:off x="439738" y="3300413"/>
                <a:ext cx="33338"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sp>
          <p:nvSpPr>
            <p:cNvPr id="65" name="Freeform 37">
              <a:extLst>
                <a:ext uri="{FF2B5EF4-FFF2-40B4-BE49-F238E27FC236}">
                  <a16:creationId xmlns:a16="http://schemas.microsoft.com/office/drawing/2014/main" id="{70359036-43AB-4BA2-B0AF-FDFF3114CA4A}"/>
                </a:ext>
              </a:extLst>
            </p:cNvPr>
            <p:cNvSpPr>
              <a:spLocks noEditPoints="1"/>
            </p:cNvSpPr>
            <p:nvPr/>
          </p:nvSpPr>
          <p:spPr bwMode="auto">
            <a:xfrm>
              <a:off x="3055127" y="2596459"/>
              <a:ext cx="297296" cy="295235"/>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nvGrpSpPr>
            <p:cNvPr id="66" name="Group 51">
              <a:extLst>
                <a:ext uri="{FF2B5EF4-FFF2-40B4-BE49-F238E27FC236}">
                  <a16:creationId xmlns:a16="http://schemas.microsoft.com/office/drawing/2014/main" id="{2939F389-C831-41AD-9DCE-C851E48F76A9}"/>
                </a:ext>
              </a:extLst>
            </p:cNvPr>
            <p:cNvGrpSpPr/>
            <p:nvPr/>
          </p:nvGrpSpPr>
          <p:grpSpPr>
            <a:xfrm>
              <a:off x="3607478" y="2323893"/>
              <a:ext cx="322417" cy="238828"/>
              <a:chOff x="4598988" y="3619501"/>
              <a:chExt cx="214313" cy="158750"/>
            </a:xfrm>
            <a:grpFill/>
          </p:grpSpPr>
          <p:sp>
            <p:nvSpPr>
              <p:cNvPr id="142" name="Freeform 24">
                <a:extLst>
                  <a:ext uri="{FF2B5EF4-FFF2-40B4-BE49-F238E27FC236}">
                    <a16:creationId xmlns:a16="http://schemas.microsoft.com/office/drawing/2014/main" id="{FEC68570-AC5C-4B22-90ED-EE76D9500513}"/>
                  </a:ext>
                </a:extLst>
              </p:cNvPr>
              <p:cNvSpPr>
                <a:spLocks/>
              </p:cNvSpPr>
              <p:nvPr/>
            </p:nvSpPr>
            <p:spPr bwMode="auto">
              <a:xfrm>
                <a:off x="4675188" y="3729038"/>
                <a:ext cx="61913" cy="49213"/>
              </a:xfrm>
              <a:custGeom>
                <a:avLst/>
                <a:gdLst>
                  <a:gd name="T0" fmla="*/ 36 w 38"/>
                  <a:gd name="T1" fmla="*/ 10 h 30"/>
                  <a:gd name="T2" fmla="*/ 1 w 38"/>
                  <a:gd name="T3" fmla="*/ 11 h 30"/>
                  <a:gd name="T4" fmla="*/ 1 w 38"/>
                  <a:gd name="T5" fmla="*/ 13 h 30"/>
                  <a:gd name="T6" fmla="*/ 19 w 38"/>
                  <a:gd name="T7" fmla="*/ 30 h 30"/>
                  <a:gd name="T8" fmla="*/ 36 w 38"/>
                  <a:gd name="T9" fmla="*/ 13 h 30"/>
                  <a:gd name="T10" fmla="*/ 36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6" y="10"/>
                    </a:moveTo>
                    <a:cubicBezTo>
                      <a:pt x="26" y="1"/>
                      <a:pt x="12" y="0"/>
                      <a:pt x="1" y="11"/>
                    </a:cubicBezTo>
                    <a:cubicBezTo>
                      <a:pt x="0" y="11"/>
                      <a:pt x="0" y="12"/>
                      <a:pt x="1" y="13"/>
                    </a:cubicBezTo>
                    <a:cubicBezTo>
                      <a:pt x="19" y="30"/>
                      <a:pt x="19" y="30"/>
                      <a:pt x="19" y="30"/>
                    </a:cubicBezTo>
                    <a:cubicBezTo>
                      <a:pt x="36" y="13"/>
                      <a:pt x="36" y="13"/>
                      <a:pt x="36" y="13"/>
                    </a:cubicBezTo>
                    <a:cubicBezTo>
                      <a:pt x="38" y="11"/>
                      <a:pt x="37" y="11"/>
                      <a:pt x="3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43" name="Freeform 25">
                <a:extLst>
                  <a:ext uri="{FF2B5EF4-FFF2-40B4-BE49-F238E27FC236}">
                    <a16:creationId xmlns:a16="http://schemas.microsoft.com/office/drawing/2014/main" id="{8A646EEA-F3C8-4131-B7E6-0E77BE05F75B}"/>
                  </a:ext>
                </a:extLst>
              </p:cNvPr>
              <p:cNvSpPr>
                <a:spLocks/>
              </p:cNvSpPr>
              <p:nvPr/>
            </p:nvSpPr>
            <p:spPr bwMode="auto">
              <a:xfrm>
                <a:off x="4633913" y="3675063"/>
                <a:ext cx="142875" cy="63500"/>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44" name="Freeform 26">
                <a:extLst>
                  <a:ext uri="{FF2B5EF4-FFF2-40B4-BE49-F238E27FC236}">
                    <a16:creationId xmlns:a16="http://schemas.microsoft.com/office/drawing/2014/main" id="{DC683E65-F26E-4C43-8A2A-61AA75AC851A}"/>
                  </a:ext>
                </a:extLst>
              </p:cNvPr>
              <p:cNvSpPr>
                <a:spLocks/>
              </p:cNvSpPr>
              <p:nvPr/>
            </p:nvSpPr>
            <p:spPr bwMode="auto">
              <a:xfrm>
                <a:off x="4598988" y="3619501"/>
                <a:ext cx="214313" cy="82550"/>
              </a:xfrm>
              <a:custGeom>
                <a:avLst/>
                <a:gdLst>
                  <a:gd name="T0" fmla="*/ 131 w 132"/>
                  <a:gd name="T1" fmla="*/ 36 h 51"/>
                  <a:gd name="T2" fmla="*/ 131 w 132"/>
                  <a:gd name="T3" fmla="*/ 36 h 51"/>
                  <a:gd name="T4" fmla="*/ 1 w 132"/>
                  <a:gd name="T5" fmla="*/ 36 h 51"/>
                  <a:gd name="T6" fmla="*/ 1 w 132"/>
                  <a:gd name="T7" fmla="*/ 38 h 51"/>
                  <a:gd name="T8" fmla="*/ 13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6" y="0"/>
                      <a:pt x="1" y="36"/>
                    </a:cubicBezTo>
                    <a:cubicBezTo>
                      <a:pt x="0" y="37"/>
                      <a:pt x="0" y="37"/>
                      <a:pt x="1" y="38"/>
                    </a:cubicBezTo>
                    <a:cubicBezTo>
                      <a:pt x="13" y="51"/>
                      <a:pt x="13" y="51"/>
                      <a:pt x="13" y="51"/>
                    </a:cubicBezTo>
                    <a:cubicBezTo>
                      <a:pt x="14" y="51"/>
                      <a:pt x="15" y="51"/>
                      <a:pt x="16" y="51"/>
                    </a:cubicBezTo>
                    <a:cubicBezTo>
                      <a:pt x="43" y="23"/>
                      <a:pt x="88" y="23"/>
                      <a:pt x="116" y="51"/>
                    </a:cubicBezTo>
                    <a:cubicBezTo>
                      <a:pt x="117" y="51"/>
                      <a:pt x="118" y="51"/>
                      <a:pt x="118" y="51"/>
                    </a:cubicBezTo>
                    <a:cubicBezTo>
                      <a:pt x="131" y="38"/>
                      <a:pt x="131" y="38"/>
                      <a:pt x="131" y="38"/>
                    </a:cubicBezTo>
                    <a:cubicBezTo>
                      <a:pt x="131" y="38"/>
                      <a:pt x="131" y="38"/>
                      <a:pt x="131" y="38"/>
                    </a:cubicBezTo>
                    <a:cubicBezTo>
                      <a:pt x="132" y="37"/>
                      <a:pt x="132" y="37"/>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67" name="Group 55">
              <a:extLst>
                <a:ext uri="{FF2B5EF4-FFF2-40B4-BE49-F238E27FC236}">
                  <a16:creationId xmlns:a16="http://schemas.microsoft.com/office/drawing/2014/main" id="{68ED7AD3-AB35-4C1C-B212-3CE214444B7F}"/>
                </a:ext>
              </a:extLst>
            </p:cNvPr>
            <p:cNvGrpSpPr/>
            <p:nvPr/>
          </p:nvGrpSpPr>
          <p:grpSpPr>
            <a:xfrm>
              <a:off x="3652234" y="2511533"/>
              <a:ext cx="341093" cy="338920"/>
              <a:chOff x="744538" y="3198813"/>
              <a:chExt cx="249237" cy="247650"/>
            </a:xfrm>
            <a:grpFill/>
          </p:grpSpPr>
          <p:sp>
            <p:nvSpPr>
              <p:cNvPr id="138" name="Freeform 8">
                <a:extLst>
                  <a:ext uri="{FF2B5EF4-FFF2-40B4-BE49-F238E27FC236}">
                    <a16:creationId xmlns:a16="http://schemas.microsoft.com/office/drawing/2014/main" id="{6C9C53D5-95B2-4EA1-B542-D4D2887413A7}"/>
                  </a:ext>
                </a:extLst>
              </p:cNvPr>
              <p:cNvSpPr>
                <a:spLocks/>
              </p:cNvSpPr>
              <p:nvPr/>
            </p:nvSpPr>
            <p:spPr bwMode="auto">
              <a:xfrm>
                <a:off x="744538" y="3379788"/>
                <a:ext cx="66675" cy="66675"/>
              </a:xfrm>
              <a:custGeom>
                <a:avLst/>
                <a:gdLst>
                  <a:gd name="T0" fmla="*/ 19 w 42"/>
                  <a:gd name="T1" fmla="*/ 1 h 42"/>
                  <a:gd name="T2" fmla="*/ 0 w 42"/>
                  <a:gd name="T3" fmla="*/ 42 h 42"/>
                  <a:gd name="T4" fmla="*/ 42 w 42"/>
                  <a:gd name="T5" fmla="*/ 24 h 42"/>
                  <a:gd name="T6" fmla="*/ 42 w 42"/>
                  <a:gd name="T7" fmla="*/ 24 h 42"/>
                  <a:gd name="T8" fmla="*/ 19 w 42"/>
                  <a:gd name="T9" fmla="*/ 0 h 42"/>
                  <a:gd name="T10" fmla="*/ 19 w 42"/>
                  <a:gd name="T11" fmla="*/ 1 h 42"/>
                </a:gdLst>
                <a:ahLst/>
                <a:cxnLst>
                  <a:cxn ang="0">
                    <a:pos x="T0" y="T1"/>
                  </a:cxn>
                  <a:cxn ang="0">
                    <a:pos x="T2" y="T3"/>
                  </a:cxn>
                  <a:cxn ang="0">
                    <a:pos x="T4" y="T5"/>
                  </a:cxn>
                  <a:cxn ang="0">
                    <a:pos x="T6" y="T7"/>
                  </a:cxn>
                  <a:cxn ang="0">
                    <a:pos x="T8" y="T9"/>
                  </a:cxn>
                  <a:cxn ang="0">
                    <a:pos x="T10" y="T11"/>
                  </a:cxn>
                </a:cxnLst>
                <a:rect l="0" t="0" r="r" b="b"/>
                <a:pathLst>
                  <a:path w="42" h="42">
                    <a:moveTo>
                      <a:pt x="19" y="1"/>
                    </a:moveTo>
                    <a:lnTo>
                      <a:pt x="0" y="42"/>
                    </a:lnTo>
                    <a:lnTo>
                      <a:pt x="42" y="24"/>
                    </a:lnTo>
                    <a:lnTo>
                      <a:pt x="42" y="24"/>
                    </a:lnTo>
                    <a:lnTo>
                      <a:pt x="19" y="0"/>
                    </a:lnTo>
                    <a:lnTo>
                      <a:pt x="1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39" name="Freeform 9">
                <a:extLst>
                  <a:ext uri="{FF2B5EF4-FFF2-40B4-BE49-F238E27FC236}">
                    <a16:creationId xmlns:a16="http://schemas.microsoft.com/office/drawing/2014/main" id="{D09FCEF7-744C-480B-90C7-BB32FADE200C}"/>
                  </a:ext>
                </a:extLst>
              </p:cNvPr>
              <p:cNvSpPr>
                <a:spLocks/>
              </p:cNvSpPr>
              <p:nvPr/>
            </p:nvSpPr>
            <p:spPr bwMode="auto">
              <a:xfrm>
                <a:off x="782638" y="3219451"/>
                <a:ext cx="165100" cy="168275"/>
              </a:xfrm>
              <a:custGeom>
                <a:avLst/>
                <a:gdLst>
                  <a:gd name="T0" fmla="*/ 94 w 104"/>
                  <a:gd name="T1" fmla="*/ 0 h 106"/>
                  <a:gd name="T2" fmla="*/ 0 w 104"/>
                  <a:gd name="T3" fmla="*/ 96 h 106"/>
                  <a:gd name="T4" fmla="*/ 9 w 104"/>
                  <a:gd name="T5" fmla="*/ 106 h 106"/>
                  <a:gd name="T6" fmla="*/ 104 w 104"/>
                  <a:gd name="T7" fmla="*/ 10 h 106"/>
                  <a:gd name="T8" fmla="*/ 94 w 104"/>
                  <a:gd name="T9" fmla="*/ 0 h 106"/>
                </a:gdLst>
                <a:ahLst/>
                <a:cxnLst>
                  <a:cxn ang="0">
                    <a:pos x="T0" y="T1"/>
                  </a:cxn>
                  <a:cxn ang="0">
                    <a:pos x="T2" y="T3"/>
                  </a:cxn>
                  <a:cxn ang="0">
                    <a:pos x="T4" y="T5"/>
                  </a:cxn>
                  <a:cxn ang="0">
                    <a:pos x="T6" y="T7"/>
                  </a:cxn>
                  <a:cxn ang="0">
                    <a:pos x="T8" y="T9"/>
                  </a:cxn>
                </a:cxnLst>
                <a:rect l="0" t="0" r="r" b="b"/>
                <a:pathLst>
                  <a:path w="104" h="106">
                    <a:moveTo>
                      <a:pt x="94" y="0"/>
                    </a:moveTo>
                    <a:lnTo>
                      <a:pt x="0" y="96"/>
                    </a:lnTo>
                    <a:lnTo>
                      <a:pt x="9" y="106"/>
                    </a:lnTo>
                    <a:lnTo>
                      <a:pt x="104" y="1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40" name="Freeform 10">
                <a:extLst>
                  <a:ext uri="{FF2B5EF4-FFF2-40B4-BE49-F238E27FC236}">
                    <a16:creationId xmlns:a16="http://schemas.microsoft.com/office/drawing/2014/main" id="{2B24CDD9-3020-46B6-B0F0-4BBEAE6145AF}"/>
                  </a:ext>
                </a:extLst>
              </p:cNvPr>
              <p:cNvSpPr>
                <a:spLocks/>
              </p:cNvSpPr>
              <p:nvPr/>
            </p:nvSpPr>
            <p:spPr bwMode="auto">
              <a:xfrm>
                <a:off x="804863" y="3244851"/>
                <a:ext cx="165100" cy="165100"/>
              </a:xfrm>
              <a:custGeom>
                <a:avLst/>
                <a:gdLst>
                  <a:gd name="T0" fmla="*/ 95 w 104"/>
                  <a:gd name="T1" fmla="*/ 0 h 104"/>
                  <a:gd name="T2" fmla="*/ 0 w 104"/>
                  <a:gd name="T3" fmla="*/ 94 h 104"/>
                  <a:gd name="T4" fmla="*/ 10 w 104"/>
                  <a:gd name="T5" fmla="*/ 104 h 104"/>
                  <a:gd name="T6" fmla="*/ 104 w 104"/>
                  <a:gd name="T7" fmla="*/ 9 h 104"/>
                  <a:gd name="T8" fmla="*/ 95 w 104"/>
                  <a:gd name="T9" fmla="*/ 0 h 104"/>
                </a:gdLst>
                <a:ahLst/>
                <a:cxnLst>
                  <a:cxn ang="0">
                    <a:pos x="T0" y="T1"/>
                  </a:cxn>
                  <a:cxn ang="0">
                    <a:pos x="T2" y="T3"/>
                  </a:cxn>
                  <a:cxn ang="0">
                    <a:pos x="T4" y="T5"/>
                  </a:cxn>
                  <a:cxn ang="0">
                    <a:pos x="T6" y="T7"/>
                  </a:cxn>
                  <a:cxn ang="0">
                    <a:pos x="T8" y="T9"/>
                  </a:cxn>
                </a:cxnLst>
                <a:rect l="0" t="0" r="r" b="b"/>
                <a:pathLst>
                  <a:path w="104" h="104">
                    <a:moveTo>
                      <a:pt x="95" y="0"/>
                    </a:moveTo>
                    <a:lnTo>
                      <a:pt x="0" y="94"/>
                    </a:lnTo>
                    <a:lnTo>
                      <a:pt x="10" y="104"/>
                    </a:lnTo>
                    <a:lnTo>
                      <a:pt x="104" y="9"/>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41" name="Freeform 11">
                <a:extLst>
                  <a:ext uri="{FF2B5EF4-FFF2-40B4-BE49-F238E27FC236}">
                    <a16:creationId xmlns:a16="http://schemas.microsoft.com/office/drawing/2014/main" id="{7E18EA7E-055F-4A79-8CE8-C8508BD99C37}"/>
                  </a:ext>
                </a:extLst>
              </p:cNvPr>
              <p:cNvSpPr>
                <a:spLocks/>
              </p:cNvSpPr>
              <p:nvPr/>
            </p:nvSpPr>
            <p:spPr bwMode="auto">
              <a:xfrm>
                <a:off x="942975" y="3198813"/>
                <a:ext cx="50800" cy="4921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68" name="Group 60">
              <a:extLst>
                <a:ext uri="{FF2B5EF4-FFF2-40B4-BE49-F238E27FC236}">
                  <a16:creationId xmlns:a16="http://schemas.microsoft.com/office/drawing/2014/main" id="{97EF594A-13D2-4E7A-9B65-E0FC1D961A6B}"/>
                </a:ext>
              </a:extLst>
            </p:cNvPr>
            <p:cNvGrpSpPr/>
            <p:nvPr/>
          </p:nvGrpSpPr>
          <p:grpSpPr>
            <a:xfrm>
              <a:off x="3250252" y="1834163"/>
              <a:ext cx="201451" cy="263439"/>
              <a:chOff x="812800" y="2401888"/>
              <a:chExt cx="206375" cy="269875"/>
            </a:xfrm>
            <a:grpFill/>
          </p:grpSpPr>
          <p:sp>
            <p:nvSpPr>
              <p:cNvPr id="136" name="Freeform 47">
                <a:extLst>
                  <a:ext uri="{FF2B5EF4-FFF2-40B4-BE49-F238E27FC236}">
                    <a16:creationId xmlns:a16="http://schemas.microsoft.com/office/drawing/2014/main" id="{2D0F1847-E294-400A-8021-DEF2C6B1E63D}"/>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37" name="Freeform 48">
                <a:extLst>
                  <a:ext uri="{FF2B5EF4-FFF2-40B4-BE49-F238E27FC236}">
                    <a16:creationId xmlns:a16="http://schemas.microsoft.com/office/drawing/2014/main" id="{75069111-CC86-4784-8DE9-F1AA935BF3CA}"/>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69" name="Group 63">
              <a:extLst>
                <a:ext uri="{FF2B5EF4-FFF2-40B4-BE49-F238E27FC236}">
                  <a16:creationId xmlns:a16="http://schemas.microsoft.com/office/drawing/2014/main" id="{73838A74-002D-4A10-8DA9-5C0D9FFEA47D}"/>
                </a:ext>
              </a:extLst>
            </p:cNvPr>
            <p:cNvGrpSpPr/>
            <p:nvPr/>
          </p:nvGrpSpPr>
          <p:grpSpPr>
            <a:xfrm>
              <a:off x="2893543" y="1834163"/>
              <a:ext cx="323968" cy="262007"/>
              <a:chOff x="312738" y="3205163"/>
              <a:chExt cx="290513" cy="234950"/>
            </a:xfrm>
            <a:grpFill/>
          </p:grpSpPr>
          <p:sp>
            <p:nvSpPr>
              <p:cNvPr id="133" name="Freeform 5">
                <a:extLst>
                  <a:ext uri="{FF2B5EF4-FFF2-40B4-BE49-F238E27FC236}">
                    <a16:creationId xmlns:a16="http://schemas.microsoft.com/office/drawing/2014/main" id="{106039F8-1358-4811-AC47-4DB76F96319C}"/>
                  </a:ext>
                </a:extLst>
              </p:cNvPr>
              <p:cNvSpPr>
                <a:spLocks noEditPoints="1"/>
              </p:cNvSpPr>
              <p:nvPr/>
            </p:nvSpPr>
            <p:spPr bwMode="auto">
              <a:xfrm>
                <a:off x="312738" y="3205163"/>
                <a:ext cx="290513" cy="234950"/>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34" name="Freeform 6">
                <a:extLst>
                  <a:ext uri="{FF2B5EF4-FFF2-40B4-BE49-F238E27FC236}">
                    <a16:creationId xmlns:a16="http://schemas.microsoft.com/office/drawing/2014/main" id="{E4D915F2-5609-414D-97E6-EF69DEEB5EC1}"/>
                  </a:ext>
                </a:extLst>
              </p:cNvPr>
              <p:cNvSpPr>
                <a:spLocks/>
              </p:cNvSpPr>
              <p:nvPr/>
            </p:nvSpPr>
            <p:spPr bwMode="auto">
              <a:xfrm>
                <a:off x="541338" y="3233738"/>
                <a:ext cx="28575" cy="58738"/>
              </a:xfrm>
              <a:custGeom>
                <a:avLst/>
                <a:gdLst>
                  <a:gd name="T0" fmla="*/ 18 w 18"/>
                  <a:gd name="T1" fmla="*/ 37 h 37"/>
                  <a:gd name="T2" fmla="*/ 18 w 18"/>
                  <a:gd name="T3" fmla="*/ 0 h 37"/>
                  <a:gd name="T4" fmla="*/ 0 w 18"/>
                  <a:gd name="T5" fmla="*/ 0 h 37"/>
                  <a:gd name="T6" fmla="*/ 0 w 18"/>
                  <a:gd name="T7" fmla="*/ 21 h 37"/>
                  <a:gd name="T8" fmla="*/ 18 w 18"/>
                  <a:gd name="T9" fmla="*/ 37 h 37"/>
                </a:gdLst>
                <a:ahLst/>
                <a:cxnLst>
                  <a:cxn ang="0">
                    <a:pos x="T0" y="T1"/>
                  </a:cxn>
                  <a:cxn ang="0">
                    <a:pos x="T2" y="T3"/>
                  </a:cxn>
                  <a:cxn ang="0">
                    <a:pos x="T4" y="T5"/>
                  </a:cxn>
                  <a:cxn ang="0">
                    <a:pos x="T6" y="T7"/>
                  </a:cxn>
                  <a:cxn ang="0">
                    <a:pos x="T8" y="T9"/>
                  </a:cxn>
                </a:cxnLst>
                <a:rect l="0" t="0" r="r" b="b"/>
                <a:pathLst>
                  <a:path w="18" h="37">
                    <a:moveTo>
                      <a:pt x="18" y="37"/>
                    </a:moveTo>
                    <a:lnTo>
                      <a:pt x="18" y="0"/>
                    </a:lnTo>
                    <a:lnTo>
                      <a:pt x="0" y="0"/>
                    </a:lnTo>
                    <a:lnTo>
                      <a:pt x="0" y="21"/>
                    </a:lnTo>
                    <a:lnTo>
                      <a:pt x="1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35" name="Oval 7">
                <a:extLst>
                  <a:ext uri="{FF2B5EF4-FFF2-40B4-BE49-F238E27FC236}">
                    <a16:creationId xmlns:a16="http://schemas.microsoft.com/office/drawing/2014/main" id="{9093F120-6B54-40DA-AFC7-C9E97C1FCC10}"/>
                  </a:ext>
                </a:extLst>
              </p:cNvPr>
              <p:cNvSpPr>
                <a:spLocks noChangeArrowheads="1"/>
              </p:cNvSpPr>
              <p:nvPr/>
            </p:nvSpPr>
            <p:spPr bwMode="auto">
              <a:xfrm>
                <a:off x="439738" y="3300413"/>
                <a:ext cx="33338"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70" name="Group 67">
              <a:extLst>
                <a:ext uri="{FF2B5EF4-FFF2-40B4-BE49-F238E27FC236}">
                  <a16:creationId xmlns:a16="http://schemas.microsoft.com/office/drawing/2014/main" id="{7BD9661E-C1F5-40B7-A4CC-05F1D512047C}"/>
                </a:ext>
              </a:extLst>
            </p:cNvPr>
            <p:cNvGrpSpPr/>
            <p:nvPr/>
          </p:nvGrpSpPr>
          <p:grpSpPr>
            <a:xfrm>
              <a:off x="2313717" y="2059093"/>
              <a:ext cx="269484" cy="262051"/>
              <a:chOff x="390525" y="2455863"/>
              <a:chExt cx="230188" cy="223838"/>
            </a:xfrm>
            <a:grpFill/>
          </p:grpSpPr>
          <p:sp>
            <p:nvSpPr>
              <p:cNvPr id="127" name="Freeform 41">
                <a:extLst>
                  <a:ext uri="{FF2B5EF4-FFF2-40B4-BE49-F238E27FC236}">
                    <a16:creationId xmlns:a16="http://schemas.microsoft.com/office/drawing/2014/main" id="{A1D07C47-EC13-4015-A689-585F157C76DF}"/>
                  </a:ext>
                </a:extLst>
              </p:cNvPr>
              <p:cNvSpPr>
                <a:spLocks noEditPoints="1"/>
              </p:cNvSpPr>
              <p:nvPr/>
            </p:nvSpPr>
            <p:spPr bwMode="auto">
              <a:xfrm>
                <a:off x="498475" y="2559051"/>
                <a:ext cx="122238" cy="120650"/>
              </a:xfrm>
              <a:custGeom>
                <a:avLst/>
                <a:gdLst>
                  <a:gd name="T0" fmla="*/ 57 w 64"/>
                  <a:gd name="T1" fmla="*/ 34 h 63"/>
                  <a:gd name="T2" fmla="*/ 30 w 64"/>
                  <a:gd name="T3" fmla="*/ 7 h 63"/>
                  <a:gd name="T4" fmla="*/ 14 w 64"/>
                  <a:gd name="T5" fmla="*/ 3 h 63"/>
                  <a:gd name="T6" fmla="*/ 11 w 64"/>
                  <a:gd name="T7" fmla="*/ 0 h 63"/>
                  <a:gd name="T8" fmla="*/ 8 w 64"/>
                  <a:gd name="T9" fmla="*/ 4 h 63"/>
                  <a:gd name="T10" fmla="*/ 3 w 64"/>
                  <a:gd name="T11" fmla="*/ 5 h 63"/>
                  <a:gd name="T12" fmla="*/ 2 w 64"/>
                  <a:gd name="T13" fmla="*/ 9 h 63"/>
                  <a:gd name="T14" fmla="*/ 0 w 64"/>
                  <a:gd name="T15" fmla="*/ 11 h 63"/>
                  <a:gd name="T16" fmla="*/ 3 w 64"/>
                  <a:gd name="T17" fmla="*/ 15 h 63"/>
                  <a:gd name="T18" fmla="*/ 7 w 64"/>
                  <a:gd name="T19" fmla="*/ 30 h 63"/>
                  <a:gd name="T20" fmla="*/ 34 w 64"/>
                  <a:gd name="T21" fmla="*/ 57 h 63"/>
                  <a:gd name="T22" fmla="*/ 57 w 64"/>
                  <a:gd name="T23" fmla="*/ 57 h 63"/>
                  <a:gd name="T24" fmla="*/ 57 w 64"/>
                  <a:gd name="T25" fmla="*/ 34 h 63"/>
                  <a:gd name="T26" fmla="*/ 52 w 64"/>
                  <a:gd name="T27" fmla="*/ 52 h 63"/>
                  <a:gd name="T28" fmla="*/ 37 w 64"/>
                  <a:gd name="T29" fmla="*/ 52 h 63"/>
                  <a:gd name="T30" fmla="*/ 13 w 64"/>
                  <a:gd name="T31" fmla="*/ 28 h 63"/>
                  <a:gd name="T32" fmla="*/ 9 w 64"/>
                  <a:gd name="T33" fmla="*/ 21 h 63"/>
                  <a:gd name="T34" fmla="*/ 14 w 64"/>
                  <a:gd name="T35" fmla="*/ 25 h 63"/>
                  <a:gd name="T36" fmla="*/ 25 w 64"/>
                  <a:gd name="T37" fmla="*/ 25 h 63"/>
                  <a:gd name="T38" fmla="*/ 25 w 64"/>
                  <a:gd name="T39" fmla="*/ 14 h 63"/>
                  <a:gd name="T40" fmla="*/ 20 w 64"/>
                  <a:gd name="T41" fmla="*/ 9 h 63"/>
                  <a:gd name="T42" fmla="*/ 28 w 64"/>
                  <a:gd name="T43" fmla="*/ 12 h 63"/>
                  <a:gd name="T44" fmla="*/ 52 w 64"/>
                  <a:gd name="T45" fmla="*/ 36 h 63"/>
                  <a:gd name="T46" fmla="*/ 52 w 64"/>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3">
                    <a:moveTo>
                      <a:pt x="57" y="34"/>
                    </a:moveTo>
                    <a:cubicBezTo>
                      <a:pt x="30" y="7"/>
                      <a:pt x="30" y="7"/>
                      <a:pt x="30" y="7"/>
                    </a:cubicBezTo>
                    <a:cubicBezTo>
                      <a:pt x="26" y="3"/>
                      <a:pt x="20" y="1"/>
                      <a:pt x="14" y="3"/>
                    </a:cubicBezTo>
                    <a:cubicBezTo>
                      <a:pt x="11" y="0"/>
                      <a:pt x="11" y="0"/>
                      <a:pt x="11" y="0"/>
                    </a:cubicBezTo>
                    <a:cubicBezTo>
                      <a:pt x="8" y="4"/>
                      <a:pt x="8" y="4"/>
                      <a:pt x="8" y="4"/>
                    </a:cubicBezTo>
                    <a:cubicBezTo>
                      <a:pt x="3" y="5"/>
                      <a:pt x="3" y="5"/>
                      <a:pt x="3" y="5"/>
                    </a:cubicBezTo>
                    <a:cubicBezTo>
                      <a:pt x="2" y="9"/>
                      <a:pt x="2" y="9"/>
                      <a:pt x="2" y="9"/>
                    </a:cubicBezTo>
                    <a:cubicBezTo>
                      <a:pt x="0" y="11"/>
                      <a:pt x="0" y="11"/>
                      <a:pt x="0" y="11"/>
                    </a:cubicBezTo>
                    <a:cubicBezTo>
                      <a:pt x="3" y="15"/>
                      <a:pt x="3" y="15"/>
                      <a:pt x="3" y="15"/>
                    </a:cubicBezTo>
                    <a:cubicBezTo>
                      <a:pt x="2" y="20"/>
                      <a:pt x="3" y="26"/>
                      <a:pt x="7" y="30"/>
                    </a:cubicBezTo>
                    <a:cubicBezTo>
                      <a:pt x="34" y="57"/>
                      <a:pt x="34" y="57"/>
                      <a:pt x="34" y="57"/>
                    </a:cubicBezTo>
                    <a:cubicBezTo>
                      <a:pt x="41" y="63"/>
                      <a:pt x="51" y="63"/>
                      <a:pt x="57" y="57"/>
                    </a:cubicBezTo>
                    <a:cubicBezTo>
                      <a:pt x="64" y="51"/>
                      <a:pt x="64" y="40"/>
                      <a:pt x="57" y="34"/>
                    </a:cubicBezTo>
                    <a:close/>
                    <a:moveTo>
                      <a:pt x="52" y="52"/>
                    </a:moveTo>
                    <a:cubicBezTo>
                      <a:pt x="48" y="56"/>
                      <a:pt x="41" y="56"/>
                      <a:pt x="37" y="52"/>
                    </a:cubicBezTo>
                    <a:cubicBezTo>
                      <a:pt x="13" y="28"/>
                      <a:pt x="13" y="28"/>
                      <a:pt x="13" y="28"/>
                    </a:cubicBezTo>
                    <a:cubicBezTo>
                      <a:pt x="11" y="26"/>
                      <a:pt x="10" y="23"/>
                      <a:pt x="9" y="21"/>
                    </a:cubicBezTo>
                    <a:cubicBezTo>
                      <a:pt x="14" y="25"/>
                      <a:pt x="14" y="25"/>
                      <a:pt x="14" y="25"/>
                    </a:cubicBezTo>
                    <a:cubicBezTo>
                      <a:pt x="17" y="28"/>
                      <a:pt x="22" y="28"/>
                      <a:pt x="25" y="25"/>
                    </a:cubicBezTo>
                    <a:cubicBezTo>
                      <a:pt x="28" y="22"/>
                      <a:pt x="28" y="17"/>
                      <a:pt x="25" y="14"/>
                    </a:cubicBezTo>
                    <a:cubicBezTo>
                      <a:pt x="20" y="9"/>
                      <a:pt x="20" y="9"/>
                      <a:pt x="20" y="9"/>
                    </a:cubicBezTo>
                    <a:cubicBezTo>
                      <a:pt x="23" y="9"/>
                      <a:pt x="26" y="10"/>
                      <a:pt x="28" y="12"/>
                    </a:cubicBezTo>
                    <a:cubicBezTo>
                      <a:pt x="52" y="36"/>
                      <a:pt x="52" y="36"/>
                      <a:pt x="52" y="36"/>
                    </a:cubicBezTo>
                    <a:cubicBezTo>
                      <a:pt x="56" y="41"/>
                      <a:pt x="57" y="48"/>
                      <a:pt x="5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28" name="Freeform 42">
                <a:extLst>
                  <a:ext uri="{FF2B5EF4-FFF2-40B4-BE49-F238E27FC236}">
                    <a16:creationId xmlns:a16="http://schemas.microsoft.com/office/drawing/2014/main" id="{5423C4F7-504F-44AC-996E-8C0641F77F28}"/>
                  </a:ext>
                </a:extLst>
              </p:cNvPr>
              <p:cNvSpPr>
                <a:spLocks noEditPoints="1"/>
              </p:cNvSpPr>
              <p:nvPr/>
            </p:nvSpPr>
            <p:spPr bwMode="auto">
              <a:xfrm>
                <a:off x="390525" y="2455863"/>
                <a:ext cx="123825" cy="117475"/>
              </a:xfrm>
              <a:custGeom>
                <a:avLst/>
                <a:gdLst>
                  <a:gd name="T0" fmla="*/ 50 w 65"/>
                  <a:gd name="T1" fmla="*/ 60 h 62"/>
                  <a:gd name="T2" fmla="*/ 53 w 65"/>
                  <a:gd name="T3" fmla="*/ 62 h 62"/>
                  <a:gd name="T4" fmla="*/ 58 w 65"/>
                  <a:gd name="T5" fmla="*/ 60 h 62"/>
                  <a:gd name="T6" fmla="*/ 60 w 65"/>
                  <a:gd name="T7" fmla="*/ 57 h 62"/>
                  <a:gd name="T8" fmla="*/ 63 w 65"/>
                  <a:gd name="T9" fmla="*/ 57 h 62"/>
                  <a:gd name="T10" fmla="*/ 65 w 65"/>
                  <a:gd name="T11" fmla="*/ 52 h 62"/>
                  <a:gd name="T12" fmla="*/ 61 w 65"/>
                  <a:gd name="T13" fmla="*/ 48 h 62"/>
                  <a:gd name="T14" fmla="*/ 56 w 65"/>
                  <a:gd name="T15" fmla="*/ 33 h 62"/>
                  <a:gd name="T16" fmla="*/ 29 w 65"/>
                  <a:gd name="T17" fmla="*/ 6 h 62"/>
                  <a:gd name="T18" fmla="*/ 6 w 65"/>
                  <a:gd name="T19" fmla="*/ 6 h 62"/>
                  <a:gd name="T20" fmla="*/ 6 w 65"/>
                  <a:gd name="T21" fmla="*/ 29 h 62"/>
                  <a:gd name="T22" fmla="*/ 33 w 65"/>
                  <a:gd name="T23" fmla="*/ 56 h 62"/>
                  <a:gd name="T24" fmla="*/ 50 w 65"/>
                  <a:gd name="T25" fmla="*/ 60 h 62"/>
                  <a:gd name="T26" fmla="*/ 12 w 65"/>
                  <a:gd name="T27" fmla="*/ 27 h 62"/>
                  <a:gd name="T28" fmla="*/ 11 w 65"/>
                  <a:gd name="T29" fmla="*/ 11 h 62"/>
                  <a:gd name="T30" fmla="*/ 27 w 65"/>
                  <a:gd name="T31" fmla="*/ 12 h 62"/>
                  <a:gd name="T32" fmla="*/ 51 w 65"/>
                  <a:gd name="T33" fmla="*/ 36 h 62"/>
                  <a:gd name="T34" fmla="*/ 54 w 65"/>
                  <a:gd name="T35" fmla="*/ 41 h 62"/>
                  <a:gd name="T36" fmla="*/ 43 w 65"/>
                  <a:gd name="T37" fmla="*/ 42 h 62"/>
                  <a:gd name="T38" fmla="*/ 43 w 65"/>
                  <a:gd name="T39" fmla="*/ 53 h 62"/>
                  <a:gd name="T40" fmla="*/ 45 w 65"/>
                  <a:gd name="T41" fmla="*/ 54 h 62"/>
                  <a:gd name="T42" fmla="*/ 36 w 65"/>
                  <a:gd name="T43" fmla="*/ 51 h 62"/>
                  <a:gd name="T44" fmla="*/ 12 w 65"/>
                  <a:gd name="T45"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2">
                    <a:moveTo>
                      <a:pt x="50" y="60"/>
                    </a:moveTo>
                    <a:cubicBezTo>
                      <a:pt x="53" y="62"/>
                      <a:pt x="53" y="62"/>
                      <a:pt x="53" y="62"/>
                    </a:cubicBezTo>
                    <a:cubicBezTo>
                      <a:pt x="58" y="60"/>
                      <a:pt x="58" y="60"/>
                      <a:pt x="58" y="60"/>
                    </a:cubicBezTo>
                    <a:cubicBezTo>
                      <a:pt x="60" y="57"/>
                      <a:pt x="60" y="57"/>
                      <a:pt x="60" y="57"/>
                    </a:cubicBezTo>
                    <a:cubicBezTo>
                      <a:pt x="63" y="57"/>
                      <a:pt x="63" y="57"/>
                      <a:pt x="63" y="57"/>
                    </a:cubicBezTo>
                    <a:cubicBezTo>
                      <a:pt x="65" y="52"/>
                      <a:pt x="65" y="52"/>
                      <a:pt x="65" y="52"/>
                    </a:cubicBezTo>
                    <a:cubicBezTo>
                      <a:pt x="61" y="48"/>
                      <a:pt x="61" y="48"/>
                      <a:pt x="61" y="48"/>
                    </a:cubicBezTo>
                    <a:cubicBezTo>
                      <a:pt x="62" y="43"/>
                      <a:pt x="60" y="37"/>
                      <a:pt x="56" y="33"/>
                    </a:cubicBezTo>
                    <a:cubicBezTo>
                      <a:pt x="29" y="6"/>
                      <a:pt x="29" y="6"/>
                      <a:pt x="29" y="6"/>
                    </a:cubicBezTo>
                    <a:cubicBezTo>
                      <a:pt x="23" y="0"/>
                      <a:pt x="13" y="0"/>
                      <a:pt x="6" y="6"/>
                    </a:cubicBezTo>
                    <a:cubicBezTo>
                      <a:pt x="0" y="13"/>
                      <a:pt x="0" y="23"/>
                      <a:pt x="6" y="29"/>
                    </a:cubicBezTo>
                    <a:cubicBezTo>
                      <a:pt x="33" y="56"/>
                      <a:pt x="33" y="56"/>
                      <a:pt x="33" y="56"/>
                    </a:cubicBezTo>
                    <a:cubicBezTo>
                      <a:pt x="38" y="61"/>
                      <a:pt x="45" y="62"/>
                      <a:pt x="50" y="60"/>
                    </a:cubicBezTo>
                    <a:close/>
                    <a:moveTo>
                      <a:pt x="12" y="27"/>
                    </a:moveTo>
                    <a:cubicBezTo>
                      <a:pt x="7" y="22"/>
                      <a:pt x="7" y="15"/>
                      <a:pt x="11" y="11"/>
                    </a:cubicBezTo>
                    <a:cubicBezTo>
                      <a:pt x="15" y="7"/>
                      <a:pt x="22" y="7"/>
                      <a:pt x="27" y="12"/>
                    </a:cubicBezTo>
                    <a:cubicBezTo>
                      <a:pt x="51" y="36"/>
                      <a:pt x="51" y="36"/>
                      <a:pt x="51" y="36"/>
                    </a:cubicBezTo>
                    <a:cubicBezTo>
                      <a:pt x="53" y="37"/>
                      <a:pt x="54" y="39"/>
                      <a:pt x="54" y="41"/>
                    </a:cubicBezTo>
                    <a:cubicBezTo>
                      <a:pt x="51" y="39"/>
                      <a:pt x="46" y="39"/>
                      <a:pt x="43" y="42"/>
                    </a:cubicBezTo>
                    <a:cubicBezTo>
                      <a:pt x="40" y="45"/>
                      <a:pt x="40" y="50"/>
                      <a:pt x="43" y="53"/>
                    </a:cubicBezTo>
                    <a:cubicBezTo>
                      <a:pt x="45" y="54"/>
                      <a:pt x="45" y="54"/>
                      <a:pt x="45" y="54"/>
                    </a:cubicBezTo>
                    <a:cubicBezTo>
                      <a:pt x="42" y="54"/>
                      <a:pt x="38" y="53"/>
                      <a:pt x="36" y="51"/>
                    </a:cubicBez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29" name="Rectangle 43">
                <a:extLst>
                  <a:ext uri="{FF2B5EF4-FFF2-40B4-BE49-F238E27FC236}">
                    <a16:creationId xmlns:a16="http://schemas.microsoft.com/office/drawing/2014/main" id="{74A70CCF-5A97-484D-90B1-207B41A979C5}"/>
                  </a:ext>
                </a:extLst>
              </p:cNvPr>
              <p:cNvSpPr>
                <a:spLocks noChangeArrowheads="1"/>
              </p:cNvSpPr>
              <p:nvPr/>
            </p:nvSpPr>
            <p:spPr bwMode="auto">
              <a:xfrm>
                <a:off x="517525" y="2525713"/>
                <a:ext cx="6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30" name="Rectangle 44">
                <a:extLst>
                  <a:ext uri="{FF2B5EF4-FFF2-40B4-BE49-F238E27FC236}">
                    <a16:creationId xmlns:a16="http://schemas.microsoft.com/office/drawing/2014/main" id="{B9A61C59-E633-431A-99DE-414FCFDE0D81}"/>
                  </a:ext>
                </a:extLst>
              </p:cNvPr>
              <p:cNvSpPr>
                <a:spLocks noChangeArrowheads="1"/>
              </p:cNvSpPr>
              <p:nvPr/>
            </p:nvSpPr>
            <p:spPr bwMode="auto">
              <a:xfrm>
                <a:off x="525463" y="2549526"/>
                <a:ext cx="23813"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31" name="Rectangle 45">
                <a:extLst>
                  <a:ext uri="{FF2B5EF4-FFF2-40B4-BE49-F238E27FC236}">
                    <a16:creationId xmlns:a16="http://schemas.microsoft.com/office/drawing/2014/main" id="{3D80B5E6-44DB-42C8-B27A-6B2B3D532EC4}"/>
                  </a:ext>
                </a:extLst>
              </p:cNvPr>
              <p:cNvSpPr>
                <a:spLocks noChangeArrowheads="1"/>
              </p:cNvSpPr>
              <p:nvPr/>
            </p:nvSpPr>
            <p:spPr bwMode="auto">
              <a:xfrm>
                <a:off x="488950" y="2584451"/>
                <a:ext cx="6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32" name="Rectangle 46">
                <a:extLst>
                  <a:ext uri="{FF2B5EF4-FFF2-40B4-BE49-F238E27FC236}">
                    <a16:creationId xmlns:a16="http://schemas.microsoft.com/office/drawing/2014/main" id="{46875A0E-2189-4395-95D8-917DFA963F9D}"/>
                  </a:ext>
                </a:extLst>
              </p:cNvPr>
              <p:cNvSpPr>
                <a:spLocks noChangeArrowheads="1"/>
              </p:cNvSpPr>
              <p:nvPr/>
            </p:nvSpPr>
            <p:spPr bwMode="auto">
              <a:xfrm>
                <a:off x="465138" y="2578101"/>
                <a:ext cx="22225"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71" name="Group 74">
              <a:extLst>
                <a:ext uri="{FF2B5EF4-FFF2-40B4-BE49-F238E27FC236}">
                  <a16:creationId xmlns:a16="http://schemas.microsoft.com/office/drawing/2014/main" id="{F2C6211F-D090-406A-BC05-0BE3DBB54698}"/>
                </a:ext>
              </a:extLst>
            </p:cNvPr>
            <p:cNvGrpSpPr/>
            <p:nvPr/>
          </p:nvGrpSpPr>
          <p:grpSpPr>
            <a:xfrm>
              <a:off x="3819590" y="1791415"/>
              <a:ext cx="322417" cy="238828"/>
              <a:chOff x="4598988" y="3619501"/>
              <a:chExt cx="214313" cy="158750"/>
            </a:xfrm>
            <a:grpFill/>
          </p:grpSpPr>
          <p:sp>
            <p:nvSpPr>
              <p:cNvPr id="124" name="Freeform 24">
                <a:extLst>
                  <a:ext uri="{FF2B5EF4-FFF2-40B4-BE49-F238E27FC236}">
                    <a16:creationId xmlns:a16="http://schemas.microsoft.com/office/drawing/2014/main" id="{BAEAC25E-FB18-4D08-9161-86C32E7DBDAD}"/>
                  </a:ext>
                </a:extLst>
              </p:cNvPr>
              <p:cNvSpPr>
                <a:spLocks/>
              </p:cNvSpPr>
              <p:nvPr/>
            </p:nvSpPr>
            <p:spPr bwMode="auto">
              <a:xfrm>
                <a:off x="4675188" y="3729038"/>
                <a:ext cx="61913" cy="49213"/>
              </a:xfrm>
              <a:custGeom>
                <a:avLst/>
                <a:gdLst>
                  <a:gd name="T0" fmla="*/ 36 w 38"/>
                  <a:gd name="T1" fmla="*/ 10 h 30"/>
                  <a:gd name="T2" fmla="*/ 1 w 38"/>
                  <a:gd name="T3" fmla="*/ 11 h 30"/>
                  <a:gd name="T4" fmla="*/ 1 w 38"/>
                  <a:gd name="T5" fmla="*/ 13 h 30"/>
                  <a:gd name="T6" fmla="*/ 19 w 38"/>
                  <a:gd name="T7" fmla="*/ 30 h 30"/>
                  <a:gd name="T8" fmla="*/ 36 w 38"/>
                  <a:gd name="T9" fmla="*/ 13 h 30"/>
                  <a:gd name="T10" fmla="*/ 36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6" y="10"/>
                    </a:moveTo>
                    <a:cubicBezTo>
                      <a:pt x="26" y="1"/>
                      <a:pt x="12" y="0"/>
                      <a:pt x="1" y="11"/>
                    </a:cubicBezTo>
                    <a:cubicBezTo>
                      <a:pt x="0" y="11"/>
                      <a:pt x="0" y="12"/>
                      <a:pt x="1" y="13"/>
                    </a:cubicBezTo>
                    <a:cubicBezTo>
                      <a:pt x="19" y="30"/>
                      <a:pt x="19" y="30"/>
                      <a:pt x="19" y="30"/>
                    </a:cubicBezTo>
                    <a:cubicBezTo>
                      <a:pt x="36" y="13"/>
                      <a:pt x="36" y="13"/>
                      <a:pt x="36" y="13"/>
                    </a:cubicBezTo>
                    <a:cubicBezTo>
                      <a:pt x="38" y="11"/>
                      <a:pt x="37" y="11"/>
                      <a:pt x="3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25" name="Freeform 25">
                <a:extLst>
                  <a:ext uri="{FF2B5EF4-FFF2-40B4-BE49-F238E27FC236}">
                    <a16:creationId xmlns:a16="http://schemas.microsoft.com/office/drawing/2014/main" id="{F5EED96A-88F9-4E6D-AACB-A8550019C996}"/>
                  </a:ext>
                </a:extLst>
              </p:cNvPr>
              <p:cNvSpPr>
                <a:spLocks/>
              </p:cNvSpPr>
              <p:nvPr/>
            </p:nvSpPr>
            <p:spPr bwMode="auto">
              <a:xfrm>
                <a:off x="4633913" y="3675063"/>
                <a:ext cx="142875" cy="63500"/>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26" name="Freeform 26">
                <a:extLst>
                  <a:ext uri="{FF2B5EF4-FFF2-40B4-BE49-F238E27FC236}">
                    <a16:creationId xmlns:a16="http://schemas.microsoft.com/office/drawing/2014/main" id="{01AC9A14-D341-480C-AF0A-2709E1D4292E}"/>
                  </a:ext>
                </a:extLst>
              </p:cNvPr>
              <p:cNvSpPr>
                <a:spLocks/>
              </p:cNvSpPr>
              <p:nvPr/>
            </p:nvSpPr>
            <p:spPr bwMode="auto">
              <a:xfrm>
                <a:off x="4598988" y="3619501"/>
                <a:ext cx="214313" cy="82550"/>
              </a:xfrm>
              <a:custGeom>
                <a:avLst/>
                <a:gdLst>
                  <a:gd name="T0" fmla="*/ 131 w 132"/>
                  <a:gd name="T1" fmla="*/ 36 h 51"/>
                  <a:gd name="T2" fmla="*/ 131 w 132"/>
                  <a:gd name="T3" fmla="*/ 36 h 51"/>
                  <a:gd name="T4" fmla="*/ 1 w 132"/>
                  <a:gd name="T5" fmla="*/ 36 h 51"/>
                  <a:gd name="T6" fmla="*/ 1 w 132"/>
                  <a:gd name="T7" fmla="*/ 38 h 51"/>
                  <a:gd name="T8" fmla="*/ 13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6" y="0"/>
                      <a:pt x="1" y="36"/>
                    </a:cubicBezTo>
                    <a:cubicBezTo>
                      <a:pt x="0" y="37"/>
                      <a:pt x="0" y="37"/>
                      <a:pt x="1" y="38"/>
                    </a:cubicBezTo>
                    <a:cubicBezTo>
                      <a:pt x="13" y="51"/>
                      <a:pt x="13" y="51"/>
                      <a:pt x="13" y="51"/>
                    </a:cubicBezTo>
                    <a:cubicBezTo>
                      <a:pt x="14" y="51"/>
                      <a:pt x="15" y="51"/>
                      <a:pt x="16" y="51"/>
                    </a:cubicBezTo>
                    <a:cubicBezTo>
                      <a:pt x="43" y="23"/>
                      <a:pt x="88" y="23"/>
                      <a:pt x="116" y="51"/>
                    </a:cubicBezTo>
                    <a:cubicBezTo>
                      <a:pt x="117" y="51"/>
                      <a:pt x="118" y="51"/>
                      <a:pt x="118" y="51"/>
                    </a:cubicBezTo>
                    <a:cubicBezTo>
                      <a:pt x="131" y="38"/>
                      <a:pt x="131" y="38"/>
                      <a:pt x="131" y="38"/>
                    </a:cubicBezTo>
                    <a:cubicBezTo>
                      <a:pt x="131" y="38"/>
                      <a:pt x="131" y="38"/>
                      <a:pt x="131" y="38"/>
                    </a:cubicBezTo>
                    <a:cubicBezTo>
                      <a:pt x="132" y="37"/>
                      <a:pt x="132" y="37"/>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sp>
          <p:nvSpPr>
            <p:cNvPr id="72" name="Freeform 37">
              <a:extLst>
                <a:ext uri="{FF2B5EF4-FFF2-40B4-BE49-F238E27FC236}">
                  <a16:creationId xmlns:a16="http://schemas.microsoft.com/office/drawing/2014/main" id="{9D9D32D4-6850-41A0-9681-9C1DA073EE35}"/>
                </a:ext>
              </a:extLst>
            </p:cNvPr>
            <p:cNvSpPr>
              <a:spLocks noEditPoints="1"/>
            </p:cNvSpPr>
            <p:nvPr/>
          </p:nvSpPr>
          <p:spPr bwMode="auto">
            <a:xfrm>
              <a:off x="3523380" y="1818264"/>
              <a:ext cx="297296" cy="295235"/>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nvGrpSpPr>
            <p:cNvPr id="73" name="Group 79">
              <a:extLst>
                <a:ext uri="{FF2B5EF4-FFF2-40B4-BE49-F238E27FC236}">
                  <a16:creationId xmlns:a16="http://schemas.microsoft.com/office/drawing/2014/main" id="{E588ECDA-84C3-4F5B-B0D4-69908D3001D5}"/>
                </a:ext>
              </a:extLst>
            </p:cNvPr>
            <p:cNvGrpSpPr/>
            <p:nvPr/>
          </p:nvGrpSpPr>
          <p:grpSpPr>
            <a:xfrm>
              <a:off x="2259772" y="1758924"/>
              <a:ext cx="282589" cy="280653"/>
              <a:chOff x="1979613" y="3067051"/>
              <a:chExt cx="231775" cy="230188"/>
            </a:xfrm>
            <a:grpFill/>
          </p:grpSpPr>
          <p:sp>
            <p:nvSpPr>
              <p:cNvPr id="121" name="Freeform 38">
                <a:extLst>
                  <a:ext uri="{FF2B5EF4-FFF2-40B4-BE49-F238E27FC236}">
                    <a16:creationId xmlns:a16="http://schemas.microsoft.com/office/drawing/2014/main" id="{F4731F08-F361-4937-84E9-FBF05714CFBB}"/>
                  </a:ext>
                </a:extLst>
              </p:cNvPr>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22" name="Freeform 39">
                <a:extLst>
                  <a:ext uri="{FF2B5EF4-FFF2-40B4-BE49-F238E27FC236}">
                    <a16:creationId xmlns:a16="http://schemas.microsoft.com/office/drawing/2014/main" id="{B69996D3-496B-49D2-A200-6AA9A7C2E202}"/>
                  </a:ext>
                </a:extLst>
              </p:cNvPr>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23" name="Oval 40">
                <a:extLst>
                  <a:ext uri="{FF2B5EF4-FFF2-40B4-BE49-F238E27FC236}">
                    <a16:creationId xmlns:a16="http://schemas.microsoft.com/office/drawing/2014/main" id="{F5A74D68-305A-4228-A01A-CC03B144DD3A}"/>
                  </a:ext>
                </a:extLst>
              </p:cNvPr>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sp>
          <p:nvSpPr>
            <p:cNvPr id="74" name="Freeform 32">
              <a:extLst>
                <a:ext uri="{FF2B5EF4-FFF2-40B4-BE49-F238E27FC236}">
                  <a16:creationId xmlns:a16="http://schemas.microsoft.com/office/drawing/2014/main" id="{E4FEF3B4-541E-4137-A20F-0FD0A4E6C27B}"/>
                </a:ext>
              </a:extLst>
            </p:cNvPr>
            <p:cNvSpPr>
              <a:spLocks/>
            </p:cNvSpPr>
            <p:nvPr/>
          </p:nvSpPr>
          <p:spPr bwMode="auto">
            <a:xfrm>
              <a:off x="2855660" y="1616327"/>
              <a:ext cx="292809" cy="258677"/>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75" name="Freeform 33">
              <a:extLst>
                <a:ext uri="{FF2B5EF4-FFF2-40B4-BE49-F238E27FC236}">
                  <a16:creationId xmlns:a16="http://schemas.microsoft.com/office/drawing/2014/main" id="{39EF7DE8-CA9A-4ABD-BBDD-97EA9AC72C08}"/>
                </a:ext>
              </a:extLst>
            </p:cNvPr>
            <p:cNvSpPr>
              <a:spLocks noEditPoints="1"/>
            </p:cNvSpPr>
            <p:nvPr/>
          </p:nvSpPr>
          <p:spPr bwMode="auto">
            <a:xfrm>
              <a:off x="2563027" y="1670073"/>
              <a:ext cx="287812" cy="195956"/>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nvGrpSpPr>
            <p:cNvPr id="76" name="Group 85">
              <a:extLst>
                <a:ext uri="{FF2B5EF4-FFF2-40B4-BE49-F238E27FC236}">
                  <a16:creationId xmlns:a16="http://schemas.microsoft.com/office/drawing/2014/main" id="{470B27E6-0FBA-42EE-AE3C-93A9D95644B7}"/>
                </a:ext>
              </a:extLst>
            </p:cNvPr>
            <p:cNvGrpSpPr/>
            <p:nvPr/>
          </p:nvGrpSpPr>
          <p:grpSpPr>
            <a:xfrm>
              <a:off x="4343600" y="1832238"/>
              <a:ext cx="201451" cy="263439"/>
              <a:chOff x="812800" y="2401888"/>
              <a:chExt cx="206375" cy="269875"/>
            </a:xfrm>
            <a:grpFill/>
          </p:grpSpPr>
          <p:sp>
            <p:nvSpPr>
              <p:cNvPr id="119" name="Freeform 47">
                <a:extLst>
                  <a:ext uri="{FF2B5EF4-FFF2-40B4-BE49-F238E27FC236}">
                    <a16:creationId xmlns:a16="http://schemas.microsoft.com/office/drawing/2014/main" id="{AD7B2D73-CDC5-4294-892B-84EDEC1C2650}"/>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20" name="Freeform 48">
                <a:extLst>
                  <a:ext uri="{FF2B5EF4-FFF2-40B4-BE49-F238E27FC236}">
                    <a16:creationId xmlns:a16="http://schemas.microsoft.com/office/drawing/2014/main" id="{1CAEE30A-9333-44FA-B599-DE34BA0CABC3}"/>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77" name="Group 88">
              <a:extLst>
                <a:ext uri="{FF2B5EF4-FFF2-40B4-BE49-F238E27FC236}">
                  <a16:creationId xmlns:a16="http://schemas.microsoft.com/office/drawing/2014/main" id="{5E182CC0-B7BC-42BC-8096-D3ACE777DF74}"/>
                </a:ext>
              </a:extLst>
            </p:cNvPr>
            <p:cNvGrpSpPr/>
            <p:nvPr/>
          </p:nvGrpSpPr>
          <p:grpSpPr>
            <a:xfrm>
              <a:off x="4343601" y="1572147"/>
              <a:ext cx="325521" cy="222828"/>
              <a:chOff x="2324100" y="1814513"/>
              <a:chExt cx="266700" cy="182563"/>
            </a:xfrm>
            <a:grpFill/>
          </p:grpSpPr>
          <p:sp>
            <p:nvSpPr>
              <p:cNvPr id="117" name="Freeform 55">
                <a:extLst>
                  <a:ext uri="{FF2B5EF4-FFF2-40B4-BE49-F238E27FC236}">
                    <a16:creationId xmlns:a16="http://schemas.microsoft.com/office/drawing/2014/main" id="{F5762C43-D1C2-41F6-A5B4-F3F9254A71DD}"/>
                  </a:ext>
                </a:extLst>
              </p:cNvPr>
              <p:cNvSpPr>
                <a:spLocks noEditPoints="1"/>
              </p:cNvSpPr>
              <p:nvPr/>
            </p:nvSpPr>
            <p:spPr bwMode="auto">
              <a:xfrm>
                <a:off x="2324100" y="1814513"/>
                <a:ext cx="188913" cy="182563"/>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18" name="Freeform 56">
                <a:extLst>
                  <a:ext uri="{FF2B5EF4-FFF2-40B4-BE49-F238E27FC236}">
                    <a16:creationId xmlns:a16="http://schemas.microsoft.com/office/drawing/2014/main" id="{E166AE33-67C4-4B95-BD1B-2F33EBD766FA}"/>
                  </a:ext>
                </a:extLst>
              </p:cNvPr>
              <p:cNvSpPr>
                <a:spLocks noEditPoints="1"/>
              </p:cNvSpPr>
              <p:nvPr/>
            </p:nvSpPr>
            <p:spPr bwMode="auto">
              <a:xfrm>
                <a:off x="2501900" y="1905001"/>
                <a:ext cx="88900" cy="90488"/>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78" name="Group 91">
              <a:extLst>
                <a:ext uri="{FF2B5EF4-FFF2-40B4-BE49-F238E27FC236}">
                  <a16:creationId xmlns:a16="http://schemas.microsoft.com/office/drawing/2014/main" id="{D659E2EE-E9B3-4946-AE87-84EE277AA90B}"/>
                </a:ext>
              </a:extLst>
            </p:cNvPr>
            <p:cNvGrpSpPr/>
            <p:nvPr/>
          </p:nvGrpSpPr>
          <p:grpSpPr>
            <a:xfrm>
              <a:off x="2048824" y="1585349"/>
              <a:ext cx="322417" cy="238828"/>
              <a:chOff x="4598988" y="3619501"/>
              <a:chExt cx="214313" cy="158750"/>
            </a:xfrm>
            <a:grpFill/>
          </p:grpSpPr>
          <p:sp>
            <p:nvSpPr>
              <p:cNvPr id="114" name="Freeform 24">
                <a:extLst>
                  <a:ext uri="{FF2B5EF4-FFF2-40B4-BE49-F238E27FC236}">
                    <a16:creationId xmlns:a16="http://schemas.microsoft.com/office/drawing/2014/main" id="{EA9A4A0F-3A08-4749-ADB6-D62821A5B848}"/>
                  </a:ext>
                </a:extLst>
              </p:cNvPr>
              <p:cNvSpPr>
                <a:spLocks/>
              </p:cNvSpPr>
              <p:nvPr/>
            </p:nvSpPr>
            <p:spPr bwMode="auto">
              <a:xfrm>
                <a:off x="4675188" y="3729038"/>
                <a:ext cx="61913" cy="49213"/>
              </a:xfrm>
              <a:custGeom>
                <a:avLst/>
                <a:gdLst>
                  <a:gd name="T0" fmla="*/ 36 w 38"/>
                  <a:gd name="T1" fmla="*/ 10 h 30"/>
                  <a:gd name="T2" fmla="*/ 1 w 38"/>
                  <a:gd name="T3" fmla="*/ 11 h 30"/>
                  <a:gd name="T4" fmla="*/ 1 w 38"/>
                  <a:gd name="T5" fmla="*/ 13 h 30"/>
                  <a:gd name="T6" fmla="*/ 19 w 38"/>
                  <a:gd name="T7" fmla="*/ 30 h 30"/>
                  <a:gd name="T8" fmla="*/ 36 w 38"/>
                  <a:gd name="T9" fmla="*/ 13 h 30"/>
                  <a:gd name="T10" fmla="*/ 36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6" y="10"/>
                    </a:moveTo>
                    <a:cubicBezTo>
                      <a:pt x="26" y="1"/>
                      <a:pt x="12" y="0"/>
                      <a:pt x="1" y="11"/>
                    </a:cubicBezTo>
                    <a:cubicBezTo>
                      <a:pt x="0" y="11"/>
                      <a:pt x="0" y="12"/>
                      <a:pt x="1" y="13"/>
                    </a:cubicBezTo>
                    <a:cubicBezTo>
                      <a:pt x="19" y="30"/>
                      <a:pt x="19" y="30"/>
                      <a:pt x="19" y="30"/>
                    </a:cubicBezTo>
                    <a:cubicBezTo>
                      <a:pt x="36" y="13"/>
                      <a:pt x="36" y="13"/>
                      <a:pt x="36" y="13"/>
                    </a:cubicBezTo>
                    <a:cubicBezTo>
                      <a:pt x="38" y="11"/>
                      <a:pt x="37" y="11"/>
                      <a:pt x="3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15" name="Freeform 25">
                <a:extLst>
                  <a:ext uri="{FF2B5EF4-FFF2-40B4-BE49-F238E27FC236}">
                    <a16:creationId xmlns:a16="http://schemas.microsoft.com/office/drawing/2014/main" id="{19E2E0CA-3D09-4A70-88A7-218DBDF2C9C4}"/>
                  </a:ext>
                </a:extLst>
              </p:cNvPr>
              <p:cNvSpPr>
                <a:spLocks/>
              </p:cNvSpPr>
              <p:nvPr/>
            </p:nvSpPr>
            <p:spPr bwMode="auto">
              <a:xfrm>
                <a:off x="4633913" y="3675063"/>
                <a:ext cx="142875" cy="63500"/>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16" name="Freeform 26">
                <a:extLst>
                  <a:ext uri="{FF2B5EF4-FFF2-40B4-BE49-F238E27FC236}">
                    <a16:creationId xmlns:a16="http://schemas.microsoft.com/office/drawing/2014/main" id="{8960C554-4084-429E-86F5-0CFF15E1D3F2}"/>
                  </a:ext>
                </a:extLst>
              </p:cNvPr>
              <p:cNvSpPr>
                <a:spLocks/>
              </p:cNvSpPr>
              <p:nvPr/>
            </p:nvSpPr>
            <p:spPr bwMode="auto">
              <a:xfrm>
                <a:off x="4598988" y="3619501"/>
                <a:ext cx="214313" cy="82550"/>
              </a:xfrm>
              <a:custGeom>
                <a:avLst/>
                <a:gdLst>
                  <a:gd name="T0" fmla="*/ 131 w 132"/>
                  <a:gd name="T1" fmla="*/ 36 h 51"/>
                  <a:gd name="T2" fmla="*/ 131 w 132"/>
                  <a:gd name="T3" fmla="*/ 36 h 51"/>
                  <a:gd name="T4" fmla="*/ 1 w 132"/>
                  <a:gd name="T5" fmla="*/ 36 h 51"/>
                  <a:gd name="T6" fmla="*/ 1 w 132"/>
                  <a:gd name="T7" fmla="*/ 38 h 51"/>
                  <a:gd name="T8" fmla="*/ 13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6" y="0"/>
                      <a:pt x="1" y="36"/>
                    </a:cubicBezTo>
                    <a:cubicBezTo>
                      <a:pt x="0" y="37"/>
                      <a:pt x="0" y="37"/>
                      <a:pt x="1" y="38"/>
                    </a:cubicBezTo>
                    <a:cubicBezTo>
                      <a:pt x="13" y="51"/>
                      <a:pt x="13" y="51"/>
                      <a:pt x="13" y="51"/>
                    </a:cubicBezTo>
                    <a:cubicBezTo>
                      <a:pt x="14" y="51"/>
                      <a:pt x="15" y="51"/>
                      <a:pt x="16" y="51"/>
                    </a:cubicBezTo>
                    <a:cubicBezTo>
                      <a:pt x="43" y="23"/>
                      <a:pt x="88" y="23"/>
                      <a:pt x="116" y="51"/>
                    </a:cubicBezTo>
                    <a:cubicBezTo>
                      <a:pt x="117" y="51"/>
                      <a:pt x="118" y="51"/>
                      <a:pt x="118" y="51"/>
                    </a:cubicBezTo>
                    <a:cubicBezTo>
                      <a:pt x="131" y="38"/>
                      <a:pt x="131" y="38"/>
                      <a:pt x="131" y="38"/>
                    </a:cubicBezTo>
                    <a:cubicBezTo>
                      <a:pt x="131" y="38"/>
                      <a:pt x="131" y="38"/>
                      <a:pt x="131" y="38"/>
                    </a:cubicBezTo>
                    <a:cubicBezTo>
                      <a:pt x="132" y="37"/>
                      <a:pt x="132" y="37"/>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sp>
          <p:nvSpPr>
            <p:cNvPr id="79" name="Freeform 33">
              <a:extLst>
                <a:ext uri="{FF2B5EF4-FFF2-40B4-BE49-F238E27FC236}">
                  <a16:creationId xmlns:a16="http://schemas.microsoft.com/office/drawing/2014/main" id="{327D6486-F0C0-42F2-B75D-8562EDD42106}"/>
                </a:ext>
              </a:extLst>
            </p:cNvPr>
            <p:cNvSpPr>
              <a:spLocks noEditPoints="1"/>
            </p:cNvSpPr>
            <p:nvPr/>
          </p:nvSpPr>
          <p:spPr bwMode="auto">
            <a:xfrm>
              <a:off x="4036782" y="1611841"/>
              <a:ext cx="287812" cy="195956"/>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nvGrpSpPr>
            <p:cNvPr id="80" name="Group 96">
              <a:extLst>
                <a:ext uri="{FF2B5EF4-FFF2-40B4-BE49-F238E27FC236}">
                  <a16:creationId xmlns:a16="http://schemas.microsoft.com/office/drawing/2014/main" id="{9272894D-07C0-4529-99F2-9CF431D63922}"/>
                </a:ext>
              </a:extLst>
            </p:cNvPr>
            <p:cNvGrpSpPr/>
            <p:nvPr/>
          </p:nvGrpSpPr>
          <p:grpSpPr>
            <a:xfrm>
              <a:off x="3824036" y="1456055"/>
              <a:ext cx="341093" cy="338920"/>
              <a:chOff x="744538" y="3198813"/>
              <a:chExt cx="249237" cy="247650"/>
            </a:xfrm>
            <a:grpFill/>
          </p:grpSpPr>
          <p:sp>
            <p:nvSpPr>
              <p:cNvPr id="110" name="Freeform 8">
                <a:extLst>
                  <a:ext uri="{FF2B5EF4-FFF2-40B4-BE49-F238E27FC236}">
                    <a16:creationId xmlns:a16="http://schemas.microsoft.com/office/drawing/2014/main" id="{012DFAF1-3168-4076-91BC-20DC80EC433E}"/>
                  </a:ext>
                </a:extLst>
              </p:cNvPr>
              <p:cNvSpPr>
                <a:spLocks/>
              </p:cNvSpPr>
              <p:nvPr/>
            </p:nvSpPr>
            <p:spPr bwMode="auto">
              <a:xfrm>
                <a:off x="744538" y="3379788"/>
                <a:ext cx="66675" cy="66675"/>
              </a:xfrm>
              <a:custGeom>
                <a:avLst/>
                <a:gdLst>
                  <a:gd name="T0" fmla="*/ 19 w 42"/>
                  <a:gd name="T1" fmla="*/ 1 h 42"/>
                  <a:gd name="T2" fmla="*/ 0 w 42"/>
                  <a:gd name="T3" fmla="*/ 42 h 42"/>
                  <a:gd name="T4" fmla="*/ 42 w 42"/>
                  <a:gd name="T5" fmla="*/ 24 h 42"/>
                  <a:gd name="T6" fmla="*/ 42 w 42"/>
                  <a:gd name="T7" fmla="*/ 24 h 42"/>
                  <a:gd name="T8" fmla="*/ 19 w 42"/>
                  <a:gd name="T9" fmla="*/ 0 h 42"/>
                  <a:gd name="T10" fmla="*/ 19 w 42"/>
                  <a:gd name="T11" fmla="*/ 1 h 42"/>
                </a:gdLst>
                <a:ahLst/>
                <a:cxnLst>
                  <a:cxn ang="0">
                    <a:pos x="T0" y="T1"/>
                  </a:cxn>
                  <a:cxn ang="0">
                    <a:pos x="T2" y="T3"/>
                  </a:cxn>
                  <a:cxn ang="0">
                    <a:pos x="T4" y="T5"/>
                  </a:cxn>
                  <a:cxn ang="0">
                    <a:pos x="T6" y="T7"/>
                  </a:cxn>
                  <a:cxn ang="0">
                    <a:pos x="T8" y="T9"/>
                  </a:cxn>
                  <a:cxn ang="0">
                    <a:pos x="T10" y="T11"/>
                  </a:cxn>
                </a:cxnLst>
                <a:rect l="0" t="0" r="r" b="b"/>
                <a:pathLst>
                  <a:path w="42" h="42">
                    <a:moveTo>
                      <a:pt x="19" y="1"/>
                    </a:moveTo>
                    <a:lnTo>
                      <a:pt x="0" y="42"/>
                    </a:lnTo>
                    <a:lnTo>
                      <a:pt x="42" y="24"/>
                    </a:lnTo>
                    <a:lnTo>
                      <a:pt x="42" y="24"/>
                    </a:lnTo>
                    <a:lnTo>
                      <a:pt x="19" y="0"/>
                    </a:lnTo>
                    <a:lnTo>
                      <a:pt x="1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11" name="Freeform 9">
                <a:extLst>
                  <a:ext uri="{FF2B5EF4-FFF2-40B4-BE49-F238E27FC236}">
                    <a16:creationId xmlns:a16="http://schemas.microsoft.com/office/drawing/2014/main" id="{A0367D2E-FAE9-4A73-AB31-809AFF60DCF9}"/>
                  </a:ext>
                </a:extLst>
              </p:cNvPr>
              <p:cNvSpPr>
                <a:spLocks/>
              </p:cNvSpPr>
              <p:nvPr/>
            </p:nvSpPr>
            <p:spPr bwMode="auto">
              <a:xfrm>
                <a:off x="782638" y="3219451"/>
                <a:ext cx="165100" cy="168275"/>
              </a:xfrm>
              <a:custGeom>
                <a:avLst/>
                <a:gdLst>
                  <a:gd name="T0" fmla="*/ 94 w 104"/>
                  <a:gd name="T1" fmla="*/ 0 h 106"/>
                  <a:gd name="T2" fmla="*/ 0 w 104"/>
                  <a:gd name="T3" fmla="*/ 96 h 106"/>
                  <a:gd name="T4" fmla="*/ 9 w 104"/>
                  <a:gd name="T5" fmla="*/ 106 h 106"/>
                  <a:gd name="T6" fmla="*/ 104 w 104"/>
                  <a:gd name="T7" fmla="*/ 10 h 106"/>
                  <a:gd name="T8" fmla="*/ 94 w 104"/>
                  <a:gd name="T9" fmla="*/ 0 h 106"/>
                </a:gdLst>
                <a:ahLst/>
                <a:cxnLst>
                  <a:cxn ang="0">
                    <a:pos x="T0" y="T1"/>
                  </a:cxn>
                  <a:cxn ang="0">
                    <a:pos x="T2" y="T3"/>
                  </a:cxn>
                  <a:cxn ang="0">
                    <a:pos x="T4" y="T5"/>
                  </a:cxn>
                  <a:cxn ang="0">
                    <a:pos x="T6" y="T7"/>
                  </a:cxn>
                  <a:cxn ang="0">
                    <a:pos x="T8" y="T9"/>
                  </a:cxn>
                </a:cxnLst>
                <a:rect l="0" t="0" r="r" b="b"/>
                <a:pathLst>
                  <a:path w="104" h="106">
                    <a:moveTo>
                      <a:pt x="94" y="0"/>
                    </a:moveTo>
                    <a:lnTo>
                      <a:pt x="0" y="96"/>
                    </a:lnTo>
                    <a:lnTo>
                      <a:pt x="9" y="106"/>
                    </a:lnTo>
                    <a:lnTo>
                      <a:pt x="104" y="1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12" name="Freeform 10">
                <a:extLst>
                  <a:ext uri="{FF2B5EF4-FFF2-40B4-BE49-F238E27FC236}">
                    <a16:creationId xmlns:a16="http://schemas.microsoft.com/office/drawing/2014/main" id="{C6852E7F-5DBF-4541-881C-8747E3501E1E}"/>
                  </a:ext>
                </a:extLst>
              </p:cNvPr>
              <p:cNvSpPr>
                <a:spLocks/>
              </p:cNvSpPr>
              <p:nvPr/>
            </p:nvSpPr>
            <p:spPr bwMode="auto">
              <a:xfrm>
                <a:off x="804863" y="3244851"/>
                <a:ext cx="165100" cy="165100"/>
              </a:xfrm>
              <a:custGeom>
                <a:avLst/>
                <a:gdLst>
                  <a:gd name="T0" fmla="*/ 95 w 104"/>
                  <a:gd name="T1" fmla="*/ 0 h 104"/>
                  <a:gd name="T2" fmla="*/ 0 w 104"/>
                  <a:gd name="T3" fmla="*/ 94 h 104"/>
                  <a:gd name="T4" fmla="*/ 10 w 104"/>
                  <a:gd name="T5" fmla="*/ 104 h 104"/>
                  <a:gd name="T6" fmla="*/ 104 w 104"/>
                  <a:gd name="T7" fmla="*/ 9 h 104"/>
                  <a:gd name="T8" fmla="*/ 95 w 104"/>
                  <a:gd name="T9" fmla="*/ 0 h 104"/>
                </a:gdLst>
                <a:ahLst/>
                <a:cxnLst>
                  <a:cxn ang="0">
                    <a:pos x="T0" y="T1"/>
                  </a:cxn>
                  <a:cxn ang="0">
                    <a:pos x="T2" y="T3"/>
                  </a:cxn>
                  <a:cxn ang="0">
                    <a:pos x="T4" y="T5"/>
                  </a:cxn>
                  <a:cxn ang="0">
                    <a:pos x="T6" y="T7"/>
                  </a:cxn>
                  <a:cxn ang="0">
                    <a:pos x="T8" y="T9"/>
                  </a:cxn>
                </a:cxnLst>
                <a:rect l="0" t="0" r="r" b="b"/>
                <a:pathLst>
                  <a:path w="104" h="104">
                    <a:moveTo>
                      <a:pt x="95" y="0"/>
                    </a:moveTo>
                    <a:lnTo>
                      <a:pt x="0" y="94"/>
                    </a:lnTo>
                    <a:lnTo>
                      <a:pt x="10" y="104"/>
                    </a:lnTo>
                    <a:lnTo>
                      <a:pt x="104" y="9"/>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13" name="Freeform 11">
                <a:extLst>
                  <a:ext uri="{FF2B5EF4-FFF2-40B4-BE49-F238E27FC236}">
                    <a16:creationId xmlns:a16="http://schemas.microsoft.com/office/drawing/2014/main" id="{03695413-826B-4552-AD45-6D81A3A31C3F}"/>
                  </a:ext>
                </a:extLst>
              </p:cNvPr>
              <p:cNvSpPr>
                <a:spLocks/>
              </p:cNvSpPr>
              <p:nvPr/>
            </p:nvSpPr>
            <p:spPr bwMode="auto">
              <a:xfrm>
                <a:off x="942975" y="3198813"/>
                <a:ext cx="50800" cy="4921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81" name="Group 101">
              <a:extLst>
                <a:ext uri="{FF2B5EF4-FFF2-40B4-BE49-F238E27FC236}">
                  <a16:creationId xmlns:a16="http://schemas.microsoft.com/office/drawing/2014/main" id="{13264AA5-657C-4E7F-84E2-FE72AB025C50}"/>
                </a:ext>
              </a:extLst>
            </p:cNvPr>
            <p:cNvGrpSpPr/>
            <p:nvPr/>
          </p:nvGrpSpPr>
          <p:grpSpPr>
            <a:xfrm>
              <a:off x="2410921" y="1420122"/>
              <a:ext cx="201451" cy="263439"/>
              <a:chOff x="812800" y="2401888"/>
              <a:chExt cx="206375" cy="269875"/>
            </a:xfrm>
            <a:grpFill/>
          </p:grpSpPr>
          <p:sp>
            <p:nvSpPr>
              <p:cNvPr id="108" name="Freeform 47">
                <a:extLst>
                  <a:ext uri="{FF2B5EF4-FFF2-40B4-BE49-F238E27FC236}">
                    <a16:creationId xmlns:a16="http://schemas.microsoft.com/office/drawing/2014/main" id="{5C1D51A7-2315-4C47-A31F-133B47A97763}"/>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09" name="Freeform 48">
                <a:extLst>
                  <a:ext uri="{FF2B5EF4-FFF2-40B4-BE49-F238E27FC236}">
                    <a16:creationId xmlns:a16="http://schemas.microsoft.com/office/drawing/2014/main" id="{32D68905-2A5B-4FDD-A69C-50EF2D7C881E}"/>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sp>
          <p:nvSpPr>
            <p:cNvPr id="82" name="Freeform 37">
              <a:extLst>
                <a:ext uri="{FF2B5EF4-FFF2-40B4-BE49-F238E27FC236}">
                  <a16:creationId xmlns:a16="http://schemas.microsoft.com/office/drawing/2014/main" id="{8E33F250-137E-41A4-AAD7-775FF1E9B304}"/>
                </a:ext>
              </a:extLst>
            </p:cNvPr>
            <p:cNvSpPr>
              <a:spLocks noEditPoints="1"/>
            </p:cNvSpPr>
            <p:nvPr/>
          </p:nvSpPr>
          <p:spPr bwMode="auto">
            <a:xfrm>
              <a:off x="4520473" y="1363532"/>
              <a:ext cx="297296" cy="295235"/>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nvGrpSpPr>
            <p:cNvPr id="83" name="Group 105">
              <a:extLst>
                <a:ext uri="{FF2B5EF4-FFF2-40B4-BE49-F238E27FC236}">
                  <a16:creationId xmlns:a16="http://schemas.microsoft.com/office/drawing/2014/main" id="{ED2AB579-2B86-4621-A8B3-D3029BC450CA}"/>
                </a:ext>
              </a:extLst>
            </p:cNvPr>
            <p:cNvGrpSpPr/>
            <p:nvPr/>
          </p:nvGrpSpPr>
          <p:grpSpPr>
            <a:xfrm>
              <a:off x="3390795" y="1590071"/>
              <a:ext cx="201451" cy="263439"/>
              <a:chOff x="812800" y="2401888"/>
              <a:chExt cx="206375" cy="269875"/>
            </a:xfrm>
            <a:grpFill/>
          </p:grpSpPr>
          <p:sp>
            <p:nvSpPr>
              <p:cNvPr id="106" name="Freeform 47">
                <a:extLst>
                  <a:ext uri="{FF2B5EF4-FFF2-40B4-BE49-F238E27FC236}">
                    <a16:creationId xmlns:a16="http://schemas.microsoft.com/office/drawing/2014/main" id="{6861E7B7-DFDF-4E26-9629-6DF08EB48960}"/>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07" name="Freeform 48">
                <a:extLst>
                  <a:ext uri="{FF2B5EF4-FFF2-40B4-BE49-F238E27FC236}">
                    <a16:creationId xmlns:a16="http://schemas.microsoft.com/office/drawing/2014/main" id="{EFA50B50-EAB0-41F2-BF02-02BE3D659693}"/>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84" name="Group 108">
              <a:extLst>
                <a:ext uri="{FF2B5EF4-FFF2-40B4-BE49-F238E27FC236}">
                  <a16:creationId xmlns:a16="http://schemas.microsoft.com/office/drawing/2014/main" id="{D27B9B04-3303-4E48-B398-ECE63266DA4E}"/>
                </a:ext>
              </a:extLst>
            </p:cNvPr>
            <p:cNvGrpSpPr/>
            <p:nvPr/>
          </p:nvGrpSpPr>
          <p:grpSpPr>
            <a:xfrm>
              <a:off x="2107447" y="1321558"/>
              <a:ext cx="323968" cy="262007"/>
              <a:chOff x="312738" y="3205163"/>
              <a:chExt cx="290513" cy="234950"/>
            </a:xfrm>
            <a:grpFill/>
          </p:grpSpPr>
          <p:sp>
            <p:nvSpPr>
              <p:cNvPr id="103" name="Freeform 5">
                <a:extLst>
                  <a:ext uri="{FF2B5EF4-FFF2-40B4-BE49-F238E27FC236}">
                    <a16:creationId xmlns:a16="http://schemas.microsoft.com/office/drawing/2014/main" id="{52725304-D0FA-4D93-86CA-8075D2B69E6A}"/>
                  </a:ext>
                </a:extLst>
              </p:cNvPr>
              <p:cNvSpPr>
                <a:spLocks noEditPoints="1"/>
              </p:cNvSpPr>
              <p:nvPr/>
            </p:nvSpPr>
            <p:spPr bwMode="auto">
              <a:xfrm>
                <a:off x="312738" y="3205163"/>
                <a:ext cx="290513" cy="234950"/>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04" name="Freeform 6">
                <a:extLst>
                  <a:ext uri="{FF2B5EF4-FFF2-40B4-BE49-F238E27FC236}">
                    <a16:creationId xmlns:a16="http://schemas.microsoft.com/office/drawing/2014/main" id="{886955F7-760C-4559-863F-0AD4012BACE6}"/>
                  </a:ext>
                </a:extLst>
              </p:cNvPr>
              <p:cNvSpPr>
                <a:spLocks/>
              </p:cNvSpPr>
              <p:nvPr/>
            </p:nvSpPr>
            <p:spPr bwMode="auto">
              <a:xfrm>
                <a:off x="541338" y="3233738"/>
                <a:ext cx="28575" cy="58738"/>
              </a:xfrm>
              <a:custGeom>
                <a:avLst/>
                <a:gdLst>
                  <a:gd name="T0" fmla="*/ 18 w 18"/>
                  <a:gd name="T1" fmla="*/ 37 h 37"/>
                  <a:gd name="T2" fmla="*/ 18 w 18"/>
                  <a:gd name="T3" fmla="*/ 0 h 37"/>
                  <a:gd name="T4" fmla="*/ 0 w 18"/>
                  <a:gd name="T5" fmla="*/ 0 h 37"/>
                  <a:gd name="T6" fmla="*/ 0 w 18"/>
                  <a:gd name="T7" fmla="*/ 21 h 37"/>
                  <a:gd name="T8" fmla="*/ 18 w 18"/>
                  <a:gd name="T9" fmla="*/ 37 h 37"/>
                </a:gdLst>
                <a:ahLst/>
                <a:cxnLst>
                  <a:cxn ang="0">
                    <a:pos x="T0" y="T1"/>
                  </a:cxn>
                  <a:cxn ang="0">
                    <a:pos x="T2" y="T3"/>
                  </a:cxn>
                  <a:cxn ang="0">
                    <a:pos x="T4" y="T5"/>
                  </a:cxn>
                  <a:cxn ang="0">
                    <a:pos x="T6" y="T7"/>
                  </a:cxn>
                  <a:cxn ang="0">
                    <a:pos x="T8" y="T9"/>
                  </a:cxn>
                </a:cxnLst>
                <a:rect l="0" t="0" r="r" b="b"/>
                <a:pathLst>
                  <a:path w="18" h="37">
                    <a:moveTo>
                      <a:pt x="18" y="37"/>
                    </a:moveTo>
                    <a:lnTo>
                      <a:pt x="18" y="0"/>
                    </a:lnTo>
                    <a:lnTo>
                      <a:pt x="0" y="0"/>
                    </a:lnTo>
                    <a:lnTo>
                      <a:pt x="0" y="21"/>
                    </a:lnTo>
                    <a:lnTo>
                      <a:pt x="1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05" name="Oval 7">
                <a:extLst>
                  <a:ext uri="{FF2B5EF4-FFF2-40B4-BE49-F238E27FC236}">
                    <a16:creationId xmlns:a16="http://schemas.microsoft.com/office/drawing/2014/main" id="{322B0C30-E146-4116-BFAF-D3EBED78AD27}"/>
                  </a:ext>
                </a:extLst>
              </p:cNvPr>
              <p:cNvSpPr>
                <a:spLocks noChangeArrowheads="1"/>
              </p:cNvSpPr>
              <p:nvPr/>
            </p:nvSpPr>
            <p:spPr bwMode="auto">
              <a:xfrm>
                <a:off x="439738" y="3300413"/>
                <a:ext cx="33338"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85" name="Group 112">
              <a:extLst>
                <a:ext uri="{FF2B5EF4-FFF2-40B4-BE49-F238E27FC236}">
                  <a16:creationId xmlns:a16="http://schemas.microsoft.com/office/drawing/2014/main" id="{84E5E202-8472-40E7-89A4-F380F86BC9E7}"/>
                </a:ext>
              </a:extLst>
            </p:cNvPr>
            <p:cNvGrpSpPr/>
            <p:nvPr/>
          </p:nvGrpSpPr>
          <p:grpSpPr>
            <a:xfrm>
              <a:off x="3258748" y="5041452"/>
              <a:ext cx="589120" cy="597713"/>
              <a:chOff x="2360613" y="2686051"/>
              <a:chExt cx="217488" cy="220662"/>
            </a:xfrm>
            <a:grpFill/>
          </p:grpSpPr>
          <p:sp>
            <p:nvSpPr>
              <p:cNvPr id="100" name="Freeform 34">
                <a:extLst>
                  <a:ext uri="{FF2B5EF4-FFF2-40B4-BE49-F238E27FC236}">
                    <a16:creationId xmlns:a16="http://schemas.microsoft.com/office/drawing/2014/main" id="{B26F98B4-91AD-4061-94AB-1879A6353CE9}"/>
                  </a:ext>
                </a:extLst>
              </p:cNvPr>
              <p:cNvSpPr>
                <a:spLocks noEditPoints="1"/>
              </p:cNvSpPr>
              <p:nvPr/>
            </p:nvSpPr>
            <p:spPr bwMode="auto">
              <a:xfrm>
                <a:off x="2427288" y="2686051"/>
                <a:ext cx="150813" cy="150813"/>
              </a:xfrm>
              <a:custGeom>
                <a:avLst/>
                <a:gdLst>
                  <a:gd name="T0" fmla="*/ 65 w 79"/>
                  <a:gd name="T1" fmla="*/ 14 h 79"/>
                  <a:gd name="T2" fmla="*/ 14 w 79"/>
                  <a:gd name="T3" fmla="*/ 14 h 79"/>
                  <a:gd name="T4" fmla="*/ 12 w 79"/>
                  <a:gd name="T5" fmla="*/ 63 h 79"/>
                  <a:gd name="T6" fmla="*/ 12 w 79"/>
                  <a:gd name="T7" fmla="*/ 63 h 79"/>
                  <a:gd name="T8" fmla="*/ 17 w 79"/>
                  <a:gd name="T9" fmla="*/ 68 h 79"/>
                  <a:gd name="T10" fmla="*/ 65 w 79"/>
                  <a:gd name="T11" fmla="*/ 65 h 79"/>
                  <a:gd name="T12" fmla="*/ 65 w 79"/>
                  <a:gd name="T13" fmla="*/ 14 h 79"/>
                  <a:gd name="T14" fmla="*/ 58 w 79"/>
                  <a:gd name="T15" fmla="*/ 59 h 79"/>
                  <a:gd name="T16" fmla="*/ 20 w 79"/>
                  <a:gd name="T17" fmla="*/ 59 h 79"/>
                  <a:gd name="T18" fmla="*/ 20 w 79"/>
                  <a:gd name="T19" fmla="*/ 21 h 79"/>
                  <a:gd name="T20" fmla="*/ 59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1" y="27"/>
                      <a:pt x="0" y="48"/>
                      <a:pt x="12" y="63"/>
                    </a:cubicBezTo>
                    <a:cubicBezTo>
                      <a:pt x="12" y="63"/>
                      <a:pt x="12" y="63"/>
                      <a:pt x="12" y="63"/>
                    </a:cubicBezTo>
                    <a:cubicBezTo>
                      <a:pt x="14" y="65"/>
                      <a:pt x="15" y="66"/>
                      <a:pt x="17" y="68"/>
                    </a:cubicBezTo>
                    <a:cubicBezTo>
                      <a:pt x="31" y="79"/>
                      <a:pt x="52" y="78"/>
                      <a:pt x="65" y="65"/>
                    </a:cubicBezTo>
                    <a:cubicBezTo>
                      <a:pt x="79" y="51"/>
                      <a:pt x="79" y="28"/>
                      <a:pt x="65" y="14"/>
                    </a:cubicBezTo>
                    <a:close/>
                    <a:moveTo>
                      <a:pt x="58" y="59"/>
                    </a:moveTo>
                    <a:cubicBezTo>
                      <a:pt x="48" y="69"/>
                      <a:pt x="31" y="69"/>
                      <a:pt x="20" y="59"/>
                    </a:cubicBezTo>
                    <a:cubicBezTo>
                      <a:pt x="10" y="48"/>
                      <a:pt x="10" y="31"/>
                      <a:pt x="20" y="21"/>
                    </a:cubicBezTo>
                    <a:cubicBezTo>
                      <a:pt x="31" y="10"/>
                      <a:pt x="48" y="10"/>
                      <a:pt x="59"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01" name="Freeform 35">
                <a:extLst>
                  <a:ext uri="{FF2B5EF4-FFF2-40B4-BE49-F238E27FC236}">
                    <a16:creationId xmlns:a16="http://schemas.microsoft.com/office/drawing/2014/main" id="{1BED2491-D27D-4477-A6D4-85B1744289B9}"/>
                  </a:ext>
                </a:extLst>
              </p:cNvPr>
              <p:cNvSpPr>
                <a:spLocks/>
              </p:cNvSpPr>
              <p:nvPr/>
            </p:nvSpPr>
            <p:spPr bwMode="auto">
              <a:xfrm>
                <a:off x="2360613" y="2814638"/>
                <a:ext cx="92075" cy="92075"/>
              </a:xfrm>
              <a:custGeom>
                <a:avLst/>
                <a:gdLst>
                  <a:gd name="T0" fmla="*/ 0 w 58"/>
                  <a:gd name="T1" fmla="*/ 46 h 58"/>
                  <a:gd name="T2" fmla="*/ 11 w 58"/>
                  <a:gd name="T3" fmla="*/ 58 h 58"/>
                  <a:gd name="T4" fmla="*/ 58 w 58"/>
                  <a:gd name="T5" fmla="*/ 7 h 58"/>
                  <a:gd name="T6" fmla="*/ 50 w 58"/>
                  <a:gd name="T7" fmla="*/ 0 h 58"/>
                  <a:gd name="T8" fmla="*/ 0 w 58"/>
                  <a:gd name="T9" fmla="*/ 46 h 58"/>
                </a:gdLst>
                <a:ahLst/>
                <a:cxnLst>
                  <a:cxn ang="0">
                    <a:pos x="T0" y="T1"/>
                  </a:cxn>
                  <a:cxn ang="0">
                    <a:pos x="T2" y="T3"/>
                  </a:cxn>
                  <a:cxn ang="0">
                    <a:pos x="T4" y="T5"/>
                  </a:cxn>
                  <a:cxn ang="0">
                    <a:pos x="T6" y="T7"/>
                  </a:cxn>
                  <a:cxn ang="0">
                    <a:pos x="T8" y="T9"/>
                  </a:cxn>
                </a:cxnLst>
                <a:rect l="0" t="0" r="r" b="b"/>
                <a:pathLst>
                  <a:path w="58" h="58">
                    <a:moveTo>
                      <a:pt x="0" y="46"/>
                    </a:moveTo>
                    <a:lnTo>
                      <a:pt x="11" y="58"/>
                    </a:lnTo>
                    <a:lnTo>
                      <a:pt x="58" y="7"/>
                    </a:lnTo>
                    <a:lnTo>
                      <a:pt x="50" y="0"/>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102" name="Freeform 36">
                <a:extLst>
                  <a:ext uri="{FF2B5EF4-FFF2-40B4-BE49-F238E27FC236}">
                    <a16:creationId xmlns:a16="http://schemas.microsoft.com/office/drawing/2014/main" id="{BE6CF413-5934-4CF9-980C-A4736C22F917}"/>
                  </a:ext>
                </a:extLst>
              </p:cNvPr>
              <p:cNvSpPr>
                <a:spLocks/>
              </p:cNvSpPr>
              <p:nvPr/>
            </p:nvSpPr>
            <p:spPr bwMode="auto">
              <a:xfrm>
                <a:off x="2505075" y="2736851"/>
                <a:ext cx="57150" cy="68263"/>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1"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nvGrpSpPr>
            <p:cNvPr id="86" name="Group 116">
              <a:extLst>
                <a:ext uri="{FF2B5EF4-FFF2-40B4-BE49-F238E27FC236}">
                  <a16:creationId xmlns:a16="http://schemas.microsoft.com/office/drawing/2014/main" id="{FE0BB6D6-1F8D-4329-8222-114F32D67FFA}"/>
                </a:ext>
              </a:extLst>
            </p:cNvPr>
            <p:cNvGrpSpPr/>
            <p:nvPr/>
          </p:nvGrpSpPr>
          <p:grpSpPr>
            <a:xfrm>
              <a:off x="3391299" y="5514793"/>
              <a:ext cx="433823" cy="567313"/>
              <a:chOff x="812800" y="2401888"/>
              <a:chExt cx="206375" cy="269875"/>
            </a:xfrm>
            <a:grpFill/>
          </p:grpSpPr>
          <p:sp>
            <p:nvSpPr>
              <p:cNvPr id="98" name="Freeform 47">
                <a:extLst>
                  <a:ext uri="{FF2B5EF4-FFF2-40B4-BE49-F238E27FC236}">
                    <a16:creationId xmlns:a16="http://schemas.microsoft.com/office/drawing/2014/main" id="{563E386D-1AFA-4D92-B67D-48CA73A527B1}"/>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99" name="Freeform 48">
                <a:extLst>
                  <a:ext uri="{FF2B5EF4-FFF2-40B4-BE49-F238E27FC236}">
                    <a16:creationId xmlns:a16="http://schemas.microsoft.com/office/drawing/2014/main" id="{C42FDB53-9D95-4D4B-AFF4-FD6A0B16D90D}"/>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sp>
          <p:nvSpPr>
            <p:cNvPr id="87" name="Freeform 33">
              <a:extLst>
                <a:ext uri="{FF2B5EF4-FFF2-40B4-BE49-F238E27FC236}">
                  <a16:creationId xmlns:a16="http://schemas.microsoft.com/office/drawing/2014/main" id="{38FCC3D9-5CBC-4A79-800F-4E51CEDA00DC}"/>
                </a:ext>
              </a:extLst>
            </p:cNvPr>
            <p:cNvSpPr>
              <a:spLocks noEditPoints="1"/>
            </p:cNvSpPr>
            <p:nvPr/>
          </p:nvSpPr>
          <p:spPr bwMode="auto">
            <a:xfrm>
              <a:off x="2678131" y="5585577"/>
              <a:ext cx="625316" cy="425748"/>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nvGrpSpPr>
            <p:cNvPr id="88" name="Group 120">
              <a:extLst>
                <a:ext uri="{FF2B5EF4-FFF2-40B4-BE49-F238E27FC236}">
                  <a16:creationId xmlns:a16="http://schemas.microsoft.com/office/drawing/2014/main" id="{01D67409-790D-4475-975B-2532218D3459}"/>
                </a:ext>
              </a:extLst>
            </p:cNvPr>
            <p:cNvGrpSpPr/>
            <p:nvPr/>
          </p:nvGrpSpPr>
          <p:grpSpPr>
            <a:xfrm>
              <a:off x="3861313" y="5401076"/>
              <a:ext cx="697663" cy="564229"/>
              <a:chOff x="312738" y="3205163"/>
              <a:chExt cx="290513" cy="234950"/>
            </a:xfrm>
            <a:grpFill/>
          </p:grpSpPr>
          <p:sp>
            <p:nvSpPr>
              <p:cNvPr id="95" name="Freeform 5">
                <a:extLst>
                  <a:ext uri="{FF2B5EF4-FFF2-40B4-BE49-F238E27FC236}">
                    <a16:creationId xmlns:a16="http://schemas.microsoft.com/office/drawing/2014/main" id="{0522BF65-7369-4EE9-B056-7D9FCEACE11F}"/>
                  </a:ext>
                </a:extLst>
              </p:cNvPr>
              <p:cNvSpPr>
                <a:spLocks noEditPoints="1"/>
              </p:cNvSpPr>
              <p:nvPr/>
            </p:nvSpPr>
            <p:spPr bwMode="auto">
              <a:xfrm>
                <a:off x="312738" y="3205163"/>
                <a:ext cx="290513" cy="234950"/>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96" name="Freeform 6">
                <a:extLst>
                  <a:ext uri="{FF2B5EF4-FFF2-40B4-BE49-F238E27FC236}">
                    <a16:creationId xmlns:a16="http://schemas.microsoft.com/office/drawing/2014/main" id="{053C7889-B81C-4E31-AD71-90C92503C5FD}"/>
                  </a:ext>
                </a:extLst>
              </p:cNvPr>
              <p:cNvSpPr>
                <a:spLocks/>
              </p:cNvSpPr>
              <p:nvPr/>
            </p:nvSpPr>
            <p:spPr bwMode="auto">
              <a:xfrm>
                <a:off x="541338" y="3233738"/>
                <a:ext cx="28575" cy="58738"/>
              </a:xfrm>
              <a:custGeom>
                <a:avLst/>
                <a:gdLst>
                  <a:gd name="T0" fmla="*/ 18 w 18"/>
                  <a:gd name="T1" fmla="*/ 37 h 37"/>
                  <a:gd name="T2" fmla="*/ 18 w 18"/>
                  <a:gd name="T3" fmla="*/ 0 h 37"/>
                  <a:gd name="T4" fmla="*/ 0 w 18"/>
                  <a:gd name="T5" fmla="*/ 0 h 37"/>
                  <a:gd name="T6" fmla="*/ 0 w 18"/>
                  <a:gd name="T7" fmla="*/ 21 h 37"/>
                  <a:gd name="T8" fmla="*/ 18 w 18"/>
                  <a:gd name="T9" fmla="*/ 37 h 37"/>
                </a:gdLst>
                <a:ahLst/>
                <a:cxnLst>
                  <a:cxn ang="0">
                    <a:pos x="T0" y="T1"/>
                  </a:cxn>
                  <a:cxn ang="0">
                    <a:pos x="T2" y="T3"/>
                  </a:cxn>
                  <a:cxn ang="0">
                    <a:pos x="T4" y="T5"/>
                  </a:cxn>
                  <a:cxn ang="0">
                    <a:pos x="T6" y="T7"/>
                  </a:cxn>
                  <a:cxn ang="0">
                    <a:pos x="T8" y="T9"/>
                  </a:cxn>
                </a:cxnLst>
                <a:rect l="0" t="0" r="r" b="b"/>
                <a:pathLst>
                  <a:path w="18" h="37">
                    <a:moveTo>
                      <a:pt x="18" y="37"/>
                    </a:moveTo>
                    <a:lnTo>
                      <a:pt x="18" y="0"/>
                    </a:lnTo>
                    <a:lnTo>
                      <a:pt x="0" y="0"/>
                    </a:lnTo>
                    <a:lnTo>
                      <a:pt x="0" y="21"/>
                    </a:lnTo>
                    <a:lnTo>
                      <a:pt x="1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97" name="Oval 7">
                <a:extLst>
                  <a:ext uri="{FF2B5EF4-FFF2-40B4-BE49-F238E27FC236}">
                    <a16:creationId xmlns:a16="http://schemas.microsoft.com/office/drawing/2014/main" id="{6908FDAF-82B7-4AE4-ADE5-48D40C2A742E}"/>
                  </a:ext>
                </a:extLst>
              </p:cNvPr>
              <p:cNvSpPr>
                <a:spLocks noChangeArrowheads="1"/>
              </p:cNvSpPr>
              <p:nvPr/>
            </p:nvSpPr>
            <p:spPr bwMode="auto">
              <a:xfrm>
                <a:off x="439738" y="3300413"/>
                <a:ext cx="33338"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sp>
          <p:nvSpPr>
            <p:cNvPr id="89" name="Freeform 37">
              <a:extLst>
                <a:ext uri="{FF2B5EF4-FFF2-40B4-BE49-F238E27FC236}">
                  <a16:creationId xmlns:a16="http://schemas.microsoft.com/office/drawing/2014/main" id="{02D1617B-AE22-43D1-8BB8-833CD03579F1}"/>
                </a:ext>
              </a:extLst>
            </p:cNvPr>
            <p:cNvSpPr>
              <a:spLocks noEditPoints="1"/>
            </p:cNvSpPr>
            <p:nvPr/>
          </p:nvSpPr>
          <p:spPr bwMode="auto">
            <a:xfrm>
              <a:off x="2084824" y="5276574"/>
              <a:ext cx="640224" cy="635785"/>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nvGrpSpPr>
            <p:cNvPr id="90" name="Group 125">
              <a:extLst>
                <a:ext uri="{FF2B5EF4-FFF2-40B4-BE49-F238E27FC236}">
                  <a16:creationId xmlns:a16="http://schemas.microsoft.com/office/drawing/2014/main" id="{FA9AC702-42CE-41CE-88D6-C0AE505C61CE}"/>
                </a:ext>
              </a:extLst>
            </p:cNvPr>
            <p:cNvGrpSpPr/>
            <p:nvPr/>
          </p:nvGrpSpPr>
          <p:grpSpPr>
            <a:xfrm>
              <a:off x="2754463" y="5030334"/>
              <a:ext cx="576955" cy="573279"/>
              <a:chOff x="744538" y="3198813"/>
              <a:chExt cx="249237" cy="247650"/>
            </a:xfrm>
            <a:grpFill/>
          </p:grpSpPr>
          <p:sp>
            <p:nvSpPr>
              <p:cNvPr id="91" name="Freeform 8">
                <a:extLst>
                  <a:ext uri="{FF2B5EF4-FFF2-40B4-BE49-F238E27FC236}">
                    <a16:creationId xmlns:a16="http://schemas.microsoft.com/office/drawing/2014/main" id="{B3E82FAB-4BF6-43A0-839D-C01492AAA90D}"/>
                  </a:ext>
                </a:extLst>
              </p:cNvPr>
              <p:cNvSpPr>
                <a:spLocks/>
              </p:cNvSpPr>
              <p:nvPr/>
            </p:nvSpPr>
            <p:spPr bwMode="auto">
              <a:xfrm>
                <a:off x="744538" y="3379788"/>
                <a:ext cx="66675" cy="66675"/>
              </a:xfrm>
              <a:custGeom>
                <a:avLst/>
                <a:gdLst>
                  <a:gd name="T0" fmla="*/ 19 w 42"/>
                  <a:gd name="T1" fmla="*/ 1 h 42"/>
                  <a:gd name="T2" fmla="*/ 0 w 42"/>
                  <a:gd name="T3" fmla="*/ 42 h 42"/>
                  <a:gd name="T4" fmla="*/ 42 w 42"/>
                  <a:gd name="T5" fmla="*/ 24 h 42"/>
                  <a:gd name="T6" fmla="*/ 42 w 42"/>
                  <a:gd name="T7" fmla="*/ 24 h 42"/>
                  <a:gd name="T8" fmla="*/ 19 w 42"/>
                  <a:gd name="T9" fmla="*/ 0 h 42"/>
                  <a:gd name="T10" fmla="*/ 19 w 42"/>
                  <a:gd name="T11" fmla="*/ 1 h 42"/>
                </a:gdLst>
                <a:ahLst/>
                <a:cxnLst>
                  <a:cxn ang="0">
                    <a:pos x="T0" y="T1"/>
                  </a:cxn>
                  <a:cxn ang="0">
                    <a:pos x="T2" y="T3"/>
                  </a:cxn>
                  <a:cxn ang="0">
                    <a:pos x="T4" y="T5"/>
                  </a:cxn>
                  <a:cxn ang="0">
                    <a:pos x="T6" y="T7"/>
                  </a:cxn>
                  <a:cxn ang="0">
                    <a:pos x="T8" y="T9"/>
                  </a:cxn>
                  <a:cxn ang="0">
                    <a:pos x="T10" y="T11"/>
                  </a:cxn>
                </a:cxnLst>
                <a:rect l="0" t="0" r="r" b="b"/>
                <a:pathLst>
                  <a:path w="42" h="42">
                    <a:moveTo>
                      <a:pt x="19" y="1"/>
                    </a:moveTo>
                    <a:lnTo>
                      <a:pt x="0" y="42"/>
                    </a:lnTo>
                    <a:lnTo>
                      <a:pt x="42" y="24"/>
                    </a:lnTo>
                    <a:lnTo>
                      <a:pt x="42" y="24"/>
                    </a:lnTo>
                    <a:lnTo>
                      <a:pt x="19" y="0"/>
                    </a:lnTo>
                    <a:lnTo>
                      <a:pt x="1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92" name="Freeform 9">
                <a:extLst>
                  <a:ext uri="{FF2B5EF4-FFF2-40B4-BE49-F238E27FC236}">
                    <a16:creationId xmlns:a16="http://schemas.microsoft.com/office/drawing/2014/main" id="{605B5E89-21DC-406E-BD28-6481802FD1A9}"/>
                  </a:ext>
                </a:extLst>
              </p:cNvPr>
              <p:cNvSpPr>
                <a:spLocks/>
              </p:cNvSpPr>
              <p:nvPr/>
            </p:nvSpPr>
            <p:spPr bwMode="auto">
              <a:xfrm>
                <a:off x="782638" y="3219451"/>
                <a:ext cx="165100" cy="168275"/>
              </a:xfrm>
              <a:custGeom>
                <a:avLst/>
                <a:gdLst>
                  <a:gd name="T0" fmla="*/ 94 w 104"/>
                  <a:gd name="T1" fmla="*/ 0 h 106"/>
                  <a:gd name="T2" fmla="*/ 0 w 104"/>
                  <a:gd name="T3" fmla="*/ 96 h 106"/>
                  <a:gd name="T4" fmla="*/ 9 w 104"/>
                  <a:gd name="T5" fmla="*/ 106 h 106"/>
                  <a:gd name="T6" fmla="*/ 104 w 104"/>
                  <a:gd name="T7" fmla="*/ 10 h 106"/>
                  <a:gd name="T8" fmla="*/ 94 w 104"/>
                  <a:gd name="T9" fmla="*/ 0 h 106"/>
                </a:gdLst>
                <a:ahLst/>
                <a:cxnLst>
                  <a:cxn ang="0">
                    <a:pos x="T0" y="T1"/>
                  </a:cxn>
                  <a:cxn ang="0">
                    <a:pos x="T2" y="T3"/>
                  </a:cxn>
                  <a:cxn ang="0">
                    <a:pos x="T4" y="T5"/>
                  </a:cxn>
                  <a:cxn ang="0">
                    <a:pos x="T6" y="T7"/>
                  </a:cxn>
                  <a:cxn ang="0">
                    <a:pos x="T8" y="T9"/>
                  </a:cxn>
                </a:cxnLst>
                <a:rect l="0" t="0" r="r" b="b"/>
                <a:pathLst>
                  <a:path w="104" h="106">
                    <a:moveTo>
                      <a:pt x="94" y="0"/>
                    </a:moveTo>
                    <a:lnTo>
                      <a:pt x="0" y="96"/>
                    </a:lnTo>
                    <a:lnTo>
                      <a:pt x="9" y="106"/>
                    </a:lnTo>
                    <a:lnTo>
                      <a:pt x="104" y="1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93" name="Freeform 10">
                <a:extLst>
                  <a:ext uri="{FF2B5EF4-FFF2-40B4-BE49-F238E27FC236}">
                    <a16:creationId xmlns:a16="http://schemas.microsoft.com/office/drawing/2014/main" id="{0B07D1CC-92C8-4EED-A0D8-509CD36EA25C}"/>
                  </a:ext>
                </a:extLst>
              </p:cNvPr>
              <p:cNvSpPr>
                <a:spLocks/>
              </p:cNvSpPr>
              <p:nvPr/>
            </p:nvSpPr>
            <p:spPr bwMode="auto">
              <a:xfrm>
                <a:off x="804863" y="3244851"/>
                <a:ext cx="165100" cy="165100"/>
              </a:xfrm>
              <a:custGeom>
                <a:avLst/>
                <a:gdLst>
                  <a:gd name="T0" fmla="*/ 95 w 104"/>
                  <a:gd name="T1" fmla="*/ 0 h 104"/>
                  <a:gd name="T2" fmla="*/ 0 w 104"/>
                  <a:gd name="T3" fmla="*/ 94 h 104"/>
                  <a:gd name="T4" fmla="*/ 10 w 104"/>
                  <a:gd name="T5" fmla="*/ 104 h 104"/>
                  <a:gd name="T6" fmla="*/ 104 w 104"/>
                  <a:gd name="T7" fmla="*/ 9 h 104"/>
                  <a:gd name="T8" fmla="*/ 95 w 104"/>
                  <a:gd name="T9" fmla="*/ 0 h 104"/>
                </a:gdLst>
                <a:ahLst/>
                <a:cxnLst>
                  <a:cxn ang="0">
                    <a:pos x="T0" y="T1"/>
                  </a:cxn>
                  <a:cxn ang="0">
                    <a:pos x="T2" y="T3"/>
                  </a:cxn>
                  <a:cxn ang="0">
                    <a:pos x="T4" y="T5"/>
                  </a:cxn>
                  <a:cxn ang="0">
                    <a:pos x="T6" y="T7"/>
                  </a:cxn>
                  <a:cxn ang="0">
                    <a:pos x="T8" y="T9"/>
                  </a:cxn>
                </a:cxnLst>
                <a:rect l="0" t="0" r="r" b="b"/>
                <a:pathLst>
                  <a:path w="104" h="104">
                    <a:moveTo>
                      <a:pt x="95" y="0"/>
                    </a:moveTo>
                    <a:lnTo>
                      <a:pt x="0" y="94"/>
                    </a:lnTo>
                    <a:lnTo>
                      <a:pt x="10" y="104"/>
                    </a:lnTo>
                    <a:lnTo>
                      <a:pt x="104" y="9"/>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sp>
            <p:nvSpPr>
              <p:cNvPr id="94" name="Freeform 11">
                <a:extLst>
                  <a:ext uri="{FF2B5EF4-FFF2-40B4-BE49-F238E27FC236}">
                    <a16:creationId xmlns:a16="http://schemas.microsoft.com/office/drawing/2014/main" id="{E95CBDB0-F743-4AFE-8B8F-A2D6BA9CB32B}"/>
                  </a:ext>
                </a:extLst>
              </p:cNvPr>
              <p:cNvSpPr>
                <a:spLocks/>
              </p:cNvSpPr>
              <p:nvPr/>
            </p:nvSpPr>
            <p:spPr bwMode="auto">
              <a:xfrm>
                <a:off x="942975" y="3198813"/>
                <a:ext cx="50800" cy="4921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思源黑体 CN Medium" panose="020B0600000000000000" pitchFamily="34" charset="-122"/>
                  <a:ea typeface="思源黑体 CN Medium" panose="020B0600000000000000" pitchFamily="34" charset="-122"/>
                </a:endParaRPr>
              </a:p>
            </p:txBody>
          </p:sp>
        </p:grpSp>
      </p:grpSp>
      <p:sp>
        <p:nvSpPr>
          <p:cNvPr id="298" name="Shape 1787">
            <a:extLst>
              <a:ext uri="{FF2B5EF4-FFF2-40B4-BE49-F238E27FC236}">
                <a16:creationId xmlns:a16="http://schemas.microsoft.com/office/drawing/2014/main" id="{FC1D2ABD-ED8C-47D7-949C-5752217A119B}"/>
              </a:ext>
            </a:extLst>
          </p:cNvPr>
          <p:cNvSpPr/>
          <p:nvPr/>
        </p:nvSpPr>
        <p:spPr>
          <a:xfrm>
            <a:off x="4266792" y="717297"/>
            <a:ext cx="494498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1424006229"/>
      </p:ext>
    </p:extLst>
  </p:cSld>
  <p:clrMapOvr>
    <a:masterClrMapping/>
  </p:clrMapOvr>
  <mc:AlternateContent xmlns:mc="http://schemas.openxmlformats.org/markup-compatibility/2006" xmlns:p14="http://schemas.microsoft.com/office/powerpoint/2010/main">
    <mc:Choice Requires="p14">
      <p:transition spd="slow" p14:dur="800" advTm="6924">
        <p:circle/>
      </p:transition>
    </mc:Choice>
    <mc:Fallback xmlns="">
      <p:transition spd="slow" advTm="6924">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Horizontal)">
                                      <p:cBhvr>
                                        <p:cTn id="7" dur="500"/>
                                        <p:tgtEl>
                                          <p:spTgt spid="5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fade">
                                      <p:cBhvr>
                                        <p:cTn id="11" dur="1000"/>
                                        <p:tgtEl>
                                          <p:spTgt spid="298"/>
                                        </p:tgtEl>
                                      </p:cBhvr>
                                    </p:animEffect>
                                    <p:anim calcmode="lin" valueType="num">
                                      <p:cBhvr>
                                        <p:cTn id="12" dur="1000" fill="hold"/>
                                        <p:tgtEl>
                                          <p:spTgt spid="298"/>
                                        </p:tgtEl>
                                        <p:attrNameLst>
                                          <p:attrName>ppt_x</p:attrName>
                                        </p:attrNameLst>
                                      </p:cBhvr>
                                      <p:tavLst>
                                        <p:tav tm="0">
                                          <p:val>
                                            <p:strVal val="#ppt_x"/>
                                          </p:val>
                                        </p:tav>
                                        <p:tav tm="100000">
                                          <p:val>
                                            <p:strVal val="#ppt_x"/>
                                          </p:val>
                                        </p:tav>
                                      </p:tavLst>
                                    </p:anim>
                                    <p:anim calcmode="lin" valueType="num">
                                      <p:cBhvr>
                                        <p:cTn id="13" dur="1000" fill="hold"/>
                                        <p:tgtEl>
                                          <p:spTgt spid="29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anim calcmode="lin" valueType="num">
                                      <p:cBhvr>
                                        <p:cTn id="24" dur="1000" fill="hold"/>
                                        <p:tgtEl>
                                          <p:spTgt spid="32"/>
                                        </p:tgtEl>
                                        <p:attrNameLst>
                                          <p:attrName>ppt_x</p:attrName>
                                        </p:attrNameLst>
                                      </p:cBhvr>
                                      <p:tavLst>
                                        <p:tav tm="0">
                                          <p:val>
                                            <p:strVal val="#ppt_x"/>
                                          </p:val>
                                        </p:tav>
                                        <p:tav tm="100000">
                                          <p:val>
                                            <p:strVal val="#ppt_x"/>
                                          </p:val>
                                        </p:tav>
                                      </p:tavLst>
                                    </p:anim>
                                    <p:anim calcmode="lin" valueType="num">
                                      <p:cBhvr>
                                        <p:cTn id="25" dur="1000" fill="hold"/>
                                        <p:tgtEl>
                                          <p:spTgt spid="3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1000"/>
                                        <p:tgtEl>
                                          <p:spTgt spid="44"/>
                                        </p:tgtEl>
                                      </p:cBhvr>
                                    </p:animEffect>
                                    <p:anim calcmode="lin" valueType="num">
                                      <p:cBhvr>
                                        <p:cTn id="29" dur="1000" fill="hold"/>
                                        <p:tgtEl>
                                          <p:spTgt spid="44"/>
                                        </p:tgtEl>
                                        <p:attrNameLst>
                                          <p:attrName>ppt_x</p:attrName>
                                        </p:attrNameLst>
                                      </p:cBhvr>
                                      <p:tavLst>
                                        <p:tav tm="0">
                                          <p:val>
                                            <p:strVal val="#ppt_x"/>
                                          </p:val>
                                        </p:tav>
                                        <p:tav tm="100000">
                                          <p:val>
                                            <p:strVal val="#ppt_x"/>
                                          </p:val>
                                        </p:tav>
                                      </p:tavLst>
                                    </p:anim>
                                    <p:anim calcmode="lin" valueType="num">
                                      <p:cBhvr>
                                        <p:cTn id="30" dur="1000" fill="hold"/>
                                        <p:tgtEl>
                                          <p:spTgt spid="4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1000"/>
                                        <p:tgtEl>
                                          <p:spTgt spid="45"/>
                                        </p:tgtEl>
                                      </p:cBhvr>
                                    </p:animEffect>
                                    <p:anim calcmode="lin" valueType="num">
                                      <p:cBhvr>
                                        <p:cTn id="34" dur="1000" fill="hold"/>
                                        <p:tgtEl>
                                          <p:spTgt spid="45"/>
                                        </p:tgtEl>
                                        <p:attrNameLst>
                                          <p:attrName>ppt_x</p:attrName>
                                        </p:attrNameLst>
                                      </p:cBhvr>
                                      <p:tavLst>
                                        <p:tav tm="0">
                                          <p:val>
                                            <p:strVal val="#ppt_x"/>
                                          </p:val>
                                        </p:tav>
                                        <p:tav tm="100000">
                                          <p:val>
                                            <p:strVal val="#ppt_x"/>
                                          </p:val>
                                        </p:tav>
                                      </p:tavLst>
                                    </p:anim>
                                    <p:anim calcmode="lin" valueType="num">
                                      <p:cBhvr>
                                        <p:cTn id="3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1000"/>
                                        <p:tgtEl>
                                          <p:spTgt spid="46"/>
                                        </p:tgtEl>
                                      </p:cBhvr>
                                    </p:animEffect>
                                    <p:anim calcmode="lin" valueType="num">
                                      <p:cBhvr>
                                        <p:cTn id="51" dur="1000" fill="hold"/>
                                        <p:tgtEl>
                                          <p:spTgt spid="46"/>
                                        </p:tgtEl>
                                        <p:attrNameLst>
                                          <p:attrName>ppt_x</p:attrName>
                                        </p:attrNameLst>
                                      </p:cBhvr>
                                      <p:tavLst>
                                        <p:tav tm="0">
                                          <p:val>
                                            <p:strVal val="#ppt_x"/>
                                          </p:val>
                                        </p:tav>
                                        <p:tav tm="100000">
                                          <p:val>
                                            <p:strVal val="#ppt_x"/>
                                          </p:val>
                                        </p:tav>
                                      </p:tavLst>
                                    </p:anim>
                                    <p:anim calcmode="lin" valueType="num">
                                      <p:cBhvr>
                                        <p:cTn id="52" dur="1000" fill="hold"/>
                                        <p:tgtEl>
                                          <p:spTgt spid="4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1000"/>
                                        <p:tgtEl>
                                          <p:spTgt spid="47"/>
                                        </p:tgtEl>
                                      </p:cBhvr>
                                    </p:animEffect>
                                    <p:anim calcmode="lin" valueType="num">
                                      <p:cBhvr>
                                        <p:cTn id="56" dur="1000" fill="hold"/>
                                        <p:tgtEl>
                                          <p:spTgt spid="47"/>
                                        </p:tgtEl>
                                        <p:attrNameLst>
                                          <p:attrName>ppt_x</p:attrName>
                                        </p:attrNameLst>
                                      </p:cBhvr>
                                      <p:tavLst>
                                        <p:tav tm="0">
                                          <p:val>
                                            <p:strVal val="#ppt_x"/>
                                          </p:val>
                                        </p:tav>
                                        <p:tav tm="100000">
                                          <p:val>
                                            <p:strVal val="#ppt_x"/>
                                          </p:val>
                                        </p:tav>
                                      </p:tavLst>
                                    </p:anim>
                                    <p:anim calcmode="lin" valueType="num">
                                      <p:cBhvr>
                                        <p:cTn id="5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1000"/>
                                        <p:tgtEl>
                                          <p:spTgt spid="9"/>
                                        </p:tgtEl>
                                      </p:cBhvr>
                                    </p:animEffect>
                                    <p:anim calcmode="lin" valueType="num">
                                      <p:cBhvr>
                                        <p:cTn id="68" dur="1000" fill="hold"/>
                                        <p:tgtEl>
                                          <p:spTgt spid="9"/>
                                        </p:tgtEl>
                                        <p:attrNameLst>
                                          <p:attrName>ppt_x</p:attrName>
                                        </p:attrNameLst>
                                      </p:cBhvr>
                                      <p:tavLst>
                                        <p:tav tm="0">
                                          <p:val>
                                            <p:strVal val="#ppt_x"/>
                                          </p:val>
                                        </p:tav>
                                        <p:tav tm="100000">
                                          <p:val>
                                            <p:strVal val="#ppt_x"/>
                                          </p:val>
                                        </p:tav>
                                      </p:tavLst>
                                    </p:anim>
                                    <p:anim calcmode="lin" valueType="num">
                                      <p:cBhvr>
                                        <p:cTn id="69" dur="1000" fill="hold"/>
                                        <p:tgtEl>
                                          <p:spTgt spid="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1000"/>
                                        <p:tgtEl>
                                          <p:spTgt spid="40"/>
                                        </p:tgtEl>
                                      </p:cBhvr>
                                    </p:animEffect>
                                    <p:anim calcmode="lin" valueType="num">
                                      <p:cBhvr>
                                        <p:cTn id="73" dur="1000" fill="hold"/>
                                        <p:tgtEl>
                                          <p:spTgt spid="40"/>
                                        </p:tgtEl>
                                        <p:attrNameLst>
                                          <p:attrName>ppt_x</p:attrName>
                                        </p:attrNameLst>
                                      </p:cBhvr>
                                      <p:tavLst>
                                        <p:tav tm="0">
                                          <p:val>
                                            <p:strVal val="#ppt_x"/>
                                          </p:val>
                                        </p:tav>
                                        <p:tav tm="100000">
                                          <p:val>
                                            <p:strVal val="#ppt_x"/>
                                          </p:val>
                                        </p:tav>
                                      </p:tavLst>
                                    </p:anim>
                                    <p:anim calcmode="lin" valueType="num">
                                      <p:cBhvr>
                                        <p:cTn id="74" dur="1000" fill="hold"/>
                                        <p:tgtEl>
                                          <p:spTgt spid="4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1000"/>
                                        <p:tgtEl>
                                          <p:spTgt spid="41"/>
                                        </p:tgtEl>
                                      </p:cBhvr>
                                    </p:animEffect>
                                    <p:anim calcmode="lin" valueType="num">
                                      <p:cBhvr>
                                        <p:cTn id="78" dur="1000" fill="hold"/>
                                        <p:tgtEl>
                                          <p:spTgt spid="41"/>
                                        </p:tgtEl>
                                        <p:attrNameLst>
                                          <p:attrName>ppt_x</p:attrName>
                                        </p:attrNameLst>
                                      </p:cBhvr>
                                      <p:tavLst>
                                        <p:tav tm="0">
                                          <p:val>
                                            <p:strVal val="#ppt_x"/>
                                          </p:val>
                                        </p:tav>
                                        <p:tav tm="100000">
                                          <p:val>
                                            <p:strVal val="#ppt_x"/>
                                          </p:val>
                                        </p:tav>
                                      </p:tavLst>
                                    </p:anim>
                                    <p:anim calcmode="lin" valueType="num">
                                      <p:cBhvr>
                                        <p:cTn id="7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1000"/>
                                        <p:tgtEl>
                                          <p:spTgt spid="48"/>
                                        </p:tgtEl>
                                      </p:cBhvr>
                                    </p:animEffect>
                                    <p:anim calcmode="lin" valueType="num">
                                      <p:cBhvr>
                                        <p:cTn id="95" dur="1000" fill="hold"/>
                                        <p:tgtEl>
                                          <p:spTgt spid="48"/>
                                        </p:tgtEl>
                                        <p:attrNameLst>
                                          <p:attrName>ppt_x</p:attrName>
                                        </p:attrNameLst>
                                      </p:cBhvr>
                                      <p:tavLst>
                                        <p:tav tm="0">
                                          <p:val>
                                            <p:strVal val="#ppt_x"/>
                                          </p:val>
                                        </p:tav>
                                        <p:tav tm="100000">
                                          <p:val>
                                            <p:strVal val="#ppt_x"/>
                                          </p:val>
                                        </p:tav>
                                      </p:tavLst>
                                    </p:anim>
                                    <p:anim calcmode="lin" valueType="num">
                                      <p:cBhvr>
                                        <p:cTn id="96" dur="1000" fill="hold"/>
                                        <p:tgtEl>
                                          <p:spTgt spid="48"/>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1000"/>
                                        <p:tgtEl>
                                          <p:spTgt spid="49"/>
                                        </p:tgtEl>
                                      </p:cBhvr>
                                    </p:animEffect>
                                    <p:anim calcmode="lin" valueType="num">
                                      <p:cBhvr>
                                        <p:cTn id="100" dur="1000" fill="hold"/>
                                        <p:tgtEl>
                                          <p:spTgt spid="49"/>
                                        </p:tgtEl>
                                        <p:attrNameLst>
                                          <p:attrName>ppt_x</p:attrName>
                                        </p:attrNameLst>
                                      </p:cBhvr>
                                      <p:tavLst>
                                        <p:tav tm="0">
                                          <p:val>
                                            <p:strVal val="#ppt_x"/>
                                          </p:val>
                                        </p:tav>
                                        <p:tav tm="100000">
                                          <p:val>
                                            <p:strVal val="#ppt_x"/>
                                          </p:val>
                                        </p:tav>
                                      </p:tavLst>
                                    </p:anim>
                                    <p:anim calcmode="lin" valueType="num">
                                      <p:cBhvr>
                                        <p:cTn id="10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40" grpId="0"/>
      <p:bldP spid="41" grpId="0"/>
      <p:bldP spid="44" grpId="0"/>
      <p:bldP spid="45" grpId="0"/>
      <p:bldP spid="46" grpId="0"/>
      <p:bldP spid="47" grpId="0"/>
      <p:bldP spid="48" grpId="0"/>
      <p:bldP spid="49" grpId="0"/>
      <p:bldP spid="29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4130CE42-9E7D-47C9-BFA7-3DC5530E2147}"/>
              </a:ext>
            </a:extLst>
          </p:cNvPr>
          <p:cNvGrpSpPr/>
          <p:nvPr/>
        </p:nvGrpSpPr>
        <p:grpSpPr>
          <a:xfrm>
            <a:off x="1143000" y="1625599"/>
            <a:ext cx="9905999" cy="5165762"/>
            <a:chOff x="1143000" y="1166179"/>
            <a:chExt cx="9905999" cy="5633582"/>
          </a:xfrm>
        </p:grpSpPr>
        <p:sp>
          <p:nvSpPr>
            <p:cNvPr id="19" name="MH_Other_1">
              <a:extLst>
                <a:ext uri="{FF2B5EF4-FFF2-40B4-BE49-F238E27FC236}">
                  <a16:creationId xmlns:a16="http://schemas.microsoft.com/office/drawing/2014/main" id="{E3113714-E92C-48F9-923E-DAB7F2EDD620}"/>
                </a:ext>
              </a:extLst>
            </p:cNvPr>
            <p:cNvSpPr/>
            <p:nvPr>
              <p:custDataLst>
                <p:tags r:id="rId2"/>
              </p:custDataLst>
            </p:nvPr>
          </p:nvSpPr>
          <p:spPr>
            <a:xfrm rot="268299">
              <a:off x="4028243" y="5347153"/>
              <a:ext cx="4787633" cy="325347"/>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EAEAEA"/>
            </a:solidFill>
            <a:ln w="25400" cap="flat" cmpd="sng" algn="ctr">
              <a:noFill/>
              <a:prstDash val="solid"/>
            </a:ln>
            <a:effectLst/>
          </p:spPr>
          <p:txBody>
            <a:bodyPr anchor="ctr"/>
            <a:lstStyle/>
            <a:p>
              <a:pPr algn="ctr">
                <a:defRPr/>
              </a:pPr>
              <a:endParaRPr lang="en-US" kern="0">
                <a:solidFill>
                  <a:sysClr val="window" lastClr="FFFFFF"/>
                </a:solidFill>
                <a:latin typeface="思源黑体 CN Medium" panose="020B0600000000000000" pitchFamily="34" charset="-122"/>
                <a:ea typeface="思源黑体 CN Medium" panose="020B0600000000000000" pitchFamily="34" charset="-122"/>
              </a:endParaRPr>
            </a:p>
          </p:txBody>
        </p:sp>
        <p:sp>
          <p:nvSpPr>
            <p:cNvPr id="20" name="MH_Other_2">
              <a:extLst>
                <a:ext uri="{FF2B5EF4-FFF2-40B4-BE49-F238E27FC236}">
                  <a16:creationId xmlns:a16="http://schemas.microsoft.com/office/drawing/2014/main" id="{C2ECC93C-4A66-43E7-A459-7B72777704A7}"/>
                </a:ext>
              </a:extLst>
            </p:cNvPr>
            <p:cNvSpPr/>
            <p:nvPr>
              <p:custDataLst>
                <p:tags r:id="rId3"/>
              </p:custDataLst>
            </p:nvPr>
          </p:nvSpPr>
          <p:spPr>
            <a:xfrm rot="20394357">
              <a:off x="3474145" y="4210447"/>
              <a:ext cx="5441857" cy="316601"/>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EAEAEA"/>
            </a:solidFill>
            <a:ln w="25400" cap="flat" cmpd="sng" algn="ctr">
              <a:noFill/>
              <a:prstDash val="solid"/>
            </a:ln>
            <a:effectLst/>
          </p:spPr>
          <p:txBody>
            <a:bodyPr anchor="ctr"/>
            <a:lstStyle/>
            <a:p>
              <a:pPr algn="ctr">
                <a:defRPr/>
              </a:pPr>
              <a:endParaRPr lang="en-US" kern="0">
                <a:solidFill>
                  <a:sysClr val="window" lastClr="FFFFFF"/>
                </a:solidFill>
                <a:latin typeface="思源黑体 CN Medium" panose="020B0600000000000000" pitchFamily="34" charset="-122"/>
                <a:ea typeface="思源黑体 CN Medium" panose="020B0600000000000000" pitchFamily="34" charset="-122"/>
              </a:endParaRPr>
            </a:p>
          </p:txBody>
        </p:sp>
        <p:sp>
          <p:nvSpPr>
            <p:cNvPr id="21" name="MH_Other_3">
              <a:extLst>
                <a:ext uri="{FF2B5EF4-FFF2-40B4-BE49-F238E27FC236}">
                  <a16:creationId xmlns:a16="http://schemas.microsoft.com/office/drawing/2014/main" id="{51976355-9000-4A4C-A9D6-6817E0779AFA}"/>
                </a:ext>
              </a:extLst>
            </p:cNvPr>
            <p:cNvSpPr/>
            <p:nvPr>
              <p:custDataLst>
                <p:tags r:id="rId4"/>
              </p:custDataLst>
            </p:nvPr>
          </p:nvSpPr>
          <p:spPr>
            <a:xfrm rot="160855">
              <a:off x="2879643" y="3421089"/>
              <a:ext cx="5791711" cy="316602"/>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EAEAEA"/>
            </a:solidFill>
            <a:ln w="25400" cap="flat" cmpd="sng" algn="ctr">
              <a:noFill/>
              <a:prstDash val="solid"/>
            </a:ln>
            <a:effectLst/>
          </p:spPr>
          <p:txBody>
            <a:bodyPr anchor="ctr"/>
            <a:lstStyle/>
            <a:p>
              <a:pPr algn="ctr">
                <a:defRPr/>
              </a:pPr>
              <a:endParaRPr lang="en-US" kern="0">
                <a:solidFill>
                  <a:sysClr val="window" lastClr="FFFFFF"/>
                </a:solidFill>
                <a:latin typeface="思源黑体 CN Medium" panose="020B0600000000000000" pitchFamily="34" charset="-122"/>
                <a:ea typeface="思源黑体 CN Medium" panose="020B0600000000000000" pitchFamily="34" charset="-122"/>
              </a:endParaRPr>
            </a:p>
          </p:txBody>
        </p:sp>
        <p:sp>
          <p:nvSpPr>
            <p:cNvPr id="22" name="MH_Other_4">
              <a:extLst>
                <a:ext uri="{FF2B5EF4-FFF2-40B4-BE49-F238E27FC236}">
                  <a16:creationId xmlns:a16="http://schemas.microsoft.com/office/drawing/2014/main" id="{D7C4D69A-7AD0-4093-BC5A-5E38051210C8}"/>
                </a:ext>
              </a:extLst>
            </p:cNvPr>
            <p:cNvSpPr/>
            <p:nvPr>
              <p:custDataLst>
                <p:tags r:id="rId5"/>
              </p:custDataLst>
            </p:nvPr>
          </p:nvSpPr>
          <p:spPr>
            <a:xfrm rot="293950">
              <a:off x="3583553" y="1632422"/>
              <a:ext cx="5086401" cy="325347"/>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EAEAEA"/>
            </a:solidFill>
            <a:ln w="25400" cap="flat" cmpd="sng" algn="ctr">
              <a:noFill/>
              <a:prstDash val="solid"/>
            </a:ln>
            <a:effectLst/>
          </p:spPr>
          <p:txBody>
            <a:bodyPr anchor="ctr"/>
            <a:lstStyle/>
            <a:p>
              <a:pPr algn="ctr">
                <a:defRPr/>
              </a:pPr>
              <a:endParaRPr lang="en-US" kern="0">
                <a:solidFill>
                  <a:sysClr val="window" lastClr="FFFFFF"/>
                </a:solidFill>
                <a:latin typeface="思源黑体 CN Medium" panose="020B0600000000000000" pitchFamily="34" charset="-122"/>
                <a:ea typeface="思源黑体 CN Medium" panose="020B0600000000000000" pitchFamily="34" charset="-122"/>
              </a:endParaRPr>
            </a:p>
          </p:txBody>
        </p:sp>
        <p:sp>
          <p:nvSpPr>
            <p:cNvPr id="23" name="MH_Other_5">
              <a:extLst>
                <a:ext uri="{FF2B5EF4-FFF2-40B4-BE49-F238E27FC236}">
                  <a16:creationId xmlns:a16="http://schemas.microsoft.com/office/drawing/2014/main" id="{6798C0DA-1CAB-4F7E-BF5C-3D339BBAD64C}"/>
                </a:ext>
              </a:extLst>
            </p:cNvPr>
            <p:cNvSpPr>
              <a:spLocks noChangeArrowheads="1"/>
            </p:cNvSpPr>
            <p:nvPr>
              <p:custDataLst>
                <p:tags r:id="rId6"/>
              </p:custDataLst>
            </p:nvPr>
          </p:nvSpPr>
          <p:spPr bwMode="auto">
            <a:xfrm>
              <a:off x="2875408" y="1166179"/>
              <a:ext cx="811040" cy="766140"/>
            </a:xfrm>
            <a:prstGeom prst="ellipse">
              <a:avLst/>
            </a:prstGeom>
            <a:solidFill>
              <a:srgbClr val="F8AB0F"/>
            </a:solidFill>
            <a:ln w="57150" algn="ctr">
              <a:solidFill>
                <a:srgbClr val="FBC861"/>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800" b="1" dirty="0">
                  <a:solidFill>
                    <a:srgbClr val="FFFFFF"/>
                  </a:solidFill>
                  <a:latin typeface="思源黑体 CN Medium" panose="020B0600000000000000" pitchFamily="34" charset="-122"/>
                  <a:ea typeface="思源黑体 CN Medium" panose="020B0600000000000000" pitchFamily="34" charset="-122"/>
                  <a:cs typeface="Times New Roman" panose="02020603050405020304" pitchFamily="18" charset="0"/>
                </a:rPr>
                <a:t>01</a:t>
              </a:r>
            </a:p>
          </p:txBody>
        </p:sp>
        <p:sp>
          <p:nvSpPr>
            <p:cNvPr id="24" name="MH_Other_6">
              <a:extLst>
                <a:ext uri="{FF2B5EF4-FFF2-40B4-BE49-F238E27FC236}">
                  <a16:creationId xmlns:a16="http://schemas.microsoft.com/office/drawing/2014/main" id="{A9BD4FE0-F280-410F-8A80-8D600572B873}"/>
                </a:ext>
              </a:extLst>
            </p:cNvPr>
            <p:cNvSpPr/>
            <p:nvPr>
              <p:custDataLst>
                <p:tags r:id="rId7"/>
              </p:custDataLst>
            </p:nvPr>
          </p:nvSpPr>
          <p:spPr>
            <a:xfrm rot="20736147">
              <a:off x="2722454" y="2395335"/>
              <a:ext cx="6390933" cy="414554"/>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EAEAEA"/>
            </a:solidFill>
            <a:ln w="25400" cap="flat" cmpd="sng" algn="ctr">
              <a:noFill/>
              <a:prstDash val="solid"/>
            </a:ln>
            <a:effectLst/>
          </p:spPr>
          <p:txBody>
            <a:bodyPr anchor="ctr"/>
            <a:lstStyle/>
            <a:p>
              <a:pPr algn="ctr">
                <a:defRPr/>
              </a:pPr>
              <a:endParaRPr lang="en-US" kern="0">
                <a:solidFill>
                  <a:sysClr val="window" lastClr="FFFFFF"/>
                </a:solidFill>
                <a:latin typeface="思源黑体 CN Medium" panose="020B0600000000000000" pitchFamily="34" charset="-122"/>
                <a:ea typeface="思源黑体 CN Medium" panose="020B0600000000000000" pitchFamily="34" charset="-122"/>
              </a:endParaRPr>
            </a:p>
          </p:txBody>
        </p:sp>
        <p:sp>
          <p:nvSpPr>
            <p:cNvPr id="25" name="MH_Other_7">
              <a:extLst>
                <a:ext uri="{FF2B5EF4-FFF2-40B4-BE49-F238E27FC236}">
                  <a16:creationId xmlns:a16="http://schemas.microsoft.com/office/drawing/2014/main" id="{44D55D93-BE43-4D32-B189-4DD7BDC72441}"/>
                </a:ext>
              </a:extLst>
            </p:cNvPr>
            <p:cNvSpPr/>
            <p:nvPr>
              <p:custDataLst>
                <p:tags r:id="rId8"/>
              </p:custDataLst>
            </p:nvPr>
          </p:nvSpPr>
          <p:spPr>
            <a:xfrm>
              <a:off x="2072640" y="2779454"/>
              <a:ext cx="1136945" cy="1100233"/>
            </a:xfrm>
            <a:prstGeom prst="ellipse">
              <a:avLst/>
            </a:prstGeom>
            <a:solidFill>
              <a:srgbClr val="EB5D32"/>
            </a:solidFill>
            <a:ln w="57150" cap="flat" cmpd="sng" algn="ctr">
              <a:solidFill>
                <a:srgbClr val="F9D5CF"/>
              </a:solidFill>
              <a:prstDash val="solid"/>
            </a:ln>
            <a:effectLst/>
          </p:spPr>
          <p:txBody>
            <a:bodyPr lIns="0" tIns="0" rIns="0" bIns="0" anchor="ctr"/>
            <a:lstStyle/>
            <a:p>
              <a:pPr algn="ctr">
                <a:defRPr/>
              </a:pPr>
              <a:r>
                <a:rPr lang="en-US" sz="3600" b="1" kern="0" dirty="0">
                  <a:ln w="18415" cmpd="sng">
                    <a:noFill/>
                    <a:prstDash val="solid"/>
                  </a:ln>
                  <a:solidFill>
                    <a:srgbClr val="FFFFFF"/>
                  </a:solidFill>
                  <a:latin typeface="思源黑体 CN Medium" panose="020B0600000000000000" pitchFamily="34" charset="-122"/>
                  <a:ea typeface="思源黑体 CN Medium" panose="020B0600000000000000" pitchFamily="34" charset="-122"/>
                  <a:cs typeface="Times New Roman" pitchFamily="18" charset="0"/>
                </a:rPr>
                <a:t>03</a:t>
              </a:r>
            </a:p>
          </p:txBody>
        </p:sp>
        <p:sp>
          <p:nvSpPr>
            <p:cNvPr id="26" name="MH_Other_8">
              <a:extLst>
                <a:ext uri="{FF2B5EF4-FFF2-40B4-BE49-F238E27FC236}">
                  <a16:creationId xmlns:a16="http://schemas.microsoft.com/office/drawing/2014/main" id="{11DAFE3E-8BC2-4836-9CE4-6CF335B4217E}"/>
                </a:ext>
              </a:extLst>
            </p:cNvPr>
            <p:cNvSpPr/>
            <p:nvPr>
              <p:custDataLst>
                <p:tags r:id="rId9"/>
              </p:custDataLst>
            </p:nvPr>
          </p:nvSpPr>
          <p:spPr>
            <a:xfrm>
              <a:off x="8287783" y="1356230"/>
              <a:ext cx="1132946" cy="1100234"/>
            </a:xfrm>
            <a:prstGeom prst="ellipse">
              <a:avLst/>
            </a:prstGeom>
            <a:solidFill>
              <a:srgbClr val="3299BA"/>
            </a:solidFill>
            <a:ln w="57150" cap="flat" cmpd="sng" algn="ctr">
              <a:solidFill>
                <a:srgbClr val="6BBDD7"/>
              </a:solidFill>
              <a:prstDash val="solid"/>
            </a:ln>
            <a:effectLst/>
          </p:spPr>
          <p:txBody>
            <a:bodyPr lIns="0" tIns="0" rIns="0" bIns="0" anchor="ctr"/>
            <a:lstStyle/>
            <a:p>
              <a:pPr algn="ctr">
                <a:defRPr/>
              </a:pPr>
              <a:r>
                <a:rPr lang="en-US" sz="3600" b="1" kern="0" dirty="0">
                  <a:ln w="18415" cmpd="sng">
                    <a:noFill/>
                    <a:prstDash val="solid"/>
                  </a:ln>
                  <a:solidFill>
                    <a:srgbClr val="FFFFFF"/>
                  </a:solidFill>
                  <a:latin typeface="思源黑体 CN Medium" panose="020B0600000000000000" pitchFamily="34" charset="-122"/>
                  <a:ea typeface="思源黑体 CN Medium" panose="020B0600000000000000" pitchFamily="34" charset="-122"/>
                  <a:cs typeface="Times New Roman" pitchFamily="18" charset="0"/>
                </a:rPr>
                <a:t>02</a:t>
              </a:r>
            </a:p>
          </p:txBody>
        </p:sp>
        <p:sp>
          <p:nvSpPr>
            <p:cNvPr id="27" name="MH_Other_9">
              <a:extLst>
                <a:ext uri="{FF2B5EF4-FFF2-40B4-BE49-F238E27FC236}">
                  <a16:creationId xmlns:a16="http://schemas.microsoft.com/office/drawing/2014/main" id="{C371BFCB-05C6-4AA9-B44D-9E6BB77333B8}"/>
                </a:ext>
              </a:extLst>
            </p:cNvPr>
            <p:cNvSpPr/>
            <p:nvPr>
              <p:custDataLst>
                <p:tags r:id="rId10"/>
              </p:custDataLst>
            </p:nvPr>
          </p:nvSpPr>
          <p:spPr>
            <a:xfrm>
              <a:off x="8132638" y="3235458"/>
              <a:ext cx="788819" cy="743401"/>
            </a:xfrm>
            <a:prstGeom prst="ellipse">
              <a:avLst/>
            </a:prstGeom>
            <a:solidFill>
              <a:srgbClr val="FAC760"/>
            </a:solidFill>
            <a:ln w="57150" cap="flat" cmpd="sng" algn="ctr">
              <a:solidFill>
                <a:srgbClr val="F9D5CF"/>
              </a:solidFill>
              <a:prstDash val="solid"/>
            </a:ln>
            <a:effectLst/>
          </p:spPr>
          <p:txBody>
            <a:bodyPr lIns="0" tIns="0" rIns="0" bIns="0" anchor="ctr"/>
            <a:lstStyle/>
            <a:p>
              <a:pPr algn="ctr">
                <a:defRPr/>
              </a:pPr>
              <a:r>
                <a:rPr lang="en-US" sz="2800" b="1" kern="0" dirty="0">
                  <a:ln w="18415" cmpd="sng">
                    <a:noFill/>
                    <a:prstDash val="solid"/>
                  </a:ln>
                  <a:solidFill>
                    <a:srgbClr val="FFFFFF"/>
                  </a:solidFill>
                  <a:latin typeface="思源黑体 CN Medium" panose="020B0600000000000000" pitchFamily="34" charset="-122"/>
                  <a:ea typeface="思源黑体 CN Medium" panose="020B0600000000000000" pitchFamily="34" charset="-122"/>
                  <a:cs typeface="Times New Roman" pitchFamily="18" charset="0"/>
                </a:rPr>
                <a:t>04</a:t>
              </a:r>
            </a:p>
          </p:txBody>
        </p:sp>
        <p:sp>
          <p:nvSpPr>
            <p:cNvPr id="28" name="MH_Other_10">
              <a:extLst>
                <a:ext uri="{FF2B5EF4-FFF2-40B4-BE49-F238E27FC236}">
                  <a16:creationId xmlns:a16="http://schemas.microsoft.com/office/drawing/2014/main" id="{97E03F98-5958-48B6-9128-A0E26305E365}"/>
                </a:ext>
              </a:extLst>
            </p:cNvPr>
            <p:cNvSpPr/>
            <p:nvPr>
              <p:custDataLst>
                <p:tags r:id="rId11"/>
              </p:custDataLst>
            </p:nvPr>
          </p:nvSpPr>
          <p:spPr>
            <a:xfrm>
              <a:off x="3309508" y="4889050"/>
              <a:ext cx="768714" cy="749572"/>
            </a:xfrm>
            <a:prstGeom prst="ellipse">
              <a:avLst/>
            </a:prstGeom>
            <a:solidFill>
              <a:sysClr val="window" lastClr="FFFFFF"/>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anchor="ctr"/>
            <a:lstStyle/>
            <a:p>
              <a:pPr algn="ctr">
                <a:defRPr/>
              </a:pPr>
              <a:endParaRPr lang="en-US" kern="0">
                <a:solidFill>
                  <a:sysClr val="window" lastClr="FFFFFF"/>
                </a:solidFill>
                <a:latin typeface="思源黑体 CN Medium" panose="020B0600000000000000" pitchFamily="34" charset="-122"/>
                <a:ea typeface="思源黑体 CN Medium" panose="020B0600000000000000" pitchFamily="34" charset="-122"/>
              </a:endParaRPr>
            </a:p>
          </p:txBody>
        </p:sp>
        <p:sp>
          <p:nvSpPr>
            <p:cNvPr id="29" name="MH_Other_11">
              <a:extLst>
                <a:ext uri="{FF2B5EF4-FFF2-40B4-BE49-F238E27FC236}">
                  <a16:creationId xmlns:a16="http://schemas.microsoft.com/office/drawing/2014/main" id="{089E1016-C330-4FB9-A1FB-4394ADBF05AB}"/>
                </a:ext>
              </a:extLst>
            </p:cNvPr>
            <p:cNvSpPr/>
            <p:nvPr>
              <p:custDataLst>
                <p:tags r:id="rId12"/>
              </p:custDataLst>
            </p:nvPr>
          </p:nvSpPr>
          <p:spPr>
            <a:xfrm>
              <a:off x="3325578" y="4888431"/>
              <a:ext cx="753415" cy="734655"/>
            </a:xfrm>
            <a:prstGeom prst="ellipse">
              <a:avLst/>
            </a:prstGeom>
            <a:solidFill>
              <a:srgbClr val="3299BA"/>
            </a:solidFill>
            <a:ln w="57150" cap="flat" cmpd="sng" algn="ctr">
              <a:solidFill>
                <a:srgbClr val="6BBDD7"/>
              </a:solidFill>
              <a:prstDash val="solid"/>
            </a:ln>
            <a:effectLst/>
          </p:spPr>
          <p:txBody>
            <a:bodyPr lIns="0" tIns="0" rIns="0" bIns="0" anchor="ctr"/>
            <a:lstStyle/>
            <a:p>
              <a:pPr algn="ctr">
                <a:defRPr/>
              </a:pPr>
              <a:r>
                <a:rPr lang="en-US" sz="2800" b="1" kern="0" dirty="0">
                  <a:ln w="18415" cmpd="sng">
                    <a:noFill/>
                    <a:prstDash val="solid"/>
                  </a:ln>
                  <a:solidFill>
                    <a:srgbClr val="FFFFFF"/>
                  </a:solidFill>
                  <a:latin typeface="思源黑体 CN Medium" panose="020B0600000000000000" pitchFamily="34" charset="-122"/>
                  <a:ea typeface="思源黑体 CN Medium" panose="020B0600000000000000" pitchFamily="34" charset="-122"/>
                  <a:cs typeface="Times New Roman" pitchFamily="18" charset="0"/>
                </a:rPr>
                <a:t>05</a:t>
              </a:r>
            </a:p>
          </p:txBody>
        </p:sp>
        <p:sp>
          <p:nvSpPr>
            <p:cNvPr id="30" name="MH_Other_12">
              <a:extLst>
                <a:ext uri="{FF2B5EF4-FFF2-40B4-BE49-F238E27FC236}">
                  <a16:creationId xmlns:a16="http://schemas.microsoft.com/office/drawing/2014/main" id="{FD6A6ACD-F2D2-4170-AE68-72FF4780BFFA}"/>
                </a:ext>
              </a:extLst>
            </p:cNvPr>
            <p:cNvSpPr/>
            <p:nvPr>
              <p:custDataLst>
                <p:tags r:id="rId13"/>
              </p:custDataLst>
            </p:nvPr>
          </p:nvSpPr>
          <p:spPr>
            <a:xfrm>
              <a:off x="8365847" y="5018437"/>
              <a:ext cx="1168764" cy="1098485"/>
            </a:xfrm>
            <a:prstGeom prst="ellipse">
              <a:avLst/>
            </a:prstGeom>
            <a:solidFill>
              <a:srgbClr val="EB5D32"/>
            </a:solidFill>
            <a:ln w="57150" cap="flat" cmpd="sng" algn="ctr">
              <a:solidFill>
                <a:srgbClr val="F9D5CF"/>
              </a:solidFill>
              <a:prstDash val="solid"/>
            </a:ln>
            <a:effectLst/>
          </p:spPr>
          <p:txBody>
            <a:bodyPr lIns="0" tIns="0" rIns="0" bIns="0" anchor="ctr"/>
            <a:lstStyle/>
            <a:p>
              <a:pPr algn="ctr">
                <a:defRPr/>
              </a:pPr>
              <a:r>
                <a:rPr lang="en-US" sz="3600" b="1" kern="0" dirty="0">
                  <a:ln w="18415" cmpd="sng">
                    <a:noFill/>
                    <a:prstDash val="solid"/>
                  </a:ln>
                  <a:solidFill>
                    <a:srgbClr val="FFFFFF"/>
                  </a:solidFill>
                  <a:latin typeface="思源黑体 CN Medium" panose="020B0600000000000000" pitchFamily="34" charset="-122"/>
                  <a:ea typeface="思源黑体 CN Medium" panose="020B0600000000000000" pitchFamily="34" charset="-122"/>
                  <a:cs typeface="Times New Roman" pitchFamily="18" charset="0"/>
                </a:rPr>
                <a:t>06</a:t>
              </a:r>
            </a:p>
          </p:txBody>
        </p:sp>
        <p:sp>
          <p:nvSpPr>
            <p:cNvPr id="38" name="矩形 37">
              <a:extLst>
                <a:ext uri="{FF2B5EF4-FFF2-40B4-BE49-F238E27FC236}">
                  <a16:creationId xmlns:a16="http://schemas.microsoft.com/office/drawing/2014/main" id="{68824AAB-2990-4C84-9AA6-4DE2E92A1EE4}"/>
                </a:ext>
              </a:extLst>
            </p:cNvPr>
            <p:cNvSpPr/>
            <p:nvPr/>
          </p:nvSpPr>
          <p:spPr>
            <a:xfrm>
              <a:off x="1456322" y="2004568"/>
              <a:ext cx="3462461" cy="637733"/>
            </a:xfrm>
            <a:prstGeom prst="rect">
              <a:avLst/>
            </a:prstGeom>
          </p:spPr>
          <p:txBody>
            <a:bodyPr wrap="square">
              <a:spAutoFit/>
            </a:bodyPr>
            <a:lstStyle/>
            <a:p>
              <a:r>
                <a:rPr lang="zh-CN" altLang="en-US" sz="1600" spc="300" dirty="0">
                  <a:solidFill>
                    <a:srgbClr val="3A3C43"/>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3A3C43"/>
                  </a:solidFill>
                  <a:latin typeface="思源黑体 CN Medium" panose="020B0600000000000000" pitchFamily="34" charset="-122"/>
                  <a:ea typeface="思源黑体 CN Medium" panose="020B0600000000000000" pitchFamily="34" charset="-122"/>
                </a:rPr>
                <a:t>,</a:t>
              </a:r>
              <a:r>
                <a:rPr lang="zh-CN" altLang="en-US" sz="1600" spc="300" dirty="0">
                  <a:solidFill>
                    <a:srgbClr val="3A3C43"/>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39" name="矩形 38">
              <a:extLst>
                <a:ext uri="{FF2B5EF4-FFF2-40B4-BE49-F238E27FC236}">
                  <a16:creationId xmlns:a16="http://schemas.microsoft.com/office/drawing/2014/main" id="{D957909D-1882-4125-B033-A870278EC88D}"/>
                </a:ext>
              </a:extLst>
            </p:cNvPr>
            <p:cNvSpPr/>
            <p:nvPr/>
          </p:nvSpPr>
          <p:spPr>
            <a:xfrm>
              <a:off x="1143000" y="4117809"/>
              <a:ext cx="3462461" cy="637733"/>
            </a:xfrm>
            <a:prstGeom prst="rect">
              <a:avLst/>
            </a:prstGeom>
          </p:spPr>
          <p:txBody>
            <a:bodyPr wrap="square">
              <a:spAutoFit/>
            </a:bodyPr>
            <a:lstStyle/>
            <a:p>
              <a:r>
                <a:rPr lang="zh-CN" altLang="en-US" sz="1600" spc="300" dirty="0">
                  <a:solidFill>
                    <a:srgbClr val="3A3C43"/>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3A3C43"/>
                  </a:solidFill>
                  <a:latin typeface="思源黑体 CN Medium" panose="020B0600000000000000" pitchFamily="34" charset="-122"/>
                  <a:ea typeface="思源黑体 CN Medium" panose="020B0600000000000000" pitchFamily="34" charset="-122"/>
                </a:rPr>
                <a:t>,</a:t>
              </a:r>
              <a:r>
                <a:rPr lang="zh-CN" altLang="en-US" sz="1600" spc="300" dirty="0">
                  <a:solidFill>
                    <a:srgbClr val="3A3C43"/>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40" name="矩形 39">
              <a:extLst>
                <a:ext uri="{FF2B5EF4-FFF2-40B4-BE49-F238E27FC236}">
                  <a16:creationId xmlns:a16="http://schemas.microsoft.com/office/drawing/2014/main" id="{DF358AE5-7E78-46EB-91D5-1F6DDB888D39}"/>
                </a:ext>
              </a:extLst>
            </p:cNvPr>
            <p:cNvSpPr/>
            <p:nvPr/>
          </p:nvSpPr>
          <p:spPr>
            <a:xfrm>
              <a:off x="1845512" y="5786108"/>
              <a:ext cx="3462461" cy="637733"/>
            </a:xfrm>
            <a:prstGeom prst="rect">
              <a:avLst/>
            </a:prstGeom>
          </p:spPr>
          <p:txBody>
            <a:bodyPr wrap="square">
              <a:spAutoFit/>
            </a:bodyPr>
            <a:lstStyle/>
            <a:p>
              <a:r>
                <a:rPr lang="zh-CN" altLang="en-US" sz="1600" spc="300" dirty="0">
                  <a:solidFill>
                    <a:srgbClr val="3A3C43"/>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3A3C43"/>
                  </a:solidFill>
                  <a:latin typeface="思源黑体 CN Medium" panose="020B0600000000000000" pitchFamily="34" charset="-122"/>
                  <a:ea typeface="思源黑体 CN Medium" panose="020B0600000000000000" pitchFamily="34" charset="-122"/>
                </a:rPr>
                <a:t>,</a:t>
              </a:r>
              <a:r>
                <a:rPr lang="zh-CN" altLang="en-US" sz="1600" spc="300" dirty="0">
                  <a:solidFill>
                    <a:srgbClr val="3A3C43"/>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41" name="矩形 40">
              <a:extLst>
                <a:ext uri="{FF2B5EF4-FFF2-40B4-BE49-F238E27FC236}">
                  <a16:creationId xmlns:a16="http://schemas.microsoft.com/office/drawing/2014/main" id="{951BB856-1F3C-45FE-936D-1841E3526192}"/>
                </a:ext>
              </a:extLst>
            </p:cNvPr>
            <p:cNvSpPr/>
            <p:nvPr/>
          </p:nvSpPr>
          <p:spPr>
            <a:xfrm>
              <a:off x="7586538" y="2553920"/>
              <a:ext cx="3462461" cy="637733"/>
            </a:xfrm>
            <a:prstGeom prst="rect">
              <a:avLst/>
            </a:prstGeom>
          </p:spPr>
          <p:txBody>
            <a:bodyPr wrap="square">
              <a:spAutoFit/>
            </a:bodyPr>
            <a:lstStyle/>
            <a:p>
              <a:r>
                <a:rPr lang="zh-CN" altLang="en-US" sz="1600" spc="300" dirty="0">
                  <a:solidFill>
                    <a:srgbClr val="3A3C43"/>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3A3C43"/>
                  </a:solidFill>
                  <a:latin typeface="思源黑体 CN Medium" panose="020B0600000000000000" pitchFamily="34" charset="-122"/>
                  <a:ea typeface="思源黑体 CN Medium" panose="020B0600000000000000" pitchFamily="34" charset="-122"/>
                </a:rPr>
                <a:t>,</a:t>
              </a:r>
              <a:r>
                <a:rPr lang="zh-CN" altLang="en-US" sz="1600" spc="300" dirty="0">
                  <a:solidFill>
                    <a:srgbClr val="3A3C43"/>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42" name="矩形 41">
              <a:extLst>
                <a:ext uri="{FF2B5EF4-FFF2-40B4-BE49-F238E27FC236}">
                  <a16:creationId xmlns:a16="http://schemas.microsoft.com/office/drawing/2014/main" id="{5491CDBE-E546-4F8F-874E-079751CBDBD7}"/>
                </a:ext>
              </a:extLst>
            </p:cNvPr>
            <p:cNvSpPr/>
            <p:nvPr/>
          </p:nvSpPr>
          <p:spPr>
            <a:xfrm>
              <a:off x="7333338" y="4216891"/>
              <a:ext cx="3462461" cy="637733"/>
            </a:xfrm>
            <a:prstGeom prst="rect">
              <a:avLst/>
            </a:prstGeom>
          </p:spPr>
          <p:txBody>
            <a:bodyPr wrap="square">
              <a:spAutoFit/>
            </a:bodyPr>
            <a:lstStyle/>
            <a:p>
              <a:r>
                <a:rPr lang="zh-CN" altLang="en-US" sz="1600" spc="300" dirty="0">
                  <a:solidFill>
                    <a:srgbClr val="3A3C43"/>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3A3C43"/>
                  </a:solidFill>
                  <a:latin typeface="思源黑体 CN Medium" panose="020B0600000000000000" pitchFamily="34" charset="-122"/>
                  <a:ea typeface="思源黑体 CN Medium" panose="020B0600000000000000" pitchFamily="34" charset="-122"/>
                </a:rPr>
                <a:t>,</a:t>
              </a:r>
              <a:r>
                <a:rPr lang="zh-CN" altLang="en-US" sz="1600" spc="300" dirty="0">
                  <a:solidFill>
                    <a:srgbClr val="3A3C43"/>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43" name="矩形 42">
              <a:extLst>
                <a:ext uri="{FF2B5EF4-FFF2-40B4-BE49-F238E27FC236}">
                  <a16:creationId xmlns:a16="http://schemas.microsoft.com/office/drawing/2014/main" id="{2024977C-7280-435F-B250-BAE5D0100F3B}"/>
                </a:ext>
              </a:extLst>
            </p:cNvPr>
            <p:cNvSpPr/>
            <p:nvPr/>
          </p:nvSpPr>
          <p:spPr>
            <a:xfrm>
              <a:off x="7425302" y="6162028"/>
              <a:ext cx="3462461" cy="637733"/>
            </a:xfrm>
            <a:prstGeom prst="rect">
              <a:avLst/>
            </a:prstGeom>
          </p:spPr>
          <p:txBody>
            <a:bodyPr wrap="square">
              <a:spAutoFit/>
            </a:bodyPr>
            <a:lstStyle/>
            <a:p>
              <a:r>
                <a:rPr lang="zh-CN" altLang="en-US" sz="1600" spc="300" dirty="0">
                  <a:solidFill>
                    <a:srgbClr val="3A3C43"/>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3A3C43"/>
                  </a:solidFill>
                  <a:latin typeface="思源黑体 CN Medium" panose="020B0600000000000000" pitchFamily="34" charset="-122"/>
                  <a:ea typeface="思源黑体 CN Medium" panose="020B0600000000000000" pitchFamily="34" charset="-122"/>
                </a:rPr>
                <a:t>,</a:t>
              </a:r>
              <a:r>
                <a:rPr lang="zh-CN" altLang="en-US" sz="1600" spc="300" dirty="0">
                  <a:solidFill>
                    <a:srgbClr val="3A3C43"/>
                  </a:solidFill>
                  <a:latin typeface="思源黑体 CN Medium" panose="020B0600000000000000" pitchFamily="34" charset="-122"/>
                  <a:ea typeface="思源黑体 CN Medium" panose="020B0600000000000000" pitchFamily="34" charset="-122"/>
                </a:rPr>
                <a:t>根据您的需要自由拉伸文本框大小</a:t>
              </a:r>
            </a:p>
          </p:txBody>
        </p:sp>
      </p:grpSp>
      <p:sp>
        <p:nvSpPr>
          <p:cNvPr id="45" name="Shape 1787">
            <a:extLst>
              <a:ext uri="{FF2B5EF4-FFF2-40B4-BE49-F238E27FC236}">
                <a16:creationId xmlns:a16="http://schemas.microsoft.com/office/drawing/2014/main" id="{C1BE6E4E-69CB-4630-8278-C9896EC4727F}"/>
              </a:ext>
            </a:extLst>
          </p:cNvPr>
          <p:cNvSpPr/>
          <p:nvPr/>
        </p:nvSpPr>
        <p:spPr>
          <a:xfrm>
            <a:off x="4177009" y="647120"/>
            <a:ext cx="474444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2313949308"/>
      </p:ext>
    </p:extLst>
  </p:cSld>
  <p:clrMapOvr>
    <a:masterClrMapping/>
  </p:clrMapOvr>
  <p:transition spd="slow" advTm="331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circle(in)">
                                      <p:cBhvr>
                                        <p:cTn id="14"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128" name="组合 127">
            <a:extLst>
              <a:ext uri="{FF2B5EF4-FFF2-40B4-BE49-F238E27FC236}">
                <a16:creationId xmlns:a16="http://schemas.microsoft.com/office/drawing/2014/main" id="{5CAE989B-A474-4767-9589-9FB1208F7467}"/>
              </a:ext>
            </a:extLst>
          </p:cNvPr>
          <p:cNvGrpSpPr/>
          <p:nvPr/>
        </p:nvGrpSpPr>
        <p:grpSpPr>
          <a:xfrm>
            <a:off x="412601" y="915701"/>
            <a:ext cx="5454380" cy="5026598"/>
            <a:chOff x="346002" y="714651"/>
            <a:chExt cx="6666171" cy="6143349"/>
          </a:xfrm>
        </p:grpSpPr>
        <p:sp>
          <p:nvSpPr>
            <p:cNvPr id="63" name="Freeform 6">
              <a:extLst>
                <a:ext uri="{FF2B5EF4-FFF2-40B4-BE49-F238E27FC236}">
                  <a16:creationId xmlns:a16="http://schemas.microsoft.com/office/drawing/2014/main" id="{9A670076-A459-4A27-B411-A5B9E7F51A7E}"/>
                </a:ext>
              </a:extLst>
            </p:cNvPr>
            <p:cNvSpPr>
              <a:spLocks/>
            </p:cNvSpPr>
            <p:nvPr/>
          </p:nvSpPr>
          <p:spPr bwMode="auto">
            <a:xfrm>
              <a:off x="346002" y="714651"/>
              <a:ext cx="6666171" cy="6143349"/>
            </a:xfrm>
            <a:custGeom>
              <a:avLst/>
              <a:gdLst>
                <a:gd name="connsiteX0" fmla="*/ 846178 w 2542429"/>
                <a:gd name="connsiteY0" fmla="*/ 680 h 2343028"/>
                <a:gd name="connsiteX1" fmla="*/ 1576627 w 2542429"/>
                <a:gd name="connsiteY1" fmla="*/ 203148 h 2343028"/>
                <a:gd name="connsiteX2" fmla="*/ 2282560 w 2542429"/>
                <a:gd name="connsiteY2" fmla="*/ 712500 h 2343028"/>
                <a:gd name="connsiteX3" fmla="*/ 2542429 w 2542429"/>
                <a:gd name="connsiteY3" fmla="*/ 1161320 h 2343028"/>
                <a:gd name="connsiteX4" fmla="*/ 2275862 w 2542429"/>
                <a:gd name="connsiteY4" fmla="*/ 1744491 h 2343028"/>
                <a:gd name="connsiteX5" fmla="*/ 1577967 w 2542429"/>
                <a:gd name="connsiteY5" fmla="*/ 2215456 h 2343028"/>
                <a:gd name="connsiteX6" fmla="*/ 924845 w 2542429"/>
                <a:gd name="connsiteY6" fmla="*/ 2342702 h 2343028"/>
                <a:gd name="connsiteX7" fmla="*/ 431328 w 2542429"/>
                <a:gd name="connsiteY7" fmla="*/ 2206597 h 2343028"/>
                <a:gd name="connsiteX8" fmla="*/ 0 w 2542429"/>
                <a:gd name="connsiteY8" fmla="*/ 1161320 h 2343028"/>
                <a:gd name="connsiteX9" fmla="*/ 415255 w 2542429"/>
                <a:gd name="connsiteY9" fmla="*/ 92419 h 2343028"/>
                <a:gd name="connsiteX10" fmla="*/ 846178 w 2542429"/>
                <a:gd name="connsiteY10" fmla="*/ 680 h 234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2429" h="2343028">
                  <a:moveTo>
                    <a:pt x="846178" y="680"/>
                  </a:moveTo>
                  <a:cubicBezTo>
                    <a:pt x="1101827" y="9489"/>
                    <a:pt x="1369838" y="102570"/>
                    <a:pt x="1576627" y="203148"/>
                  </a:cubicBezTo>
                  <a:cubicBezTo>
                    <a:pt x="1827120" y="327164"/>
                    <a:pt x="2082970" y="502854"/>
                    <a:pt x="2282560" y="712500"/>
                  </a:cubicBezTo>
                  <a:cubicBezTo>
                    <a:pt x="2372309" y="806989"/>
                    <a:pt x="2542429" y="1013682"/>
                    <a:pt x="2542429" y="1161320"/>
                  </a:cubicBezTo>
                  <a:cubicBezTo>
                    <a:pt x="2542429" y="1384254"/>
                    <a:pt x="2413834" y="1592423"/>
                    <a:pt x="2275862" y="1744491"/>
                  </a:cubicBezTo>
                  <a:cubicBezTo>
                    <a:pt x="2085650" y="1954136"/>
                    <a:pt x="1829799" y="2115063"/>
                    <a:pt x="1577967" y="2215456"/>
                  </a:cubicBezTo>
                  <a:cubicBezTo>
                    <a:pt x="1382061" y="2293519"/>
                    <a:pt x="1150129" y="2347759"/>
                    <a:pt x="924845" y="2342702"/>
                  </a:cubicBezTo>
                  <a:cubicBezTo>
                    <a:pt x="749625" y="2338768"/>
                    <a:pt x="578426" y="2298964"/>
                    <a:pt x="431328" y="2206597"/>
                  </a:cubicBezTo>
                  <a:cubicBezTo>
                    <a:pt x="91088" y="1992522"/>
                    <a:pt x="0" y="1564372"/>
                    <a:pt x="0" y="1161320"/>
                  </a:cubicBezTo>
                  <a:cubicBezTo>
                    <a:pt x="0" y="774508"/>
                    <a:pt x="68316" y="287302"/>
                    <a:pt x="415255" y="92419"/>
                  </a:cubicBezTo>
                  <a:cubicBezTo>
                    <a:pt x="543850" y="20446"/>
                    <a:pt x="692789" y="-4606"/>
                    <a:pt x="846178" y="680"/>
                  </a:cubicBezTo>
                  <a:close/>
                </a:path>
              </a:pathLst>
            </a:custGeom>
            <a:solidFill>
              <a:schemeClr val="bg1">
                <a:lumMod val="85000"/>
                <a:alpha val="61000"/>
              </a:schemeClr>
            </a:solidFill>
            <a:ln>
              <a:noFill/>
            </a:ln>
          </p:spPr>
          <p:txBody>
            <a:bodyPr vert="horz" wrap="square" lIns="243840" tIns="121920" rIns="243840" bIns="121920" numCol="1" anchor="t" anchorCtr="0" compatLnSpc="1">
              <a:prstTxWarp prst="textNoShape">
                <a:avLst/>
              </a:prstTxWarp>
              <a:no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266" b="1" i="0" u="none" strike="noStrike" kern="0" cap="none" spc="0" normalizeH="0" baseline="0" noProof="0" dirty="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nvGrpSpPr>
            <p:cNvPr id="61" name="组合 60">
              <a:extLst>
                <a:ext uri="{FF2B5EF4-FFF2-40B4-BE49-F238E27FC236}">
                  <a16:creationId xmlns:a16="http://schemas.microsoft.com/office/drawing/2014/main" id="{C8BC49F6-7323-478D-821E-394595447F13}"/>
                </a:ext>
              </a:extLst>
            </p:cNvPr>
            <p:cNvGrpSpPr/>
            <p:nvPr/>
          </p:nvGrpSpPr>
          <p:grpSpPr>
            <a:xfrm>
              <a:off x="736921" y="2466093"/>
              <a:ext cx="5884332" cy="2992969"/>
              <a:chOff x="2646156" y="1917453"/>
              <a:chExt cx="5884332" cy="2992969"/>
            </a:xfrm>
          </p:grpSpPr>
          <p:sp>
            <p:nvSpPr>
              <p:cNvPr id="8" name="Freeform 79">
                <a:extLst>
                  <a:ext uri="{FF2B5EF4-FFF2-40B4-BE49-F238E27FC236}">
                    <a16:creationId xmlns:a16="http://schemas.microsoft.com/office/drawing/2014/main" id="{DDFA84C0-5B28-431B-942A-BA15FAFE49D4}"/>
                  </a:ext>
                </a:extLst>
              </p:cNvPr>
              <p:cNvSpPr>
                <a:spLocks/>
              </p:cNvSpPr>
              <p:nvPr/>
            </p:nvSpPr>
            <p:spPr bwMode="auto">
              <a:xfrm>
                <a:off x="3992355" y="4347387"/>
                <a:ext cx="1274235" cy="563035"/>
              </a:xfrm>
              <a:custGeom>
                <a:avLst/>
                <a:gdLst>
                  <a:gd name="T0" fmla="*/ 73 w 301"/>
                  <a:gd name="T1" fmla="*/ 0 h 133"/>
                  <a:gd name="T2" fmla="*/ 228 w 301"/>
                  <a:gd name="T3" fmla="*/ 0 h 133"/>
                  <a:gd name="T4" fmla="*/ 301 w 301"/>
                  <a:gd name="T5" fmla="*/ 133 h 133"/>
                  <a:gd name="T6" fmla="*/ 0 w 301"/>
                  <a:gd name="T7" fmla="*/ 133 h 133"/>
                  <a:gd name="T8" fmla="*/ 73 w 301"/>
                  <a:gd name="T9" fmla="*/ 0 h 133"/>
                </a:gdLst>
                <a:ahLst/>
                <a:cxnLst>
                  <a:cxn ang="0">
                    <a:pos x="T0" y="T1"/>
                  </a:cxn>
                  <a:cxn ang="0">
                    <a:pos x="T2" y="T3"/>
                  </a:cxn>
                  <a:cxn ang="0">
                    <a:pos x="T4" y="T5"/>
                  </a:cxn>
                  <a:cxn ang="0">
                    <a:pos x="T6" y="T7"/>
                  </a:cxn>
                  <a:cxn ang="0">
                    <a:pos x="T8" y="T9"/>
                  </a:cxn>
                </a:cxnLst>
                <a:rect l="0" t="0" r="r" b="b"/>
                <a:pathLst>
                  <a:path w="301" h="133">
                    <a:moveTo>
                      <a:pt x="73" y="0"/>
                    </a:moveTo>
                    <a:lnTo>
                      <a:pt x="228" y="0"/>
                    </a:lnTo>
                    <a:lnTo>
                      <a:pt x="301" y="133"/>
                    </a:lnTo>
                    <a:lnTo>
                      <a:pt x="0" y="133"/>
                    </a:lnTo>
                    <a:lnTo>
                      <a:pt x="73" y="0"/>
                    </a:ln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9" name="Freeform 80">
                <a:extLst>
                  <a:ext uri="{FF2B5EF4-FFF2-40B4-BE49-F238E27FC236}">
                    <a16:creationId xmlns:a16="http://schemas.microsoft.com/office/drawing/2014/main" id="{AB424498-3274-4F3A-A03B-419D58F9114E}"/>
                  </a:ext>
                </a:extLst>
              </p:cNvPr>
              <p:cNvSpPr>
                <a:spLocks/>
              </p:cNvSpPr>
              <p:nvPr/>
            </p:nvSpPr>
            <p:spPr bwMode="auto">
              <a:xfrm>
                <a:off x="2908623" y="1917453"/>
                <a:ext cx="3433235" cy="2573867"/>
              </a:xfrm>
              <a:custGeom>
                <a:avLst/>
                <a:gdLst>
                  <a:gd name="T0" fmla="*/ 20 w 412"/>
                  <a:gd name="T1" fmla="*/ 0 h 308"/>
                  <a:gd name="T2" fmla="*/ 393 w 412"/>
                  <a:gd name="T3" fmla="*/ 0 h 308"/>
                  <a:gd name="T4" fmla="*/ 412 w 412"/>
                  <a:gd name="T5" fmla="*/ 20 h 308"/>
                  <a:gd name="T6" fmla="*/ 412 w 412"/>
                  <a:gd name="T7" fmla="*/ 289 h 308"/>
                  <a:gd name="T8" fmla="*/ 393 w 412"/>
                  <a:gd name="T9" fmla="*/ 308 h 308"/>
                  <a:gd name="T10" fmla="*/ 20 w 412"/>
                  <a:gd name="T11" fmla="*/ 308 h 308"/>
                  <a:gd name="T12" fmla="*/ 0 w 412"/>
                  <a:gd name="T13" fmla="*/ 289 h 308"/>
                  <a:gd name="T14" fmla="*/ 0 w 412"/>
                  <a:gd name="T15" fmla="*/ 20 h 308"/>
                  <a:gd name="T16" fmla="*/ 20 w 412"/>
                  <a:gd name="T1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308">
                    <a:moveTo>
                      <a:pt x="20" y="0"/>
                    </a:moveTo>
                    <a:cubicBezTo>
                      <a:pt x="393" y="0"/>
                      <a:pt x="393" y="0"/>
                      <a:pt x="393" y="0"/>
                    </a:cubicBezTo>
                    <a:cubicBezTo>
                      <a:pt x="404" y="0"/>
                      <a:pt x="412" y="9"/>
                      <a:pt x="412" y="20"/>
                    </a:cubicBezTo>
                    <a:cubicBezTo>
                      <a:pt x="412" y="289"/>
                      <a:pt x="412" y="289"/>
                      <a:pt x="412" y="289"/>
                    </a:cubicBezTo>
                    <a:cubicBezTo>
                      <a:pt x="412" y="299"/>
                      <a:pt x="404" y="308"/>
                      <a:pt x="393" y="308"/>
                    </a:cubicBezTo>
                    <a:cubicBezTo>
                      <a:pt x="20" y="308"/>
                      <a:pt x="20" y="308"/>
                      <a:pt x="20" y="308"/>
                    </a:cubicBezTo>
                    <a:cubicBezTo>
                      <a:pt x="9" y="308"/>
                      <a:pt x="0" y="299"/>
                      <a:pt x="0" y="289"/>
                    </a:cubicBezTo>
                    <a:cubicBezTo>
                      <a:pt x="0" y="20"/>
                      <a:pt x="0" y="20"/>
                      <a:pt x="0" y="20"/>
                    </a:cubicBezTo>
                    <a:cubicBezTo>
                      <a:pt x="0" y="9"/>
                      <a:pt x="9" y="0"/>
                      <a:pt x="20" y="0"/>
                    </a:cubicBez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10" name="Oval 81">
                <a:extLst>
                  <a:ext uri="{FF2B5EF4-FFF2-40B4-BE49-F238E27FC236}">
                    <a16:creationId xmlns:a16="http://schemas.microsoft.com/office/drawing/2014/main" id="{A8D8F329-24FA-43C3-9BA2-40056ABE57BE}"/>
                  </a:ext>
                </a:extLst>
              </p:cNvPr>
              <p:cNvSpPr>
                <a:spLocks noChangeArrowheads="1"/>
              </p:cNvSpPr>
              <p:nvPr/>
            </p:nvSpPr>
            <p:spPr bwMode="auto">
              <a:xfrm>
                <a:off x="6134423" y="4330455"/>
                <a:ext cx="42333" cy="42333"/>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11" name="Oval 82">
                <a:extLst>
                  <a:ext uri="{FF2B5EF4-FFF2-40B4-BE49-F238E27FC236}">
                    <a16:creationId xmlns:a16="http://schemas.microsoft.com/office/drawing/2014/main" id="{E249B3DB-32D6-41CE-B073-D40A790BA9FB}"/>
                  </a:ext>
                </a:extLst>
              </p:cNvPr>
              <p:cNvSpPr>
                <a:spLocks noChangeArrowheads="1"/>
              </p:cNvSpPr>
              <p:nvPr/>
            </p:nvSpPr>
            <p:spPr bwMode="auto">
              <a:xfrm>
                <a:off x="6049756" y="4330455"/>
                <a:ext cx="42333" cy="42333"/>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12" name="Oval 83">
                <a:extLst>
                  <a:ext uri="{FF2B5EF4-FFF2-40B4-BE49-F238E27FC236}">
                    <a16:creationId xmlns:a16="http://schemas.microsoft.com/office/drawing/2014/main" id="{52FE530F-79C8-4AFB-90CD-26E9EF308AC7}"/>
                  </a:ext>
                </a:extLst>
              </p:cNvPr>
              <p:cNvSpPr>
                <a:spLocks noChangeArrowheads="1"/>
              </p:cNvSpPr>
              <p:nvPr/>
            </p:nvSpPr>
            <p:spPr bwMode="auto">
              <a:xfrm>
                <a:off x="5965090" y="4330455"/>
                <a:ext cx="42333" cy="42333"/>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13" name="Freeform 84">
                <a:extLst>
                  <a:ext uri="{FF2B5EF4-FFF2-40B4-BE49-F238E27FC236}">
                    <a16:creationId xmlns:a16="http://schemas.microsoft.com/office/drawing/2014/main" id="{CAD07E63-624E-43E9-82EB-19E17C210BD6}"/>
                  </a:ext>
                </a:extLst>
              </p:cNvPr>
              <p:cNvSpPr>
                <a:spLocks/>
              </p:cNvSpPr>
              <p:nvPr/>
            </p:nvSpPr>
            <p:spPr bwMode="auto">
              <a:xfrm>
                <a:off x="2646156" y="4741088"/>
                <a:ext cx="3970867" cy="169333"/>
              </a:xfrm>
              <a:custGeom>
                <a:avLst/>
                <a:gdLst>
                  <a:gd name="T0" fmla="*/ 10 w 477"/>
                  <a:gd name="T1" fmla="*/ 0 h 20"/>
                  <a:gd name="T2" fmla="*/ 467 w 477"/>
                  <a:gd name="T3" fmla="*/ 0 h 20"/>
                  <a:gd name="T4" fmla="*/ 477 w 477"/>
                  <a:gd name="T5" fmla="*/ 10 h 20"/>
                  <a:gd name="T6" fmla="*/ 477 w 477"/>
                  <a:gd name="T7" fmla="*/ 10 h 20"/>
                  <a:gd name="T8" fmla="*/ 467 w 477"/>
                  <a:gd name="T9" fmla="*/ 20 h 20"/>
                  <a:gd name="T10" fmla="*/ 10 w 477"/>
                  <a:gd name="T11" fmla="*/ 20 h 20"/>
                  <a:gd name="T12" fmla="*/ 0 w 477"/>
                  <a:gd name="T13" fmla="*/ 10 h 20"/>
                  <a:gd name="T14" fmla="*/ 0 w 477"/>
                  <a:gd name="T15" fmla="*/ 10 h 20"/>
                  <a:gd name="T16" fmla="*/ 10 w 47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20">
                    <a:moveTo>
                      <a:pt x="10" y="0"/>
                    </a:moveTo>
                    <a:cubicBezTo>
                      <a:pt x="467" y="0"/>
                      <a:pt x="467" y="0"/>
                      <a:pt x="467" y="0"/>
                    </a:cubicBezTo>
                    <a:cubicBezTo>
                      <a:pt x="472" y="0"/>
                      <a:pt x="477" y="5"/>
                      <a:pt x="477" y="10"/>
                    </a:cubicBezTo>
                    <a:cubicBezTo>
                      <a:pt x="477" y="10"/>
                      <a:pt x="477" y="10"/>
                      <a:pt x="477" y="10"/>
                    </a:cubicBezTo>
                    <a:cubicBezTo>
                      <a:pt x="477" y="16"/>
                      <a:pt x="472" y="20"/>
                      <a:pt x="467" y="20"/>
                    </a:cubicBezTo>
                    <a:cubicBezTo>
                      <a:pt x="10" y="20"/>
                      <a:pt x="10" y="20"/>
                      <a:pt x="10" y="20"/>
                    </a:cubicBezTo>
                    <a:cubicBezTo>
                      <a:pt x="5" y="20"/>
                      <a:pt x="0" y="16"/>
                      <a:pt x="0" y="10"/>
                    </a:cubicBezTo>
                    <a:cubicBezTo>
                      <a:pt x="0" y="10"/>
                      <a:pt x="0" y="10"/>
                      <a:pt x="0" y="10"/>
                    </a:cubicBezTo>
                    <a:cubicBezTo>
                      <a:pt x="0" y="5"/>
                      <a:pt x="5" y="0"/>
                      <a:pt x="10" y="0"/>
                    </a:cubicBez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14" name="Freeform 85">
                <a:extLst>
                  <a:ext uri="{FF2B5EF4-FFF2-40B4-BE49-F238E27FC236}">
                    <a16:creationId xmlns:a16="http://schemas.microsoft.com/office/drawing/2014/main" id="{83388905-F949-405D-8D6A-CAB86FED62DB}"/>
                  </a:ext>
                </a:extLst>
              </p:cNvPr>
              <p:cNvSpPr>
                <a:spLocks/>
              </p:cNvSpPr>
              <p:nvPr/>
            </p:nvSpPr>
            <p:spPr bwMode="auto">
              <a:xfrm>
                <a:off x="2646156" y="4825755"/>
                <a:ext cx="3970867" cy="84667"/>
              </a:xfrm>
              <a:custGeom>
                <a:avLst/>
                <a:gdLst>
                  <a:gd name="T0" fmla="*/ 477 w 477"/>
                  <a:gd name="T1" fmla="*/ 0 h 10"/>
                  <a:gd name="T2" fmla="*/ 467 w 477"/>
                  <a:gd name="T3" fmla="*/ 10 h 10"/>
                  <a:gd name="T4" fmla="*/ 10 w 477"/>
                  <a:gd name="T5" fmla="*/ 10 h 10"/>
                  <a:gd name="T6" fmla="*/ 0 w 477"/>
                  <a:gd name="T7" fmla="*/ 0 h 10"/>
                  <a:gd name="T8" fmla="*/ 477 w 477"/>
                  <a:gd name="T9" fmla="*/ 0 h 10"/>
                </a:gdLst>
                <a:ahLst/>
                <a:cxnLst>
                  <a:cxn ang="0">
                    <a:pos x="T0" y="T1"/>
                  </a:cxn>
                  <a:cxn ang="0">
                    <a:pos x="T2" y="T3"/>
                  </a:cxn>
                  <a:cxn ang="0">
                    <a:pos x="T4" y="T5"/>
                  </a:cxn>
                  <a:cxn ang="0">
                    <a:pos x="T6" y="T7"/>
                  </a:cxn>
                  <a:cxn ang="0">
                    <a:pos x="T8" y="T9"/>
                  </a:cxn>
                </a:cxnLst>
                <a:rect l="0" t="0" r="r" b="b"/>
                <a:pathLst>
                  <a:path w="477" h="10">
                    <a:moveTo>
                      <a:pt x="477" y="0"/>
                    </a:moveTo>
                    <a:cubicBezTo>
                      <a:pt x="477" y="6"/>
                      <a:pt x="472" y="10"/>
                      <a:pt x="467" y="10"/>
                    </a:cubicBezTo>
                    <a:cubicBezTo>
                      <a:pt x="10" y="10"/>
                      <a:pt x="10" y="10"/>
                      <a:pt x="10" y="10"/>
                    </a:cubicBezTo>
                    <a:cubicBezTo>
                      <a:pt x="5" y="10"/>
                      <a:pt x="0" y="6"/>
                      <a:pt x="0" y="0"/>
                    </a:cubicBezTo>
                    <a:lnTo>
                      <a:pt x="477" y="0"/>
                    </a:ln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15" name="Rectangle 86">
                <a:extLst>
                  <a:ext uri="{FF2B5EF4-FFF2-40B4-BE49-F238E27FC236}">
                    <a16:creationId xmlns:a16="http://schemas.microsoft.com/office/drawing/2014/main" id="{115910FA-2825-4046-A81B-7F4CD4CDAA13}"/>
                  </a:ext>
                </a:extLst>
              </p:cNvPr>
              <p:cNvSpPr>
                <a:spLocks noChangeArrowheads="1"/>
              </p:cNvSpPr>
              <p:nvPr/>
            </p:nvSpPr>
            <p:spPr bwMode="auto">
              <a:xfrm>
                <a:off x="3018688" y="2019053"/>
                <a:ext cx="3221568" cy="2188635"/>
              </a:xfrm>
              <a:prstGeom prst="rect">
                <a:avLst/>
              </a:prstGeom>
              <a:solidFill>
                <a:sysClr val="window" lastClr="FFFFFF">
                  <a:lumMod val="95000"/>
                </a:sysClr>
              </a:solidFill>
              <a:ln>
                <a:noFill/>
              </a:ln>
            </p:spPr>
            <p:txBody>
              <a:bodyPr vert="horz" wrap="square" lIns="243840" tIns="121920" rIns="243840" bIns="121920" numCol="1" anchor="t" anchorCtr="0" compatLnSpc="1">
                <a:prstTxWarp prst="textNoShape">
                  <a:avLst/>
                </a:prstTxWarp>
              </a:bodyPr>
              <a:lstStyle/>
              <a:p>
                <a:pPr marL="0" marR="0" lvl="0" indent="0" defTabSz="1219215"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16" name="Rectangle 91">
                <a:extLst>
                  <a:ext uri="{FF2B5EF4-FFF2-40B4-BE49-F238E27FC236}">
                    <a16:creationId xmlns:a16="http://schemas.microsoft.com/office/drawing/2014/main" id="{4CD99D1F-4A79-4496-B0D2-F188DC337BF6}"/>
                  </a:ext>
                </a:extLst>
              </p:cNvPr>
              <p:cNvSpPr>
                <a:spLocks noChangeArrowheads="1"/>
              </p:cNvSpPr>
              <p:nvPr/>
            </p:nvSpPr>
            <p:spPr bwMode="auto">
              <a:xfrm>
                <a:off x="3526688" y="2260356"/>
                <a:ext cx="2205568" cy="132926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17" name="Freeform 92">
                <a:extLst>
                  <a:ext uri="{FF2B5EF4-FFF2-40B4-BE49-F238E27FC236}">
                    <a16:creationId xmlns:a16="http://schemas.microsoft.com/office/drawing/2014/main" id="{1B649DF3-5650-472C-9AFC-077B07E4C0CB}"/>
                  </a:ext>
                </a:extLst>
              </p:cNvPr>
              <p:cNvSpPr>
                <a:spLocks/>
              </p:cNvSpPr>
              <p:nvPr/>
            </p:nvSpPr>
            <p:spPr bwMode="auto">
              <a:xfrm>
                <a:off x="4902520" y="3403355"/>
                <a:ext cx="681568" cy="728133"/>
              </a:xfrm>
              <a:custGeom>
                <a:avLst/>
                <a:gdLst>
                  <a:gd name="T0" fmla="*/ 161 w 161"/>
                  <a:gd name="T1" fmla="*/ 2 h 172"/>
                  <a:gd name="T2" fmla="*/ 0 w 161"/>
                  <a:gd name="T3" fmla="*/ 172 h 172"/>
                  <a:gd name="T4" fmla="*/ 53 w 161"/>
                  <a:gd name="T5" fmla="*/ 0 h 172"/>
                  <a:gd name="T6" fmla="*/ 161 w 161"/>
                  <a:gd name="T7" fmla="*/ 2 h 172"/>
                </a:gdLst>
                <a:ahLst/>
                <a:cxnLst>
                  <a:cxn ang="0">
                    <a:pos x="T0" y="T1"/>
                  </a:cxn>
                  <a:cxn ang="0">
                    <a:pos x="T2" y="T3"/>
                  </a:cxn>
                  <a:cxn ang="0">
                    <a:pos x="T4" y="T5"/>
                  </a:cxn>
                  <a:cxn ang="0">
                    <a:pos x="T6" y="T7"/>
                  </a:cxn>
                </a:cxnLst>
                <a:rect l="0" t="0" r="r" b="b"/>
                <a:pathLst>
                  <a:path w="161" h="172">
                    <a:moveTo>
                      <a:pt x="161" y="2"/>
                    </a:moveTo>
                    <a:lnTo>
                      <a:pt x="0" y="172"/>
                    </a:lnTo>
                    <a:lnTo>
                      <a:pt x="53" y="0"/>
                    </a:lnTo>
                    <a:lnTo>
                      <a:pt x="161"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18" name="Rectangle 93">
                <a:extLst>
                  <a:ext uri="{FF2B5EF4-FFF2-40B4-BE49-F238E27FC236}">
                    <a16:creationId xmlns:a16="http://schemas.microsoft.com/office/drawing/2014/main" id="{09F39726-F065-4A62-98F3-EE290901D7A3}"/>
                  </a:ext>
                </a:extLst>
              </p:cNvPr>
              <p:cNvSpPr>
                <a:spLocks noChangeArrowheads="1"/>
              </p:cNvSpPr>
              <p:nvPr/>
            </p:nvSpPr>
            <p:spPr bwMode="auto">
              <a:xfrm>
                <a:off x="3666387" y="2416988"/>
                <a:ext cx="359835" cy="143933"/>
              </a:xfrm>
              <a:prstGeom prst="rect">
                <a:avLst/>
              </a:prstGeom>
              <a:solidFill>
                <a:srgbClr val="F0AA50"/>
              </a:solidFill>
              <a:ln>
                <a:noFill/>
              </a:ln>
            </p:spPr>
            <p:txBody>
              <a:bodyPr vert="horz" wrap="square" lIns="243840" tIns="121920" rIns="243840" bIns="121920" numCol="1" anchor="t" anchorCtr="0" compatLnSpc="1">
                <a:prstTxWarp prst="textNoShape">
                  <a:avLst/>
                </a:prstTxWarp>
              </a:bodyPr>
              <a:lstStyle/>
              <a:p>
                <a:pPr marL="0" marR="0" lvl="0" indent="0" defTabSz="1219215"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19" name="Rectangle 94">
                <a:extLst>
                  <a:ext uri="{FF2B5EF4-FFF2-40B4-BE49-F238E27FC236}">
                    <a16:creationId xmlns:a16="http://schemas.microsoft.com/office/drawing/2014/main" id="{9B803EF8-5EC8-48D1-B0B3-A2D7268FDAA6}"/>
                  </a:ext>
                </a:extLst>
              </p:cNvPr>
              <p:cNvSpPr>
                <a:spLocks noChangeArrowheads="1"/>
              </p:cNvSpPr>
              <p:nvPr/>
            </p:nvSpPr>
            <p:spPr bwMode="auto">
              <a:xfrm>
                <a:off x="4182853" y="2416988"/>
                <a:ext cx="986368" cy="143933"/>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20" name="Rectangle 95">
                <a:extLst>
                  <a:ext uri="{FF2B5EF4-FFF2-40B4-BE49-F238E27FC236}">
                    <a16:creationId xmlns:a16="http://schemas.microsoft.com/office/drawing/2014/main" id="{ACF6A128-D1F3-4E9F-B22F-29F639689215}"/>
                  </a:ext>
                </a:extLst>
              </p:cNvPr>
              <p:cNvSpPr>
                <a:spLocks noChangeArrowheads="1"/>
              </p:cNvSpPr>
              <p:nvPr/>
            </p:nvSpPr>
            <p:spPr bwMode="auto">
              <a:xfrm>
                <a:off x="5275055" y="2416988"/>
                <a:ext cx="317501" cy="143933"/>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21" name="Rectangle 96">
                <a:extLst>
                  <a:ext uri="{FF2B5EF4-FFF2-40B4-BE49-F238E27FC236}">
                    <a16:creationId xmlns:a16="http://schemas.microsoft.com/office/drawing/2014/main" id="{68C72B62-895C-4726-8EE7-71D4F3D59B2F}"/>
                  </a:ext>
                </a:extLst>
              </p:cNvPr>
              <p:cNvSpPr>
                <a:spLocks noChangeArrowheads="1"/>
              </p:cNvSpPr>
              <p:nvPr/>
            </p:nvSpPr>
            <p:spPr bwMode="auto">
              <a:xfrm>
                <a:off x="4182855" y="2709090"/>
                <a:ext cx="436035" cy="143933"/>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22" name="Rectangle 97">
                <a:extLst>
                  <a:ext uri="{FF2B5EF4-FFF2-40B4-BE49-F238E27FC236}">
                    <a16:creationId xmlns:a16="http://schemas.microsoft.com/office/drawing/2014/main" id="{61CB8BF8-9BD6-4C58-A0B0-5457D3B9B4BD}"/>
                  </a:ext>
                </a:extLst>
              </p:cNvPr>
              <p:cNvSpPr>
                <a:spLocks noChangeArrowheads="1"/>
              </p:cNvSpPr>
              <p:nvPr/>
            </p:nvSpPr>
            <p:spPr bwMode="auto">
              <a:xfrm>
                <a:off x="4673921" y="2709090"/>
                <a:ext cx="127000" cy="143933"/>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23" name="Rectangle 98">
                <a:extLst>
                  <a:ext uri="{FF2B5EF4-FFF2-40B4-BE49-F238E27FC236}">
                    <a16:creationId xmlns:a16="http://schemas.microsoft.com/office/drawing/2014/main" id="{F08F9F0F-0A89-484A-B051-60097C73ADE9}"/>
                  </a:ext>
                </a:extLst>
              </p:cNvPr>
              <p:cNvSpPr>
                <a:spLocks noChangeArrowheads="1"/>
              </p:cNvSpPr>
              <p:nvPr/>
            </p:nvSpPr>
            <p:spPr bwMode="auto">
              <a:xfrm>
                <a:off x="4851722" y="2709090"/>
                <a:ext cx="114301" cy="143933"/>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24" name="Rectangle 99">
                <a:extLst>
                  <a:ext uri="{FF2B5EF4-FFF2-40B4-BE49-F238E27FC236}">
                    <a16:creationId xmlns:a16="http://schemas.microsoft.com/office/drawing/2014/main" id="{29FC7111-20C6-430E-BC00-E450AD156798}"/>
                  </a:ext>
                </a:extLst>
              </p:cNvPr>
              <p:cNvSpPr>
                <a:spLocks noChangeArrowheads="1"/>
              </p:cNvSpPr>
              <p:nvPr/>
            </p:nvSpPr>
            <p:spPr bwMode="auto">
              <a:xfrm>
                <a:off x="3666387" y="3026588"/>
                <a:ext cx="359835" cy="143933"/>
              </a:xfrm>
              <a:prstGeom prst="rect">
                <a:avLst/>
              </a:prstGeom>
              <a:solidFill>
                <a:srgbClr val="F01E37"/>
              </a:solidFill>
              <a:ln>
                <a:noFill/>
              </a:ln>
            </p:spPr>
            <p:txBody>
              <a:bodyPr vert="horz" wrap="square" lIns="243840" tIns="121920" rIns="243840" bIns="121920" numCol="1" anchor="t" anchorCtr="0" compatLnSpc="1">
                <a:prstTxWarp prst="textNoShape">
                  <a:avLst/>
                </a:prstTxWarp>
              </a:bodyPr>
              <a:lstStyle/>
              <a:p>
                <a:pPr marL="0" marR="0" lvl="0" indent="0" defTabSz="1219215"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25" name="Rectangle 100">
                <a:extLst>
                  <a:ext uri="{FF2B5EF4-FFF2-40B4-BE49-F238E27FC236}">
                    <a16:creationId xmlns:a16="http://schemas.microsoft.com/office/drawing/2014/main" id="{C05060E4-22E0-4923-9A27-3E1A2B2FB5B2}"/>
                  </a:ext>
                </a:extLst>
              </p:cNvPr>
              <p:cNvSpPr>
                <a:spLocks noChangeArrowheads="1"/>
              </p:cNvSpPr>
              <p:nvPr/>
            </p:nvSpPr>
            <p:spPr bwMode="auto">
              <a:xfrm>
                <a:off x="4182855" y="3026588"/>
                <a:ext cx="317501" cy="143933"/>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26" name="Rectangle 101">
                <a:extLst>
                  <a:ext uri="{FF2B5EF4-FFF2-40B4-BE49-F238E27FC236}">
                    <a16:creationId xmlns:a16="http://schemas.microsoft.com/office/drawing/2014/main" id="{BE5A7E7E-DF79-4B55-A3FA-31E3FA5DC212}"/>
                  </a:ext>
                </a:extLst>
              </p:cNvPr>
              <p:cNvSpPr>
                <a:spLocks noChangeArrowheads="1"/>
              </p:cNvSpPr>
              <p:nvPr/>
            </p:nvSpPr>
            <p:spPr bwMode="auto">
              <a:xfrm>
                <a:off x="4767055" y="3026588"/>
                <a:ext cx="266701" cy="143933"/>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27" name="Rectangle 102">
                <a:extLst>
                  <a:ext uri="{FF2B5EF4-FFF2-40B4-BE49-F238E27FC236}">
                    <a16:creationId xmlns:a16="http://schemas.microsoft.com/office/drawing/2014/main" id="{8917E853-AB61-4E5F-9157-FCAA6F7EA43D}"/>
                  </a:ext>
                </a:extLst>
              </p:cNvPr>
              <p:cNvSpPr>
                <a:spLocks noChangeArrowheads="1"/>
              </p:cNvSpPr>
              <p:nvPr/>
            </p:nvSpPr>
            <p:spPr bwMode="auto">
              <a:xfrm>
                <a:off x="4182855" y="3314455"/>
                <a:ext cx="482600" cy="148168"/>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28" name="Rectangle 103">
                <a:extLst>
                  <a:ext uri="{FF2B5EF4-FFF2-40B4-BE49-F238E27FC236}">
                    <a16:creationId xmlns:a16="http://schemas.microsoft.com/office/drawing/2014/main" id="{A81A8776-1437-437C-A8C2-2D3A2AAACDD0}"/>
                  </a:ext>
                </a:extLst>
              </p:cNvPr>
              <p:cNvSpPr>
                <a:spLocks noChangeArrowheads="1"/>
              </p:cNvSpPr>
              <p:nvPr/>
            </p:nvSpPr>
            <p:spPr bwMode="auto">
              <a:xfrm>
                <a:off x="5025289" y="3314455"/>
                <a:ext cx="431800" cy="148168"/>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29" name="Rectangle 104">
                <a:extLst>
                  <a:ext uri="{FF2B5EF4-FFF2-40B4-BE49-F238E27FC236}">
                    <a16:creationId xmlns:a16="http://schemas.microsoft.com/office/drawing/2014/main" id="{E841C143-10A3-40FE-AA07-67D4D2FCA951}"/>
                  </a:ext>
                </a:extLst>
              </p:cNvPr>
              <p:cNvSpPr>
                <a:spLocks noChangeArrowheads="1"/>
              </p:cNvSpPr>
              <p:nvPr/>
            </p:nvSpPr>
            <p:spPr bwMode="auto">
              <a:xfrm>
                <a:off x="4576555" y="3026588"/>
                <a:ext cx="139701" cy="143933"/>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30" name="Rectangle 105">
                <a:extLst>
                  <a:ext uri="{FF2B5EF4-FFF2-40B4-BE49-F238E27FC236}">
                    <a16:creationId xmlns:a16="http://schemas.microsoft.com/office/drawing/2014/main" id="{D1394E0D-98EB-4064-910D-61145F1C851F}"/>
                  </a:ext>
                </a:extLst>
              </p:cNvPr>
              <p:cNvSpPr>
                <a:spLocks noChangeArrowheads="1"/>
              </p:cNvSpPr>
              <p:nvPr/>
            </p:nvSpPr>
            <p:spPr bwMode="auto">
              <a:xfrm>
                <a:off x="5076089" y="3026588"/>
                <a:ext cx="516467" cy="143933"/>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31" name="Rectangle 106">
                <a:extLst>
                  <a:ext uri="{FF2B5EF4-FFF2-40B4-BE49-F238E27FC236}">
                    <a16:creationId xmlns:a16="http://schemas.microsoft.com/office/drawing/2014/main" id="{916FAD21-3D0B-471C-8FC5-A14B3B4274BB}"/>
                  </a:ext>
                </a:extLst>
              </p:cNvPr>
              <p:cNvSpPr>
                <a:spLocks noChangeArrowheads="1"/>
              </p:cNvSpPr>
              <p:nvPr/>
            </p:nvSpPr>
            <p:spPr bwMode="auto">
              <a:xfrm>
                <a:off x="4724720" y="3314455"/>
                <a:ext cx="241301" cy="148168"/>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32" name="Freeform 87">
                <a:extLst>
                  <a:ext uri="{FF2B5EF4-FFF2-40B4-BE49-F238E27FC236}">
                    <a16:creationId xmlns:a16="http://schemas.microsoft.com/office/drawing/2014/main" id="{99D486A4-493B-4397-9FD4-6656FD41FE57}"/>
                  </a:ext>
                </a:extLst>
              </p:cNvPr>
              <p:cNvSpPr>
                <a:spLocks/>
              </p:cNvSpPr>
              <p:nvPr/>
            </p:nvSpPr>
            <p:spPr bwMode="auto">
              <a:xfrm>
                <a:off x="7408653" y="2408520"/>
                <a:ext cx="1121835" cy="1595968"/>
              </a:xfrm>
              <a:custGeom>
                <a:avLst/>
                <a:gdLst>
                  <a:gd name="T0" fmla="*/ 28 w 135"/>
                  <a:gd name="T1" fmla="*/ 0 h 191"/>
                  <a:gd name="T2" fmla="*/ 107 w 135"/>
                  <a:gd name="T3" fmla="*/ 0 h 191"/>
                  <a:gd name="T4" fmla="*/ 135 w 135"/>
                  <a:gd name="T5" fmla="*/ 20 h 191"/>
                  <a:gd name="T6" fmla="*/ 135 w 135"/>
                  <a:gd name="T7" fmla="*/ 171 h 191"/>
                  <a:gd name="T8" fmla="*/ 107 w 135"/>
                  <a:gd name="T9" fmla="*/ 191 h 191"/>
                  <a:gd name="T10" fmla="*/ 28 w 135"/>
                  <a:gd name="T11" fmla="*/ 191 h 191"/>
                  <a:gd name="T12" fmla="*/ 0 w 135"/>
                  <a:gd name="T13" fmla="*/ 171 h 191"/>
                  <a:gd name="T14" fmla="*/ 0 w 135"/>
                  <a:gd name="T15" fmla="*/ 20 h 191"/>
                  <a:gd name="T16" fmla="*/ 28 w 13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91">
                    <a:moveTo>
                      <a:pt x="28" y="0"/>
                    </a:moveTo>
                    <a:cubicBezTo>
                      <a:pt x="107" y="0"/>
                      <a:pt x="107" y="0"/>
                      <a:pt x="107" y="0"/>
                    </a:cubicBezTo>
                    <a:cubicBezTo>
                      <a:pt x="123" y="0"/>
                      <a:pt x="135" y="9"/>
                      <a:pt x="135" y="20"/>
                    </a:cubicBezTo>
                    <a:cubicBezTo>
                      <a:pt x="135" y="171"/>
                      <a:pt x="135" y="171"/>
                      <a:pt x="135" y="171"/>
                    </a:cubicBezTo>
                    <a:cubicBezTo>
                      <a:pt x="135" y="182"/>
                      <a:pt x="123" y="191"/>
                      <a:pt x="107" y="191"/>
                    </a:cubicBezTo>
                    <a:cubicBezTo>
                      <a:pt x="28" y="191"/>
                      <a:pt x="28" y="191"/>
                      <a:pt x="28" y="191"/>
                    </a:cubicBezTo>
                    <a:cubicBezTo>
                      <a:pt x="12" y="191"/>
                      <a:pt x="0" y="182"/>
                      <a:pt x="0" y="171"/>
                    </a:cubicBezTo>
                    <a:cubicBezTo>
                      <a:pt x="0" y="20"/>
                      <a:pt x="0" y="20"/>
                      <a:pt x="0" y="20"/>
                    </a:cubicBezTo>
                    <a:cubicBezTo>
                      <a:pt x="0" y="9"/>
                      <a:pt x="12" y="0"/>
                      <a:pt x="28" y="0"/>
                    </a:cubicBez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33" name="Freeform 88">
                <a:extLst>
                  <a:ext uri="{FF2B5EF4-FFF2-40B4-BE49-F238E27FC236}">
                    <a16:creationId xmlns:a16="http://schemas.microsoft.com/office/drawing/2014/main" id="{5A4FA5B1-49F6-41E9-90C9-A23E3276D874}"/>
                  </a:ext>
                </a:extLst>
              </p:cNvPr>
              <p:cNvSpPr>
                <a:spLocks/>
              </p:cNvSpPr>
              <p:nvPr/>
            </p:nvSpPr>
            <p:spPr bwMode="auto">
              <a:xfrm>
                <a:off x="7472156" y="2569387"/>
                <a:ext cx="990600" cy="1286933"/>
              </a:xfrm>
              <a:custGeom>
                <a:avLst/>
                <a:gdLst>
                  <a:gd name="T0" fmla="*/ 0 w 119"/>
                  <a:gd name="T1" fmla="*/ 0 h 154"/>
                  <a:gd name="T2" fmla="*/ 119 w 119"/>
                  <a:gd name="T3" fmla="*/ 0 h 154"/>
                  <a:gd name="T4" fmla="*/ 119 w 119"/>
                  <a:gd name="T5" fmla="*/ 1 h 154"/>
                  <a:gd name="T6" fmla="*/ 119 w 119"/>
                  <a:gd name="T7" fmla="*/ 154 h 154"/>
                  <a:gd name="T8" fmla="*/ 119 w 119"/>
                  <a:gd name="T9" fmla="*/ 154 h 154"/>
                  <a:gd name="T10" fmla="*/ 0 w 119"/>
                  <a:gd name="T11" fmla="*/ 154 h 154"/>
                  <a:gd name="T12" fmla="*/ 0 w 119"/>
                  <a:gd name="T13" fmla="*/ 154 h 154"/>
                  <a:gd name="T14" fmla="*/ 0 w 119"/>
                  <a:gd name="T15" fmla="*/ 1 h 154"/>
                  <a:gd name="T16" fmla="*/ 0 w 119"/>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4">
                    <a:moveTo>
                      <a:pt x="0" y="0"/>
                    </a:moveTo>
                    <a:cubicBezTo>
                      <a:pt x="119" y="0"/>
                      <a:pt x="119" y="0"/>
                      <a:pt x="119" y="0"/>
                    </a:cubicBezTo>
                    <a:cubicBezTo>
                      <a:pt x="119" y="0"/>
                      <a:pt x="119" y="1"/>
                      <a:pt x="119" y="1"/>
                    </a:cubicBezTo>
                    <a:cubicBezTo>
                      <a:pt x="119" y="154"/>
                      <a:pt x="119" y="154"/>
                      <a:pt x="119" y="154"/>
                    </a:cubicBezTo>
                    <a:cubicBezTo>
                      <a:pt x="119" y="154"/>
                      <a:pt x="119" y="154"/>
                      <a:pt x="119" y="154"/>
                    </a:cubicBezTo>
                    <a:cubicBezTo>
                      <a:pt x="0" y="154"/>
                      <a:pt x="0" y="154"/>
                      <a:pt x="0" y="154"/>
                    </a:cubicBezTo>
                    <a:cubicBezTo>
                      <a:pt x="0" y="154"/>
                      <a:pt x="0" y="154"/>
                      <a:pt x="0" y="154"/>
                    </a:cubicBezTo>
                    <a:cubicBezTo>
                      <a:pt x="0" y="1"/>
                      <a:pt x="0" y="1"/>
                      <a:pt x="0" y="1"/>
                    </a:cubicBezTo>
                    <a:cubicBezTo>
                      <a:pt x="0" y="1"/>
                      <a:pt x="0" y="0"/>
                      <a:pt x="0" y="0"/>
                    </a:cubicBezTo>
                    <a:close/>
                  </a:path>
                </a:pathLst>
              </a:custGeom>
              <a:solidFill>
                <a:sysClr val="window" lastClr="FFFFFF">
                  <a:lumMod val="95000"/>
                </a:sysClr>
              </a:solidFill>
              <a:ln>
                <a:noFill/>
              </a:ln>
              <a:extLst/>
            </p:spPr>
            <p:txBody>
              <a:bodyPr vert="horz" wrap="square" lIns="243840" tIns="121920" rIns="243840" bIns="121920" numCol="1" anchor="t" anchorCtr="0" compatLnSpc="1">
                <a:prstTxWarp prst="textNoShape">
                  <a:avLst/>
                </a:prstTxWarp>
              </a:bodyPr>
              <a:lstStyle/>
              <a:p>
                <a:pPr marL="0" marR="0" lvl="0" indent="0" defTabSz="1219215"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34" name="Freeform 89">
                <a:extLst>
                  <a:ext uri="{FF2B5EF4-FFF2-40B4-BE49-F238E27FC236}">
                    <a16:creationId xmlns:a16="http://schemas.microsoft.com/office/drawing/2014/main" id="{6D079BF9-EFC9-4839-B837-DF9E575E3E92}"/>
                  </a:ext>
                </a:extLst>
              </p:cNvPr>
              <p:cNvSpPr>
                <a:spLocks/>
              </p:cNvSpPr>
              <p:nvPr/>
            </p:nvSpPr>
            <p:spPr bwMode="auto">
              <a:xfrm>
                <a:off x="7831987" y="2442388"/>
                <a:ext cx="275168" cy="25400"/>
              </a:xfrm>
              <a:custGeom>
                <a:avLst/>
                <a:gdLst>
                  <a:gd name="T0" fmla="*/ 2 w 33"/>
                  <a:gd name="T1" fmla="*/ 0 h 3"/>
                  <a:gd name="T2" fmla="*/ 31 w 33"/>
                  <a:gd name="T3" fmla="*/ 0 h 3"/>
                  <a:gd name="T4" fmla="*/ 33 w 33"/>
                  <a:gd name="T5" fmla="*/ 2 h 3"/>
                  <a:gd name="T6" fmla="*/ 33 w 33"/>
                  <a:gd name="T7" fmla="*/ 2 h 3"/>
                  <a:gd name="T8" fmla="*/ 31 w 33"/>
                  <a:gd name="T9" fmla="*/ 3 h 3"/>
                  <a:gd name="T10" fmla="*/ 2 w 33"/>
                  <a:gd name="T11" fmla="*/ 3 h 3"/>
                  <a:gd name="T12" fmla="*/ 0 w 33"/>
                  <a:gd name="T13" fmla="*/ 2 h 3"/>
                  <a:gd name="T14" fmla="*/ 0 w 33"/>
                  <a:gd name="T15" fmla="*/ 2 h 3"/>
                  <a:gd name="T16" fmla="*/ 2 w 3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
                    <a:moveTo>
                      <a:pt x="2" y="0"/>
                    </a:moveTo>
                    <a:cubicBezTo>
                      <a:pt x="31" y="0"/>
                      <a:pt x="31" y="0"/>
                      <a:pt x="31" y="0"/>
                    </a:cubicBezTo>
                    <a:cubicBezTo>
                      <a:pt x="32" y="0"/>
                      <a:pt x="33" y="1"/>
                      <a:pt x="33" y="2"/>
                    </a:cubicBezTo>
                    <a:cubicBezTo>
                      <a:pt x="33" y="2"/>
                      <a:pt x="33" y="2"/>
                      <a:pt x="33" y="2"/>
                    </a:cubicBezTo>
                    <a:cubicBezTo>
                      <a:pt x="33" y="3"/>
                      <a:pt x="32" y="3"/>
                      <a:pt x="31" y="3"/>
                    </a:cubicBezTo>
                    <a:cubicBezTo>
                      <a:pt x="2" y="3"/>
                      <a:pt x="2" y="3"/>
                      <a:pt x="2" y="3"/>
                    </a:cubicBezTo>
                    <a:cubicBezTo>
                      <a:pt x="1" y="3"/>
                      <a:pt x="0" y="3"/>
                      <a:pt x="0" y="2"/>
                    </a:cubicBezTo>
                    <a:cubicBezTo>
                      <a:pt x="0" y="2"/>
                      <a:pt x="0" y="2"/>
                      <a:pt x="0" y="2"/>
                    </a:cubicBezTo>
                    <a:cubicBezTo>
                      <a:pt x="0" y="1"/>
                      <a:pt x="1" y="0"/>
                      <a:pt x="2" y="0"/>
                    </a:cubicBez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35" name="Oval 90">
                <a:extLst>
                  <a:ext uri="{FF2B5EF4-FFF2-40B4-BE49-F238E27FC236}">
                    <a16:creationId xmlns:a16="http://schemas.microsoft.com/office/drawing/2014/main" id="{B6318A52-2AAA-4759-BC55-70F4D1E2E5D8}"/>
                  </a:ext>
                </a:extLst>
              </p:cNvPr>
              <p:cNvSpPr>
                <a:spLocks noChangeArrowheads="1"/>
              </p:cNvSpPr>
              <p:nvPr/>
            </p:nvSpPr>
            <p:spPr bwMode="auto">
              <a:xfrm>
                <a:off x="7933587" y="3890188"/>
                <a:ext cx="71968" cy="80435"/>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36" name="Rectangle 107">
                <a:extLst>
                  <a:ext uri="{FF2B5EF4-FFF2-40B4-BE49-F238E27FC236}">
                    <a16:creationId xmlns:a16="http://schemas.microsoft.com/office/drawing/2014/main" id="{13A08448-FD6A-4C1D-8826-94DA052D2A5C}"/>
                  </a:ext>
                </a:extLst>
              </p:cNvPr>
              <p:cNvSpPr>
                <a:spLocks noChangeArrowheads="1"/>
              </p:cNvSpPr>
              <p:nvPr/>
            </p:nvSpPr>
            <p:spPr bwMode="auto">
              <a:xfrm>
                <a:off x="7548355" y="2670988"/>
                <a:ext cx="850901" cy="44873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37" name="Freeform 108">
                <a:extLst>
                  <a:ext uri="{FF2B5EF4-FFF2-40B4-BE49-F238E27FC236}">
                    <a16:creationId xmlns:a16="http://schemas.microsoft.com/office/drawing/2014/main" id="{0C9C3ADC-B92F-4BDB-9093-0D94146A99DF}"/>
                  </a:ext>
                </a:extLst>
              </p:cNvPr>
              <p:cNvSpPr>
                <a:spLocks/>
              </p:cNvSpPr>
              <p:nvPr/>
            </p:nvSpPr>
            <p:spPr bwMode="auto">
              <a:xfrm>
                <a:off x="8073290" y="3051987"/>
                <a:ext cx="266701" cy="254000"/>
              </a:xfrm>
              <a:custGeom>
                <a:avLst/>
                <a:gdLst>
                  <a:gd name="T0" fmla="*/ 63 w 63"/>
                  <a:gd name="T1" fmla="*/ 0 h 60"/>
                  <a:gd name="T2" fmla="*/ 0 w 63"/>
                  <a:gd name="T3" fmla="*/ 60 h 60"/>
                  <a:gd name="T4" fmla="*/ 22 w 63"/>
                  <a:gd name="T5" fmla="*/ 0 h 60"/>
                  <a:gd name="T6" fmla="*/ 63 w 63"/>
                  <a:gd name="T7" fmla="*/ 0 h 60"/>
                </a:gdLst>
                <a:ahLst/>
                <a:cxnLst>
                  <a:cxn ang="0">
                    <a:pos x="T0" y="T1"/>
                  </a:cxn>
                  <a:cxn ang="0">
                    <a:pos x="T2" y="T3"/>
                  </a:cxn>
                  <a:cxn ang="0">
                    <a:pos x="T4" y="T5"/>
                  </a:cxn>
                  <a:cxn ang="0">
                    <a:pos x="T6" y="T7"/>
                  </a:cxn>
                </a:cxnLst>
                <a:rect l="0" t="0" r="r" b="b"/>
                <a:pathLst>
                  <a:path w="63" h="60">
                    <a:moveTo>
                      <a:pt x="63" y="0"/>
                    </a:moveTo>
                    <a:lnTo>
                      <a:pt x="0" y="60"/>
                    </a:lnTo>
                    <a:lnTo>
                      <a:pt x="22" y="0"/>
                    </a:lnTo>
                    <a:lnTo>
                      <a:pt x="6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38" name="Rectangle 109">
                <a:extLst>
                  <a:ext uri="{FF2B5EF4-FFF2-40B4-BE49-F238E27FC236}">
                    <a16:creationId xmlns:a16="http://schemas.microsoft.com/office/drawing/2014/main" id="{202133FD-457A-43FB-820B-E4AA33120AFC}"/>
                  </a:ext>
                </a:extLst>
              </p:cNvPr>
              <p:cNvSpPr>
                <a:spLocks noChangeArrowheads="1"/>
              </p:cNvSpPr>
              <p:nvPr/>
            </p:nvSpPr>
            <p:spPr bwMode="auto">
              <a:xfrm>
                <a:off x="7599155" y="2717555"/>
                <a:ext cx="139701" cy="50800"/>
              </a:xfrm>
              <a:prstGeom prst="rect">
                <a:avLst/>
              </a:prstGeom>
              <a:solidFill>
                <a:srgbClr val="F0AA50"/>
              </a:solidFill>
              <a:ln>
                <a:noFill/>
              </a:ln>
            </p:spPr>
            <p:txBody>
              <a:bodyPr vert="horz" wrap="square" lIns="243840" tIns="121920" rIns="243840" bIns="121920" numCol="1" anchor="t" anchorCtr="0" compatLnSpc="1">
                <a:prstTxWarp prst="textNoShape">
                  <a:avLst/>
                </a:prstTxWarp>
              </a:bodyPr>
              <a:lstStyle/>
              <a:p>
                <a:pPr marL="0" marR="0" lvl="0" indent="0" defTabSz="1219215"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39" name="Rectangle 110">
                <a:extLst>
                  <a:ext uri="{FF2B5EF4-FFF2-40B4-BE49-F238E27FC236}">
                    <a16:creationId xmlns:a16="http://schemas.microsoft.com/office/drawing/2014/main" id="{07B87692-8FD7-4B8E-ADC7-B961E3E154BA}"/>
                  </a:ext>
                </a:extLst>
              </p:cNvPr>
              <p:cNvSpPr>
                <a:spLocks noChangeArrowheads="1"/>
              </p:cNvSpPr>
              <p:nvPr/>
            </p:nvSpPr>
            <p:spPr bwMode="auto">
              <a:xfrm>
                <a:off x="7798121" y="2717555"/>
                <a:ext cx="385235" cy="50800"/>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40" name="Rectangle 111">
                <a:extLst>
                  <a:ext uri="{FF2B5EF4-FFF2-40B4-BE49-F238E27FC236}">
                    <a16:creationId xmlns:a16="http://schemas.microsoft.com/office/drawing/2014/main" id="{6BBA0DC5-FCB0-480A-B4C2-16939574EE09}"/>
                  </a:ext>
                </a:extLst>
              </p:cNvPr>
              <p:cNvSpPr>
                <a:spLocks noChangeArrowheads="1"/>
              </p:cNvSpPr>
              <p:nvPr/>
            </p:nvSpPr>
            <p:spPr bwMode="auto">
              <a:xfrm>
                <a:off x="8221454" y="2717555"/>
                <a:ext cx="118533" cy="50800"/>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41" name="Rectangle 112">
                <a:extLst>
                  <a:ext uri="{FF2B5EF4-FFF2-40B4-BE49-F238E27FC236}">
                    <a16:creationId xmlns:a16="http://schemas.microsoft.com/office/drawing/2014/main" id="{844B315C-059F-41A1-9EF9-44BEC9EF8835}"/>
                  </a:ext>
                </a:extLst>
              </p:cNvPr>
              <p:cNvSpPr>
                <a:spLocks noChangeArrowheads="1"/>
              </p:cNvSpPr>
              <p:nvPr/>
            </p:nvSpPr>
            <p:spPr bwMode="auto">
              <a:xfrm>
                <a:off x="7798122" y="2819155"/>
                <a:ext cx="165101" cy="50800"/>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42" name="Rectangle 113">
                <a:extLst>
                  <a:ext uri="{FF2B5EF4-FFF2-40B4-BE49-F238E27FC236}">
                    <a16:creationId xmlns:a16="http://schemas.microsoft.com/office/drawing/2014/main" id="{5A31A3D0-4599-4776-9509-AFAA0DB02966}"/>
                  </a:ext>
                </a:extLst>
              </p:cNvPr>
              <p:cNvSpPr>
                <a:spLocks noChangeArrowheads="1"/>
              </p:cNvSpPr>
              <p:nvPr/>
            </p:nvSpPr>
            <p:spPr bwMode="auto">
              <a:xfrm>
                <a:off x="7988621" y="2819155"/>
                <a:ext cx="50800" cy="50800"/>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43" name="Rectangle 114">
                <a:extLst>
                  <a:ext uri="{FF2B5EF4-FFF2-40B4-BE49-F238E27FC236}">
                    <a16:creationId xmlns:a16="http://schemas.microsoft.com/office/drawing/2014/main" id="{3639115B-696B-402C-8F72-1A0834C979B1}"/>
                  </a:ext>
                </a:extLst>
              </p:cNvPr>
              <p:cNvSpPr>
                <a:spLocks noChangeArrowheads="1"/>
              </p:cNvSpPr>
              <p:nvPr/>
            </p:nvSpPr>
            <p:spPr bwMode="auto">
              <a:xfrm>
                <a:off x="8056356" y="2819155"/>
                <a:ext cx="42333" cy="50800"/>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44" name="Rectangle 115">
                <a:extLst>
                  <a:ext uri="{FF2B5EF4-FFF2-40B4-BE49-F238E27FC236}">
                    <a16:creationId xmlns:a16="http://schemas.microsoft.com/office/drawing/2014/main" id="{916E8EA6-FA1A-4665-BDED-ACEEBA488A09}"/>
                  </a:ext>
                </a:extLst>
              </p:cNvPr>
              <p:cNvSpPr>
                <a:spLocks noChangeArrowheads="1"/>
              </p:cNvSpPr>
              <p:nvPr/>
            </p:nvSpPr>
            <p:spPr bwMode="auto">
              <a:xfrm>
                <a:off x="7599155" y="2929221"/>
                <a:ext cx="139701" cy="50800"/>
              </a:xfrm>
              <a:prstGeom prst="rect">
                <a:avLst/>
              </a:prstGeom>
              <a:solidFill>
                <a:srgbClr val="F01E37"/>
              </a:solidFill>
              <a:ln>
                <a:noFill/>
              </a:ln>
            </p:spPr>
            <p:txBody>
              <a:bodyPr vert="horz" wrap="square" lIns="243840" tIns="121920" rIns="243840" bIns="121920" numCol="1" anchor="t" anchorCtr="0" compatLnSpc="1">
                <a:prstTxWarp prst="textNoShape">
                  <a:avLst/>
                </a:prstTxWarp>
              </a:bodyPr>
              <a:lstStyle/>
              <a:p>
                <a:pPr marL="0" marR="0" lvl="0" indent="0" defTabSz="1219215"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45" name="Rectangle 116">
                <a:extLst>
                  <a:ext uri="{FF2B5EF4-FFF2-40B4-BE49-F238E27FC236}">
                    <a16:creationId xmlns:a16="http://schemas.microsoft.com/office/drawing/2014/main" id="{2DC96E82-9CB4-4598-A7F8-B67439A12321}"/>
                  </a:ext>
                </a:extLst>
              </p:cNvPr>
              <p:cNvSpPr>
                <a:spLocks noChangeArrowheads="1"/>
              </p:cNvSpPr>
              <p:nvPr/>
            </p:nvSpPr>
            <p:spPr bwMode="auto">
              <a:xfrm>
                <a:off x="7798121" y="2929221"/>
                <a:ext cx="127000" cy="50800"/>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46" name="Rectangle 117">
                <a:extLst>
                  <a:ext uri="{FF2B5EF4-FFF2-40B4-BE49-F238E27FC236}">
                    <a16:creationId xmlns:a16="http://schemas.microsoft.com/office/drawing/2014/main" id="{E73FF218-B70A-4CC0-AF41-62728A07E42D}"/>
                  </a:ext>
                </a:extLst>
              </p:cNvPr>
              <p:cNvSpPr>
                <a:spLocks noChangeArrowheads="1"/>
              </p:cNvSpPr>
              <p:nvPr/>
            </p:nvSpPr>
            <p:spPr bwMode="auto">
              <a:xfrm>
                <a:off x="8022488" y="2929221"/>
                <a:ext cx="101600" cy="50800"/>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47" name="Rectangle 118">
                <a:extLst>
                  <a:ext uri="{FF2B5EF4-FFF2-40B4-BE49-F238E27FC236}">
                    <a16:creationId xmlns:a16="http://schemas.microsoft.com/office/drawing/2014/main" id="{9878D401-138C-46EF-B8F2-3BBE0B39458A}"/>
                  </a:ext>
                </a:extLst>
              </p:cNvPr>
              <p:cNvSpPr>
                <a:spLocks noChangeArrowheads="1"/>
              </p:cNvSpPr>
              <p:nvPr/>
            </p:nvSpPr>
            <p:spPr bwMode="auto">
              <a:xfrm>
                <a:off x="7798120" y="3022356"/>
                <a:ext cx="190501" cy="46568"/>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48" name="Rectangle 119">
                <a:extLst>
                  <a:ext uri="{FF2B5EF4-FFF2-40B4-BE49-F238E27FC236}">
                    <a16:creationId xmlns:a16="http://schemas.microsoft.com/office/drawing/2014/main" id="{D2C91785-633A-4DCB-BCD4-357C23147F13}"/>
                  </a:ext>
                </a:extLst>
              </p:cNvPr>
              <p:cNvSpPr>
                <a:spLocks noChangeArrowheads="1"/>
              </p:cNvSpPr>
              <p:nvPr/>
            </p:nvSpPr>
            <p:spPr bwMode="auto">
              <a:xfrm>
                <a:off x="8124090" y="3022356"/>
                <a:ext cx="165101" cy="46568"/>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49" name="Rectangle 120">
                <a:extLst>
                  <a:ext uri="{FF2B5EF4-FFF2-40B4-BE49-F238E27FC236}">
                    <a16:creationId xmlns:a16="http://schemas.microsoft.com/office/drawing/2014/main" id="{DC620690-9DC9-4835-AAA4-ADAB4DD4014B}"/>
                  </a:ext>
                </a:extLst>
              </p:cNvPr>
              <p:cNvSpPr>
                <a:spLocks noChangeArrowheads="1"/>
              </p:cNvSpPr>
              <p:nvPr/>
            </p:nvSpPr>
            <p:spPr bwMode="auto">
              <a:xfrm>
                <a:off x="7950520" y="2929221"/>
                <a:ext cx="55035" cy="50800"/>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50" name="Rectangle 121">
                <a:extLst>
                  <a:ext uri="{FF2B5EF4-FFF2-40B4-BE49-F238E27FC236}">
                    <a16:creationId xmlns:a16="http://schemas.microsoft.com/office/drawing/2014/main" id="{75415D5D-0F3B-4A19-AF56-8CF604EB32AD}"/>
                  </a:ext>
                </a:extLst>
              </p:cNvPr>
              <p:cNvSpPr>
                <a:spLocks noChangeArrowheads="1"/>
              </p:cNvSpPr>
              <p:nvPr/>
            </p:nvSpPr>
            <p:spPr bwMode="auto">
              <a:xfrm>
                <a:off x="8141023" y="2929221"/>
                <a:ext cx="198968" cy="50800"/>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51" name="Rectangle 122">
                <a:extLst>
                  <a:ext uri="{FF2B5EF4-FFF2-40B4-BE49-F238E27FC236}">
                    <a16:creationId xmlns:a16="http://schemas.microsoft.com/office/drawing/2014/main" id="{919221BB-9561-4A23-9265-6C4F85CAC656}"/>
                  </a:ext>
                </a:extLst>
              </p:cNvPr>
              <p:cNvSpPr>
                <a:spLocks noChangeArrowheads="1"/>
              </p:cNvSpPr>
              <p:nvPr/>
            </p:nvSpPr>
            <p:spPr bwMode="auto">
              <a:xfrm>
                <a:off x="8005556" y="3022356"/>
                <a:ext cx="93133" cy="46568"/>
              </a:xfrm>
              <a:prstGeom prst="rect">
                <a:avLst/>
              </a:prstGeom>
              <a:solidFill>
                <a:srgbClr val="CD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defTabSz="1219215" hangingPunct="1"/>
                <a:endParaRPr lang="en-US" sz="4800" kern="1200">
                  <a:solidFill>
                    <a:prstClr val="black"/>
                  </a:solidFill>
                  <a:latin typeface="思源黑体 CN Medium" panose="020B0600000000000000" pitchFamily="34" charset="-122"/>
                  <a:ea typeface="思源黑体 CN Medium" panose="020B0600000000000000" pitchFamily="34" charset="-122"/>
                </a:endParaRPr>
              </a:p>
            </p:txBody>
          </p:sp>
          <p:sp>
            <p:nvSpPr>
              <p:cNvPr id="52" name="Freeform 162">
                <a:extLst>
                  <a:ext uri="{FF2B5EF4-FFF2-40B4-BE49-F238E27FC236}">
                    <a16:creationId xmlns:a16="http://schemas.microsoft.com/office/drawing/2014/main" id="{3A292BB0-06E9-4F58-B5EE-92B47F9D6DD4}"/>
                  </a:ext>
                </a:extLst>
              </p:cNvPr>
              <p:cNvSpPr>
                <a:spLocks/>
              </p:cNvSpPr>
              <p:nvPr/>
            </p:nvSpPr>
            <p:spPr bwMode="auto">
              <a:xfrm>
                <a:off x="6426520" y="3314453"/>
                <a:ext cx="241301" cy="173568"/>
              </a:xfrm>
              <a:custGeom>
                <a:avLst/>
                <a:gdLst>
                  <a:gd name="T0" fmla="*/ 21 w 57"/>
                  <a:gd name="T1" fmla="*/ 25 h 41"/>
                  <a:gd name="T2" fmla="*/ 0 w 57"/>
                  <a:gd name="T3" fmla="*/ 25 h 41"/>
                  <a:gd name="T4" fmla="*/ 0 w 57"/>
                  <a:gd name="T5" fmla="*/ 15 h 41"/>
                  <a:gd name="T6" fmla="*/ 21 w 57"/>
                  <a:gd name="T7" fmla="*/ 15 h 41"/>
                  <a:gd name="T8" fmla="*/ 21 w 57"/>
                  <a:gd name="T9" fmla="*/ 0 h 41"/>
                  <a:gd name="T10" fmla="*/ 57 w 57"/>
                  <a:gd name="T11" fmla="*/ 19 h 41"/>
                  <a:gd name="T12" fmla="*/ 21 w 57"/>
                  <a:gd name="T13" fmla="*/ 41 h 41"/>
                  <a:gd name="T14" fmla="*/ 21 w 57"/>
                  <a:gd name="T15" fmla="*/ 25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41">
                    <a:moveTo>
                      <a:pt x="21" y="25"/>
                    </a:moveTo>
                    <a:lnTo>
                      <a:pt x="0" y="25"/>
                    </a:lnTo>
                    <a:lnTo>
                      <a:pt x="0" y="15"/>
                    </a:lnTo>
                    <a:lnTo>
                      <a:pt x="21" y="15"/>
                    </a:lnTo>
                    <a:lnTo>
                      <a:pt x="21" y="0"/>
                    </a:lnTo>
                    <a:lnTo>
                      <a:pt x="57" y="19"/>
                    </a:lnTo>
                    <a:lnTo>
                      <a:pt x="21" y="41"/>
                    </a:lnTo>
                    <a:lnTo>
                      <a:pt x="21" y="25"/>
                    </a:lnTo>
                    <a:close/>
                  </a:path>
                </a:pathLst>
              </a:custGeom>
              <a:solidFill>
                <a:srgbClr val="F01E37"/>
              </a:solidFill>
              <a:ln>
                <a:noFill/>
              </a:ln>
              <a:extLst/>
            </p:spPr>
            <p:txBody>
              <a:bodyPr vert="horz" wrap="square" lIns="243840" tIns="121920" rIns="243840" bIns="121920" numCol="1" anchor="t" anchorCtr="0" compatLnSpc="1">
                <a:prstTxWarp prst="textNoShape">
                  <a:avLst/>
                </a:prstTxWarp>
              </a:bodyPr>
              <a:lstStyle/>
              <a:p>
                <a:pPr marL="0" marR="0" lvl="0" indent="0" defTabSz="1219215"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53" name="Freeform 163">
                <a:extLst>
                  <a:ext uri="{FF2B5EF4-FFF2-40B4-BE49-F238E27FC236}">
                    <a16:creationId xmlns:a16="http://schemas.microsoft.com/office/drawing/2014/main" id="{C1CFD2E2-E65A-4F1E-ACC5-BF25F26F5D78}"/>
                  </a:ext>
                </a:extLst>
              </p:cNvPr>
              <p:cNvSpPr>
                <a:spLocks/>
              </p:cNvSpPr>
              <p:nvPr/>
            </p:nvSpPr>
            <p:spPr bwMode="auto">
              <a:xfrm>
                <a:off x="6756720" y="3314453"/>
                <a:ext cx="241301" cy="173568"/>
              </a:xfrm>
              <a:custGeom>
                <a:avLst/>
                <a:gdLst>
                  <a:gd name="T0" fmla="*/ 22 w 57"/>
                  <a:gd name="T1" fmla="*/ 25 h 41"/>
                  <a:gd name="T2" fmla="*/ 0 w 57"/>
                  <a:gd name="T3" fmla="*/ 25 h 41"/>
                  <a:gd name="T4" fmla="*/ 0 w 57"/>
                  <a:gd name="T5" fmla="*/ 15 h 41"/>
                  <a:gd name="T6" fmla="*/ 22 w 57"/>
                  <a:gd name="T7" fmla="*/ 15 h 41"/>
                  <a:gd name="T8" fmla="*/ 22 w 57"/>
                  <a:gd name="T9" fmla="*/ 0 h 41"/>
                  <a:gd name="T10" fmla="*/ 57 w 57"/>
                  <a:gd name="T11" fmla="*/ 19 h 41"/>
                  <a:gd name="T12" fmla="*/ 22 w 57"/>
                  <a:gd name="T13" fmla="*/ 41 h 41"/>
                  <a:gd name="T14" fmla="*/ 22 w 57"/>
                  <a:gd name="T15" fmla="*/ 25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41">
                    <a:moveTo>
                      <a:pt x="22" y="25"/>
                    </a:moveTo>
                    <a:lnTo>
                      <a:pt x="0" y="25"/>
                    </a:lnTo>
                    <a:lnTo>
                      <a:pt x="0" y="15"/>
                    </a:lnTo>
                    <a:lnTo>
                      <a:pt x="22" y="15"/>
                    </a:lnTo>
                    <a:lnTo>
                      <a:pt x="22" y="0"/>
                    </a:lnTo>
                    <a:lnTo>
                      <a:pt x="57" y="19"/>
                    </a:lnTo>
                    <a:lnTo>
                      <a:pt x="22" y="41"/>
                    </a:lnTo>
                    <a:lnTo>
                      <a:pt x="22" y="25"/>
                    </a:lnTo>
                    <a:close/>
                  </a:path>
                </a:pathLst>
              </a:custGeom>
              <a:solidFill>
                <a:srgbClr val="F01E37"/>
              </a:solidFill>
              <a:ln>
                <a:noFill/>
              </a:ln>
              <a:extLst/>
            </p:spPr>
            <p:txBody>
              <a:bodyPr vert="horz" wrap="square" lIns="243840" tIns="121920" rIns="243840" bIns="121920" numCol="1" anchor="t" anchorCtr="0" compatLnSpc="1">
                <a:prstTxWarp prst="textNoShape">
                  <a:avLst/>
                </a:prstTxWarp>
              </a:bodyPr>
              <a:lstStyle/>
              <a:p>
                <a:pPr marL="0" marR="0" lvl="0" indent="0" defTabSz="1219215"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54" name="Freeform 164">
                <a:extLst>
                  <a:ext uri="{FF2B5EF4-FFF2-40B4-BE49-F238E27FC236}">
                    <a16:creationId xmlns:a16="http://schemas.microsoft.com/office/drawing/2014/main" id="{7CA1070B-13DB-4FA3-AF71-439E25D6B02B}"/>
                  </a:ext>
                </a:extLst>
              </p:cNvPr>
              <p:cNvSpPr>
                <a:spLocks/>
              </p:cNvSpPr>
              <p:nvPr/>
            </p:nvSpPr>
            <p:spPr bwMode="auto">
              <a:xfrm>
                <a:off x="7091155" y="3314453"/>
                <a:ext cx="241301" cy="173568"/>
              </a:xfrm>
              <a:custGeom>
                <a:avLst/>
                <a:gdLst>
                  <a:gd name="T0" fmla="*/ 22 w 57"/>
                  <a:gd name="T1" fmla="*/ 25 h 41"/>
                  <a:gd name="T2" fmla="*/ 0 w 57"/>
                  <a:gd name="T3" fmla="*/ 25 h 41"/>
                  <a:gd name="T4" fmla="*/ 0 w 57"/>
                  <a:gd name="T5" fmla="*/ 15 h 41"/>
                  <a:gd name="T6" fmla="*/ 22 w 57"/>
                  <a:gd name="T7" fmla="*/ 15 h 41"/>
                  <a:gd name="T8" fmla="*/ 22 w 57"/>
                  <a:gd name="T9" fmla="*/ 0 h 41"/>
                  <a:gd name="T10" fmla="*/ 57 w 57"/>
                  <a:gd name="T11" fmla="*/ 19 h 41"/>
                  <a:gd name="T12" fmla="*/ 22 w 57"/>
                  <a:gd name="T13" fmla="*/ 41 h 41"/>
                  <a:gd name="T14" fmla="*/ 22 w 57"/>
                  <a:gd name="T15" fmla="*/ 25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41">
                    <a:moveTo>
                      <a:pt x="22" y="25"/>
                    </a:moveTo>
                    <a:lnTo>
                      <a:pt x="0" y="25"/>
                    </a:lnTo>
                    <a:lnTo>
                      <a:pt x="0" y="15"/>
                    </a:lnTo>
                    <a:lnTo>
                      <a:pt x="22" y="15"/>
                    </a:lnTo>
                    <a:lnTo>
                      <a:pt x="22" y="0"/>
                    </a:lnTo>
                    <a:lnTo>
                      <a:pt x="57" y="19"/>
                    </a:lnTo>
                    <a:lnTo>
                      <a:pt x="22" y="41"/>
                    </a:lnTo>
                    <a:lnTo>
                      <a:pt x="22" y="25"/>
                    </a:lnTo>
                    <a:close/>
                  </a:path>
                </a:pathLst>
              </a:custGeom>
              <a:solidFill>
                <a:srgbClr val="F01E37"/>
              </a:solidFill>
              <a:ln>
                <a:noFill/>
              </a:ln>
              <a:extLst/>
            </p:spPr>
            <p:txBody>
              <a:bodyPr vert="horz" wrap="square" lIns="243840" tIns="121920" rIns="243840" bIns="121920" numCol="1" anchor="t" anchorCtr="0" compatLnSpc="1">
                <a:prstTxWarp prst="textNoShape">
                  <a:avLst/>
                </a:prstTxWarp>
              </a:bodyPr>
              <a:lstStyle/>
              <a:p>
                <a:pPr marL="0" marR="0" lvl="0" indent="0" defTabSz="1219215"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grpSp>
      </p:grpSp>
      <p:cxnSp>
        <p:nvCxnSpPr>
          <p:cNvPr id="55" name="Straight Connector 56">
            <a:extLst>
              <a:ext uri="{FF2B5EF4-FFF2-40B4-BE49-F238E27FC236}">
                <a16:creationId xmlns:a16="http://schemas.microsoft.com/office/drawing/2014/main" id="{312FBF6C-2964-4DF3-B044-495B778B5673}"/>
              </a:ext>
            </a:extLst>
          </p:cNvPr>
          <p:cNvCxnSpPr/>
          <p:nvPr/>
        </p:nvCxnSpPr>
        <p:spPr>
          <a:xfrm>
            <a:off x="6307184" y="2872112"/>
            <a:ext cx="4840160" cy="0"/>
          </a:xfrm>
          <a:prstGeom prst="line">
            <a:avLst/>
          </a:prstGeom>
          <a:ln>
            <a:solidFill>
              <a:srgbClr val="53525E"/>
            </a:solidFill>
            <a:prstDash val="solid"/>
            <a:headEnd type="oval" w="med" len="med"/>
            <a:tailEnd type="oval" w="med" len="med"/>
          </a:ln>
          <a:effectLst>
            <a:outerShdw dist="38100" dir="5400000" algn="ctr" rotWithShape="0">
              <a:srgbClr val="000000">
                <a:alpha val="10000"/>
              </a:srgbClr>
            </a:outerShdw>
          </a:effectLst>
        </p:spPr>
        <p:style>
          <a:lnRef idx="1">
            <a:schemeClr val="accent1"/>
          </a:lnRef>
          <a:fillRef idx="0">
            <a:schemeClr val="accent1"/>
          </a:fillRef>
          <a:effectRef idx="0">
            <a:schemeClr val="accent1"/>
          </a:effectRef>
          <a:fontRef idx="minor">
            <a:schemeClr val="tx1"/>
          </a:fontRef>
        </p:style>
      </p:cxnSp>
      <p:grpSp>
        <p:nvGrpSpPr>
          <p:cNvPr id="56" name="Group 57">
            <a:extLst>
              <a:ext uri="{FF2B5EF4-FFF2-40B4-BE49-F238E27FC236}">
                <a16:creationId xmlns:a16="http://schemas.microsoft.com/office/drawing/2014/main" id="{F5ACADAF-EAA9-4E0B-9B69-1CCBA4463788}"/>
              </a:ext>
            </a:extLst>
          </p:cNvPr>
          <p:cNvGrpSpPr/>
          <p:nvPr/>
        </p:nvGrpSpPr>
        <p:grpSpPr>
          <a:xfrm>
            <a:off x="8121562" y="2310298"/>
            <a:ext cx="1171954" cy="1785268"/>
            <a:chOff x="2845566" y="2193933"/>
            <a:chExt cx="1171954" cy="1785268"/>
          </a:xfrm>
          <a:effectLst>
            <a:outerShdw dist="38100" dir="5400000" algn="ctr" rotWithShape="0">
              <a:srgbClr val="000000">
                <a:alpha val="10000"/>
              </a:srgbClr>
            </a:outerShdw>
          </a:effectLst>
        </p:grpSpPr>
        <p:sp>
          <p:nvSpPr>
            <p:cNvPr id="57" name="Oval 58">
              <a:extLst>
                <a:ext uri="{FF2B5EF4-FFF2-40B4-BE49-F238E27FC236}">
                  <a16:creationId xmlns:a16="http://schemas.microsoft.com/office/drawing/2014/main" id="{D1542FF8-4B6F-4FFB-AEBD-B43F5038B329}"/>
                </a:ext>
              </a:extLst>
            </p:cNvPr>
            <p:cNvSpPr/>
            <p:nvPr/>
          </p:nvSpPr>
          <p:spPr>
            <a:xfrm>
              <a:off x="2845566" y="2200053"/>
              <a:ext cx="1171954" cy="1171955"/>
            </a:xfrm>
            <a:prstGeom prst="ellipse">
              <a:avLst/>
            </a:prstGeom>
            <a:solidFill>
              <a:srgbClr val="EB5D3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dirty="0">
                  <a:latin typeface="思源黑体 CN Medium" panose="020B0600000000000000" pitchFamily="34" charset="-122"/>
                  <a:ea typeface="思源黑体 CN Medium" panose="020B0600000000000000" pitchFamily="34" charset="-122"/>
                  <a:cs typeface="Socialico" charset="0"/>
                </a:rPr>
                <a:t>H</a:t>
              </a:r>
              <a:endParaRPr lang="en-US" sz="6600" dirty="0">
                <a:solidFill>
                  <a:schemeClr val="tx1"/>
                </a:solidFill>
                <a:latin typeface="思源黑体 CN Medium" panose="020B0600000000000000" pitchFamily="34" charset="-122"/>
                <a:ea typeface="思源黑体 CN Medium" panose="020B0600000000000000" pitchFamily="34" charset="-122"/>
                <a:cs typeface="Roboto Condensed Light" charset="0"/>
              </a:endParaRPr>
            </a:p>
          </p:txBody>
        </p:sp>
        <p:sp>
          <p:nvSpPr>
            <p:cNvPr id="58" name="TextBox 59">
              <a:extLst>
                <a:ext uri="{FF2B5EF4-FFF2-40B4-BE49-F238E27FC236}">
                  <a16:creationId xmlns:a16="http://schemas.microsoft.com/office/drawing/2014/main" id="{4B629ACF-16C3-42AB-A476-4FA90A905C44}"/>
                </a:ext>
              </a:extLst>
            </p:cNvPr>
            <p:cNvSpPr txBox="1"/>
            <p:nvPr/>
          </p:nvSpPr>
          <p:spPr>
            <a:xfrm>
              <a:off x="2851899" y="3394426"/>
              <a:ext cx="1159292" cy="584775"/>
            </a:xfrm>
            <a:prstGeom prst="rect">
              <a:avLst/>
            </a:prstGeom>
            <a:noFill/>
          </p:spPr>
          <p:txBody>
            <a:bodyPr wrap="none" rtlCol="0">
              <a:spAutoFit/>
            </a:bodyPr>
            <a:lstStyle/>
            <a:p>
              <a:pPr algn="ctr"/>
              <a:r>
                <a:rPr lang="id-ID" sz="3200" dirty="0">
                  <a:solidFill>
                    <a:srgbClr val="EB5D32"/>
                  </a:solidFill>
                  <a:latin typeface="思源黑体 CN Medium" panose="020B0600000000000000" pitchFamily="34" charset="-122"/>
                  <a:ea typeface="思源黑体 CN Medium" panose="020B0600000000000000" pitchFamily="34" charset="-122"/>
                  <a:cs typeface="Roboto Condensed Light" charset="0"/>
                </a:rPr>
                <a:t>530K</a:t>
              </a:r>
            </a:p>
          </p:txBody>
        </p:sp>
        <p:grpSp>
          <p:nvGrpSpPr>
            <p:cNvPr id="59" name="Group 61">
              <a:extLst>
                <a:ext uri="{FF2B5EF4-FFF2-40B4-BE49-F238E27FC236}">
                  <a16:creationId xmlns:a16="http://schemas.microsoft.com/office/drawing/2014/main" id="{317EDCC2-930B-4E8F-8A9B-08C55BF197DA}"/>
                </a:ext>
              </a:extLst>
            </p:cNvPr>
            <p:cNvGrpSpPr/>
            <p:nvPr/>
          </p:nvGrpSpPr>
          <p:grpSpPr>
            <a:xfrm>
              <a:off x="2858195" y="2193933"/>
              <a:ext cx="351513" cy="351513"/>
              <a:chOff x="2220749" y="1315936"/>
              <a:chExt cx="274320" cy="274320"/>
            </a:xfrm>
          </p:grpSpPr>
          <p:sp>
            <p:nvSpPr>
              <p:cNvPr id="60" name="Oval 62">
                <a:extLst>
                  <a:ext uri="{FF2B5EF4-FFF2-40B4-BE49-F238E27FC236}">
                    <a16:creationId xmlns:a16="http://schemas.microsoft.com/office/drawing/2014/main" id="{27411DD1-577D-429D-98E0-9F4A9E8535E4}"/>
                  </a:ext>
                </a:extLst>
              </p:cNvPr>
              <p:cNvSpPr/>
              <p:nvPr/>
            </p:nvSpPr>
            <p:spPr>
              <a:xfrm>
                <a:off x="2220749" y="1315936"/>
                <a:ext cx="274320" cy="274320"/>
              </a:xfrm>
              <a:prstGeom prst="ellipse">
                <a:avLst/>
              </a:prstGeom>
              <a:solidFill>
                <a:srgbClr val="EB5D32"/>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3600">
                  <a:solidFill>
                    <a:schemeClr val="tx1"/>
                  </a:solidFill>
                  <a:latin typeface="思源黑体 CN Medium" panose="020B0600000000000000" pitchFamily="34" charset="-122"/>
                  <a:ea typeface="思源黑体 CN Medium" panose="020B0600000000000000" pitchFamily="34" charset="-122"/>
                  <a:cs typeface="Roboto Condensed Light" charset="0"/>
                </a:endParaRPr>
              </a:p>
            </p:txBody>
          </p:sp>
          <p:sp>
            <p:nvSpPr>
              <p:cNvPr id="62" name="TextBox 63">
                <a:extLst>
                  <a:ext uri="{FF2B5EF4-FFF2-40B4-BE49-F238E27FC236}">
                    <a16:creationId xmlns:a16="http://schemas.microsoft.com/office/drawing/2014/main" id="{E5D8A397-6692-4C71-B0CE-0141280BA657}"/>
                  </a:ext>
                </a:extLst>
              </p:cNvPr>
              <p:cNvSpPr txBox="1">
                <a:spLocks/>
              </p:cNvSpPr>
              <p:nvPr/>
            </p:nvSpPr>
            <p:spPr>
              <a:xfrm>
                <a:off x="2238288" y="1322106"/>
                <a:ext cx="251941" cy="213761"/>
              </a:xfrm>
              <a:prstGeom prst="rect">
                <a:avLst/>
              </a:prstGeom>
              <a:noFill/>
            </p:spPr>
            <p:txBody>
              <a:bodyPr wrap="square" lIns="0" tIns="0" rIns="0" bIns="0" rtlCol="0" anchor="ctr">
                <a:noAutofit/>
              </a:bodyPr>
              <a:lstStyle/>
              <a:p>
                <a:pPr algn="ctr">
                  <a:lnSpc>
                    <a:spcPct val="140000"/>
                  </a:lnSpc>
                </a:pPr>
                <a:r>
                  <a:rPr lang="en-US" altLang="ko-KR" sz="1600" dirty="0">
                    <a:solidFill>
                      <a:srgbClr val="FFFFFF"/>
                    </a:solidFill>
                    <a:latin typeface="思源黑体 CN Medium" panose="020B0600000000000000" pitchFamily="34" charset="-122"/>
                    <a:ea typeface="思源黑体 CN Medium" panose="020B0600000000000000" pitchFamily="34" charset="-122"/>
                    <a:cs typeface="Roboto Condensed Light" charset="0"/>
                  </a:rPr>
                  <a:t>01</a:t>
                </a:r>
              </a:p>
            </p:txBody>
          </p:sp>
        </p:grpSp>
      </p:grpSp>
      <p:grpSp>
        <p:nvGrpSpPr>
          <p:cNvPr id="64" name="Group 64">
            <a:extLst>
              <a:ext uri="{FF2B5EF4-FFF2-40B4-BE49-F238E27FC236}">
                <a16:creationId xmlns:a16="http://schemas.microsoft.com/office/drawing/2014/main" id="{CC119AAE-3856-4A80-A3A6-3BB7F6F6CAB6}"/>
              </a:ext>
            </a:extLst>
          </p:cNvPr>
          <p:cNvGrpSpPr/>
          <p:nvPr/>
        </p:nvGrpSpPr>
        <p:grpSpPr>
          <a:xfrm>
            <a:off x="9789695" y="2429386"/>
            <a:ext cx="1159292" cy="1496983"/>
            <a:chOff x="4513699" y="2313021"/>
            <a:chExt cx="1159292" cy="1496983"/>
          </a:xfrm>
          <a:effectLst>
            <a:outerShdw dist="38100" dir="5400000" algn="ctr" rotWithShape="0">
              <a:srgbClr val="000000">
                <a:alpha val="10000"/>
              </a:srgbClr>
            </a:outerShdw>
          </a:effectLst>
        </p:grpSpPr>
        <p:sp>
          <p:nvSpPr>
            <p:cNvPr id="65" name="Oval 65">
              <a:extLst>
                <a:ext uri="{FF2B5EF4-FFF2-40B4-BE49-F238E27FC236}">
                  <a16:creationId xmlns:a16="http://schemas.microsoft.com/office/drawing/2014/main" id="{6BC95268-A808-4C1A-9AA2-3E113F11B01B}"/>
                </a:ext>
              </a:extLst>
            </p:cNvPr>
            <p:cNvSpPr/>
            <p:nvPr/>
          </p:nvSpPr>
          <p:spPr>
            <a:xfrm>
              <a:off x="4668335" y="2327572"/>
              <a:ext cx="911573" cy="911573"/>
            </a:xfrm>
            <a:prstGeom prst="ellipse">
              <a:avLst/>
            </a:prstGeom>
            <a:solidFill>
              <a:srgbClr val="3299B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400" dirty="0">
                  <a:latin typeface="思源黑体 CN Medium" panose="020B0600000000000000" pitchFamily="34" charset="-122"/>
                  <a:ea typeface="思源黑体 CN Medium" panose="020B0600000000000000" pitchFamily="34" charset="-122"/>
                  <a:cs typeface="Socialico" charset="0"/>
                </a:rPr>
                <a:t>L</a:t>
              </a:r>
              <a:endParaRPr lang="en-US" sz="4400" dirty="0">
                <a:solidFill>
                  <a:schemeClr val="tx1"/>
                </a:solidFill>
                <a:latin typeface="思源黑体 CN Medium" panose="020B0600000000000000" pitchFamily="34" charset="-122"/>
                <a:ea typeface="思源黑体 CN Medium" panose="020B0600000000000000" pitchFamily="34" charset="-122"/>
                <a:cs typeface="Roboto Condensed Light" charset="0"/>
              </a:endParaRPr>
            </a:p>
          </p:txBody>
        </p:sp>
        <p:sp>
          <p:nvSpPr>
            <p:cNvPr id="66" name="TextBox 66">
              <a:extLst>
                <a:ext uri="{FF2B5EF4-FFF2-40B4-BE49-F238E27FC236}">
                  <a16:creationId xmlns:a16="http://schemas.microsoft.com/office/drawing/2014/main" id="{68EC9E99-0E41-433B-9E21-621D1F833DA6}"/>
                </a:ext>
              </a:extLst>
            </p:cNvPr>
            <p:cNvSpPr txBox="1"/>
            <p:nvPr/>
          </p:nvSpPr>
          <p:spPr>
            <a:xfrm>
              <a:off x="4513699" y="3225229"/>
              <a:ext cx="1159292" cy="584775"/>
            </a:xfrm>
            <a:prstGeom prst="rect">
              <a:avLst/>
            </a:prstGeom>
            <a:noFill/>
          </p:spPr>
          <p:txBody>
            <a:bodyPr wrap="none" rtlCol="0">
              <a:spAutoFit/>
            </a:bodyPr>
            <a:lstStyle/>
            <a:p>
              <a:pPr algn="ctr"/>
              <a:r>
                <a:rPr lang="id-ID" sz="3200" dirty="0">
                  <a:solidFill>
                    <a:srgbClr val="3299BA"/>
                  </a:solidFill>
                  <a:latin typeface="思源黑体 CN Medium" panose="020B0600000000000000" pitchFamily="34" charset="-122"/>
                  <a:ea typeface="思源黑体 CN Medium" panose="020B0600000000000000" pitchFamily="34" charset="-122"/>
                  <a:cs typeface="Roboto Condensed Light" charset="0"/>
                </a:rPr>
                <a:t>319K</a:t>
              </a:r>
            </a:p>
          </p:txBody>
        </p:sp>
        <p:grpSp>
          <p:nvGrpSpPr>
            <p:cNvPr id="67" name="Group 68">
              <a:extLst>
                <a:ext uri="{FF2B5EF4-FFF2-40B4-BE49-F238E27FC236}">
                  <a16:creationId xmlns:a16="http://schemas.microsoft.com/office/drawing/2014/main" id="{5F385E72-1A7D-428D-AF3A-6169944FF6F2}"/>
                </a:ext>
              </a:extLst>
            </p:cNvPr>
            <p:cNvGrpSpPr/>
            <p:nvPr/>
          </p:nvGrpSpPr>
          <p:grpSpPr>
            <a:xfrm>
              <a:off x="4616654" y="2313021"/>
              <a:ext cx="351513" cy="351513"/>
              <a:chOff x="563399" y="4338801"/>
              <a:chExt cx="274320" cy="274320"/>
            </a:xfrm>
          </p:grpSpPr>
          <p:sp>
            <p:nvSpPr>
              <p:cNvPr id="68" name="Oval 69">
                <a:extLst>
                  <a:ext uri="{FF2B5EF4-FFF2-40B4-BE49-F238E27FC236}">
                    <a16:creationId xmlns:a16="http://schemas.microsoft.com/office/drawing/2014/main" id="{1A122235-BDA2-419C-B23E-A1D3443091E7}"/>
                  </a:ext>
                </a:extLst>
              </p:cNvPr>
              <p:cNvSpPr/>
              <p:nvPr/>
            </p:nvSpPr>
            <p:spPr>
              <a:xfrm>
                <a:off x="563399" y="4338801"/>
                <a:ext cx="274320" cy="274320"/>
              </a:xfrm>
              <a:prstGeom prst="ellipse">
                <a:avLst/>
              </a:prstGeom>
              <a:solidFill>
                <a:srgbClr val="3299BA"/>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3600">
                  <a:solidFill>
                    <a:schemeClr val="tx1"/>
                  </a:solidFill>
                  <a:latin typeface="思源黑体 CN Medium" panose="020B0600000000000000" pitchFamily="34" charset="-122"/>
                  <a:ea typeface="思源黑体 CN Medium" panose="020B0600000000000000" pitchFamily="34" charset="-122"/>
                  <a:cs typeface="Roboto Condensed Light" charset="0"/>
                </a:endParaRPr>
              </a:p>
            </p:txBody>
          </p:sp>
          <p:sp>
            <p:nvSpPr>
              <p:cNvPr id="69" name="TextBox 70">
                <a:extLst>
                  <a:ext uri="{FF2B5EF4-FFF2-40B4-BE49-F238E27FC236}">
                    <a16:creationId xmlns:a16="http://schemas.microsoft.com/office/drawing/2014/main" id="{B9297E04-858B-4957-A013-AC786CF954CF}"/>
                  </a:ext>
                </a:extLst>
              </p:cNvPr>
              <p:cNvSpPr txBox="1">
                <a:spLocks/>
              </p:cNvSpPr>
              <p:nvPr/>
            </p:nvSpPr>
            <p:spPr>
              <a:xfrm>
                <a:off x="580938" y="4344971"/>
                <a:ext cx="251941" cy="213761"/>
              </a:xfrm>
              <a:prstGeom prst="rect">
                <a:avLst/>
              </a:prstGeom>
              <a:noFill/>
            </p:spPr>
            <p:txBody>
              <a:bodyPr wrap="square" lIns="0" tIns="0" rIns="0" bIns="0" rtlCol="0" anchor="ctr">
                <a:noAutofit/>
              </a:bodyPr>
              <a:lstStyle/>
              <a:p>
                <a:pPr algn="ctr">
                  <a:lnSpc>
                    <a:spcPct val="140000"/>
                  </a:lnSpc>
                </a:pPr>
                <a:r>
                  <a:rPr lang="en-US" altLang="ko-KR" sz="1600" dirty="0">
                    <a:solidFill>
                      <a:srgbClr val="FFFFFF"/>
                    </a:solidFill>
                    <a:latin typeface="思源黑体 CN Medium" panose="020B0600000000000000" pitchFamily="34" charset="-122"/>
                    <a:ea typeface="思源黑体 CN Medium" panose="020B0600000000000000" pitchFamily="34" charset="-122"/>
                    <a:cs typeface="Roboto Condensed Light" charset="0"/>
                  </a:rPr>
                  <a:t>03</a:t>
                </a:r>
              </a:p>
            </p:txBody>
          </p:sp>
        </p:grpSp>
      </p:grpSp>
      <p:sp>
        <p:nvSpPr>
          <p:cNvPr id="70" name="Rectangle 74">
            <a:extLst>
              <a:ext uri="{FF2B5EF4-FFF2-40B4-BE49-F238E27FC236}">
                <a16:creationId xmlns:a16="http://schemas.microsoft.com/office/drawing/2014/main" id="{789F233E-6D86-4D78-A5E9-9AB00B1DE096}"/>
              </a:ext>
            </a:extLst>
          </p:cNvPr>
          <p:cNvSpPr/>
          <p:nvPr/>
        </p:nvSpPr>
        <p:spPr>
          <a:xfrm>
            <a:off x="6092692" y="4395850"/>
            <a:ext cx="5279304" cy="1546449"/>
          </a:xfrm>
          <a:prstGeom prst="rect">
            <a:avLst/>
          </a:prstGeom>
        </p:spPr>
        <p:txBody>
          <a:bodyPr wrap="square" lIns="121920" rIns="121920" bIns="60960">
            <a:spAutoFit/>
          </a:bodyPr>
          <a:lstStyle/>
          <a:p>
            <a:pPr marL="285750" indent="-285750">
              <a:lnSpc>
                <a:spcPct val="150000"/>
              </a:lnSpc>
              <a:buFont typeface="Arial" panose="020B0604020202020204" pitchFamily="34" charset="0"/>
              <a:buChar char="•"/>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a:p>
            <a:pPr marL="285750" indent="-285750">
              <a:lnSpc>
                <a:spcPct val="150000"/>
              </a:lnSpc>
              <a:buFont typeface="Arial" panose="020B0604020202020204" pitchFamily="34" charset="0"/>
              <a:buChar char="•"/>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en-US" altLang="zh-CN" sz="1600" spc="300" dirty="0">
              <a:solidFill>
                <a:srgbClr val="53525E"/>
              </a:solidFill>
              <a:latin typeface="思源黑体 CN Medium" panose="020B0600000000000000" pitchFamily="34" charset="-122"/>
              <a:ea typeface="思源黑体 CN Medium" panose="020B0600000000000000" pitchFamily="34" charset="-122"/>
            </a:endParaRPr>
          </a:p>
        </p:txBody>
      </p:sp>
      <p:grpSp>
        <p:nvGrpSpPr>
          <p:cNvPr id="71" name="Group 76">
            <a:extLst>
              <a:ext uri="{FF2B5EF4-FFF2-40B4-BE49-F238E27FC236}">
                <a16:creationId xmlns:a16="http://schemas.microsoft.com/office/drawing/2014/main" id="{2BB821F7-51A8-4B5F-8196-48CF39D49D71}"/>
              </a:ext>
            </a:extLst>
          </p:cNvPr>
          <p:cNvGrpSpPr/>
          <p:nvPr/>
        </p:nvGrpSpPr>
        <p:grpSpPr>
          <a:xfrm>
            <a:off x="6519444" y="2443937"/>
            <a:ext cx="1159292" cy="1499713"/>
            <a:chOff x="1234793" y="2327572"/>
            <a:chExt cx="1159292" cy="1499713"/>
          </a:xfrm>
        </p:grpSpPr>
        <p:sp>
          <p:nvSpPr>
            <p:cNvPr id="72" name="Oval 78">
              <a:extLst>
                <a:ext uri="{FF2B5EF4-FFF2-40B4-BE49-F238E27FC236}">
                  <a16:creationId xmlns:a16="http://schemas.microsoft.com/office/drawing/2014/main" id="{8E71C73D-5C77-440C-A3B8-913346958A01}"/>
                </a:ext>
              </a:extLst>
            </p:cNvPr>
            <p:cNvSpPr/>
            <p:nvPr/>
          </p:nvSpPr>
          <p:spPr>
            <a:xfrm>
              <a:off x="1368863" y="2327572"/>
              <a:ext cx="911573" cy="911573"/>
            </a:xfrm>
            <a:prstGeom prst="ellipse">
              <a:avLst/>
            </a:prstGeom>
            <a:solidFill>
              <a:srgbClr val="F8AB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思源黑体 CN Medium" panose="020B0600000000000000" pitchFamily="34" charset="-122"/>
                  <a:ea typeface="思源黑体 CN Medium" panose="020B0600000000000000" pitchFamily="34" charset="-122"/>
                  <a:cs typeface="Socialico" charset="0"/>
                </a:rPr>
                <a:t>F</a:t>
              </a:r>
              <a:endParaRPr lang="en-US" sz="4400" dirty="0">
                <a:solidFill>
                  <a:schemeClr val="tx1"/>
                </a:solidFill>
                <a:latin typeface="思源黑体 CN Medium" panose="020B0600000000000000" pitchFamily="34" charset="-122"/>
                <a:ea typeface="思源黑体 CN Medium" panose="020B0600000000000000" pitchFamily="34" charset="-122"/>
                <a:cs typeface="Roboto Condensed Light" charset="0"/>
              </a:endParaRPr>
            </a:p>
          </p:txBody>
        </p:sp>
        <p:sp>
          <p:nvSpPr>
            <p:cNvPr id="73" name="TextBox 79">
              <a:extLst>
                <a:ext uri="{FF2B5EF4-FFF2-40B4-BE49-F238E27FC236}">
                  <a16:creationId xmlns:a16="http://schemas.microsoft.com/office/drawing/2014/main" id="{86FE5FAD-A514-4E7A-AAA5-BE9319369AB6}"/>
                </a:ext>
              </a:extLst>
            </p:cNvPr>
            <p:cNvSpPr txBox="1"/>
            <p:nvPr/>
          </p:nvSpPr>
          <p:spPr>
            <a:xfrm>
              <a:off x="1234793" y="3242510"/>
              <a:ext cx="1159292" cy="584775"/>
            </a:xfrm>
            <a:prstGeom prst="rect">
              <a:avLst/>
            </a:prstGeom>
            <a:noFill/>
          </p:spPr>
          <p:txBody>
            <a:bodyPr wrap="none" rtlCol="0">
              <a:spAutoFit/>
            </a:bodyPr>
            <a:lstStyle/>
            <a:p>
              <a:pPr algn="ctr"/>
              <a:r>
                <a:rPr lang="id-ID" sz="3200" dirty="0">
                  <a:solidFill>
                    <a:srgbClr val="F8AB0F"/>
                  </a:solidFill>
                  <a:latin typeface="思源黑体 CN Medium" panose="020B0600000000000000" pitchFamily="34" charset="-122"/>
                  <a:ea typeface="思源黑体 CN Medium" panose="020B0600000000000000" pitchFamily="34" charset="-122"/>
                  <a:cs typeface="Roboto Condensed Light" charset="0"/>
                </a:rPr>
                <a:t>120K</a:t>
              </a:r>
            </a:p>
          </p:txBody>
        </p:sp>
        <p:grpSp>
          <p:nvGrpSpPr>
            <p:cNvPr id="74" name="Group 80">
              <a:extLst>
                <a:ext uri="{FF2B5EF4-FFF2-40B4-BE49-F238E27FC236}">
                  <a16:creationId xmlns:a16="http://schemas.microsoft.com/office/drawing/2014/main" id="{3D7BF9D4-39C5-44A2-9A2C-7E7F0B68831D}"/>
                </a:ext>
              </a:extLst>
            </p:cNvPr>
            <p:cNvGrpSpPr/>
            <p:nvPr/>
          </p:nvGrpSpPr>
          <p:grpSpPr>
            <a:xfrm>
              <a:off x="1265499" y="2329581"/>
              <a:ext cx="351513" cy="351513"/>
              <a:chOff x="563399" y="3865726"/>
              <a:chExt cx="274320" cy="274320"/>
            </a:xfrm>
          </p:grpSpPr>
          <p:sp>
            <p:nvSpPr>
              <p:cNvPr id="75" name="Oval 81">
                <a:extLst>
                  <a:ext uri="{FF2B5EF4-FFF2-40B4-BE49-F238E27FC236}">
                    <a16:creationId xmlns:a16="http://schemas.microsoft.com/office/drawing/2014/main" id="{FC5DDD60-3C23-4679-818F-A94EE6AD9AFC}"/>
                  </a:ext>
                </a:extLst>
              </p:cNvPr>
              <p:cNvSpPr/>
              <p:nvPr/>
            </p:nvSpPr>
            <p:spPr>
              <a:xfrm>
                <a:off x="563399" y="3865726"/>
                <a:ext cx="274320" cy="274320"/>
              </a:xfrm>
              <a:prstGeom prst="ellipse">
                <a:avLst/>
              </a:prstGeom>
              <a:solidFill>
                <a:srgbClr val="F8AB0F"/>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3600">
                  <a:solidFill>
                    <a:schemeClr val="tx1"/>
                  </a:solidFill>
                  <a:latin typeface="思源黑体 CN Medium" panose="020B0600000000000000" pitchFamily="34" charset="-122"/>
                  <a:ea typeface="思源黑体 CN Medium" panose="020B0600000000000000" pitchFamily="34" charset="-122"/>
                  <a:cs typeface="Roboto Condensed Light" charset="0"/>
                </a:endParaRPr>
              </a:p>
            </p:txBody>
          </p:sp>
          <p:sp>
            <p:nvSpPr>
              <p:cNvPr id="76" name="TextBox 82">
                <a:extLst>
                  <a:ext uri="{FF2B5EF4-FFF2-40B4-BE49-F238E27FC236}">
                    <a16:creationId xmlns:a16="http://schemas.microsoft.com/office/drawing/2014/main" id="{DD7E4EF1-03F3-4D3B-882C-12E8F60FD309}"/>
                  </a:ext>
                </a:extLst>
              </p:cNvPr>
              <p:cNvSpPr txBox="1">
                <a:spLocks/>
              </p:cNvSpPr>
              <p:nvPr/>
            </p:nvSpPr>
            <p:spPr>
              <a:xfrm>
                <a:off x="580938" y="3871896"/>
                <a:ext cx="251941" cy="213761"/>
              </a:xfrm>
              <a:prstGeom prst="rect">
                <a:avLst/>
              </a:prstGeom>
              <a:noFill/>
            </p:spPr>
            <p:txBody>
              <a:bodyPr wrap="square" lIns="0" tIns="0" rIns="0" bIns="0" rtlCol="0" anchor="ctr">
                <a:noAutofit/>
              </a:bodyPr>
              <a:lstStyle/>
              <a:p>
                <a:pPr algn="ctr">
                  <a:lnSpc>
                    <a:spcPct val="140000"/>
                  </a:lnSpc>
                </a:pPr>
                <a:r>
                  <a:rPr lang="en-US" altLang="ko-KR" sz="1600" dirty="0">
                    <a:solidFill>
                      <a:srgbClr val="FFFFFF"/>
                    </a:solidFill>
                    <a:latin typeface="思源黑体 CN Medium" panose="020B0600000000000000" pitchFamily="34" charset="-122"/>
                    <a:ea typeface="思源黑体 CN Medium" panose="020B0600000000000000" pitchFamily="34" charset="-122"/>
                    <a:cs typeface="Roboto Condensed Light" charset="0"/>
                  </a:rPr>
                  <a:t>02</a:t>
                </a:r>
              </a:p>
            </p:txBody>
          </p:sp>
        </p:grpSp>
      </p:grpSp>
      <p:sp>
        <p:nvSpPr>
          <p:cNvPr id="77" name="Shape 1787">
            <a:extLst>
              <a:ext uri="{FF2B5EF4-FFF2-40B4-BE49-F238E27FC236}">
                <a16:creationId xmlns:a16="http://schemas.microsoft.com/office/drawing/2014/main" id="{F30FAA94-BE34-45F2-BE98-F4E53B814543}"/>
              </a:ext>
            </a:extLst>
          </p:cNvPr>
          <p:cNvSpPr/>
          <p:nvPr/>
        </p:nvSpPr>
        <p:spPr>
          <a:xfrm>
            <a:off x="6325021" y="1157699"/>
            <a:ext cx="463875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2409302341"/>
      </p:ext>
    </p:extLst>
  </p:cSld>
  <p:clrMapOvr>
    <a:masterClrMapping/>
  </p:clrMapOvr>
  <mc:AlternateContent xmlns:mc="http://schemas.openxmlformats.org/markup-compatibility/2006" xmlns:p14="http://schemas.microsoft.com/office/powerpoint/2010/main">
    <mc:Choice Requires="p14">
      <p:transition p14:dur="100" advTm="7190">
        <p:cut/>
      </p:transition>
    </mc:Choice>
    <mc:Fallback xmlns="">
      <p:transition advTm="719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anim calcmode="lin" valueType="num">
                                      <p:cBhvr>
                                        <p:cTn id="8" dur="1000" fill="hold"/>
                                        <p:tgtEl>
                                          <p:spTgt spid="77"/>
                                        </p:tgtEl>
                                        <p:attrNameLst>
                                          <p:attrName>ppt_x</p:attrName>
                                        </p:attrNameLst>
                                      </p:cBhvr>
                                      <p:tavLst>
                                        <p:tav tm="0">
                                          <p:val>
                                            <p:strVal val="#ppt_x"/>
                                          </p:val>
                                        </p:tav>
                                        <p:tav tm="100000">
                                          <p:val>
                                            <p:strVal val="#ppt_x"/>
                                          </p:val>
                                        </p:tav>
                                      </p:tavLst>
                                    </p:anim>
                                    <p:anim calcmode="lin" valueType="num">
                                      <p:cBhvr>
                                        <p:cTn id="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 calcmode="lin" valueType="num">
                                      <p:cBhvr additive="base">
                                        <p:cTn id="21" dur="500" fill="hold"/>
                                        <p:tgtEl>
                                          <p:spTgt spid="71"/>
                                        </p:tgtEl>
                                        <p:attrNameLst>
                                          <p:attrName>ppt_x</p:attrName>
                                        </p:attrNameLst>
                                      </p:cBhvr>
                                      <p:tavLst>
                                        <p:tav tm="0">
                                          <p:val>
                                            <p:strVal val="0-#ppt_w/2"/>
                                          </p:val>
                                        </p:tav>
                                        <p:tav tm="100000">
                                          <p:val>
                                            <p:strVal val="#ppt_x"/>
                                          </p:val>
                                        </p:tav>
                                      </p:tavLst>
                                    </p:anim>
                                    <p:anim calcmode="lin" valueType="num">
                                      <p:cBhvr additive="base">
                                        <p:cTn id="22"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0-#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2" presetClass="entr" presetSubtype="4"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down)">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8"/>
                                        </p:tgtEl>
                                        <p:attrNameLst>
                                          <p:attrName>style.visibility</p:attrName>
                                        </p:attrNameLst>
                                      </p:cBhvr>
                                      <p:to>
                                        <p:strVal val="visible"/>
                                      </p:to>
                                    </p:set>
                                    <p:animEffect transition="in" filter="fade">
                                      <p:cBhvr>
                                        <p:cTn id="42" dur="1000"/>
                                        <p:tgtEl>
                                          <p:spTgt spid="128"/>
                                        </p:tgtEl>
                                      </p:cBhvr>
                                    </p:animEffect>
                                    <p:anim calcmode="lin" valueType="num">
                                      <p:cBhvr>
                                        <p:cTn id="43" dur="1000" fill="hold"/>
                                        <p:tgtEl>
                                          <p:spTgt spid="128"/>
                                        </p:tgtEl>
                                        <p:attrNameLst>
                                          <p:attrName>ppt_x</p:attrName>
                                        </p:attrNameLst>
                                      </p:cBhvr>
                                      <p:tavLst>
                                        <p:tav tm="0">
                                          <p:val>
                                            <p:strVal val="#ppt_x"/>
                                          </p:val>
                                        </p:tav>
                                        <p:tav tm="100000">
                                          <p:val>
                                            <p:strVal val="#ppt_x"/>
                                          </p:val>
                                        </p:tav>
                                      </p:tavLst>
                                    </p:anim>
                                    <p:anim calcmode="lin" valueType="num">
                                      <p:cBhvr>
                                        <p:cTn id="44"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D4FDC85-A3B5-4092-B586-B5527CBCE676}"/>
              </a:ext>
            </a:extLst>
          </p:cNvPr>
          <p:cNvSpPr txBox="1">
            <a:spLocks/>
          </p:cNvSpPr>
          <p:nvPr>
            <p:custDataLst>
              <p:tags r:id="rId2"/>
            </p:custDataLst>
          </p:nvPr>
        </p:nvSpPr>
        <p:spPr>
          <a:xfrm>
            <a:off x="3098006" y="2092354"/>
            <a:ext cx="5995988" cy="1235075"/>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3600" b="1" i="0" kern="1200" baseline="0">
                <a:solidFill>
                  <a:schemeClr val="accent1">
                    <a:lumMod val="50000"/>
                  </a:schemeClr>
                </a:solidFill>
                <a:effectLst>
                  <a:glow rad="139700">
                    <a:schemeClr val="bg1">
                      <a:alpha val="40000"/>
                    </a:schemeClr>
                  </a:glow>
                  <a:reflection blurRad="6350" stA="18000" endPos="50000" dist="60007" dir="5400000" sy="-100000" algn="bl" rotWithShape="0"/>
                </a:effectLst>
                <a:latin typeface="Arial Black" panose="020B0A04020102020204" pitchFamily="34" charset="0"/>
                <a:ea typeface="微软雅黑" panose="020B0503020204020204" pitchFamily="34" charset="-122"/>
                <a:cs typeface="+mj-cs"/>
              </a:defRPr>
            </a:lvl1pPr>
          </a:lstStyle>
          <a:p>
            <a:pPr lvl="0">
              <a:lnSpc>
                <a:spcPct val="100000"/>
              </a:lnSpc>
              <a:defRPr/>
            </a:pPr>
            <a:r>
              <a:rPr lang="zh-CN" altLang="en-US" sz="6000" dirty="0">
                <a:solidFill>
                  <a:srgbClr val="53525E"/>
                </a:solidFill>
                <a:effectLst>
                  <a:glow rad="139700">
                    <a:srgbClr val="FFFFFF">
                      <a:alpha val="40000"/>
                    </a:srgbClr>
                  </a:glow>
                  <a:reflection blurRad="6350" stA="18000" endPos="50000" dist="60007" dir="5400000" sy="-100000" algn="bl" rotWithShape="0"/>
                </a:effectLst>
                <a:latin typeface="思源黑体 CN Medium" panose="020B0600000000000000" pitchFamily="34" charset="-122"/>
                <a:ea typeface="思源黑体 CN Medium" panose="020B0600000000000000" pitchFamily="34" charset="-122"/>
              </a:rPr>
              <a:t>单击此处添加标题</a:t>
            </a:r>
          </a:p>
        </p:txBody>
      </p:sp>
      <p:sp>
        <p:nvSpPr>
          <p:cNvPr id="7" name="文本占位符 6">
            <a:extLst>
              <a:ext uri="{FF2B5EF4-FFF2-40B4-BE49-F238E27FC236}">
                <a16:creationId xmlns:a16="http://schemas.microsoft.com/office/drawing/2014/main" id="{748988E3-73AD-4E4A-8662-D0FB93AF9F58}"/>
              </a:ext>
            </a:extLst>
          </p:cNvPr>
          <p:cNvSpPr txBox="1">
            <a:spLocks/>
          </p:cNvSpPr>
          <p:nvPr>
            <p:custDataLst>
              <p:tags r:id="rId3"/>
            </p:custDataLst>
          </p:nvPr>
        </p:nvSpPr>
        <p:spPr>
          <a:xfrm>
            <a:off x="4209682" y="3438775"/>
            <a:ext cx="3772635" cy="465828"/>
          </a:xfrm>
          <a:prstGeom prst="rect">
            <a:avLst/>
          </a:prstGeom>
        </p:spPr>
        <p:txBody>
          <a:bodyPr vert="horz" lIns="91440" tIns="45720" rIns="91440" bIns="45720" rtlCol="0">
            <a:noAutofit/>
          </a:bodyPr>
          <a:lstStyle>
            <a:lvl1pPr marL="0" indent="0" algn="ctr" defTabSz="914400" rtl="0" eaLnBrk="1" latinLnBrk="0" hangingPunct="1">
              <a:lnSpc>
                <a:spcPct val="110000"/>
              </a:lnSpc>
              <a:spcBef>
                <a:spcPts val="1800"/>
              </a:spcBef>
              <a:spcAft>
                <a:spcPts val="0"/>
              </a:spcAft>
              <a:buClr>
                <a:schemeClr val="accent3">
                  <a:lumMod val="75000"/>
                </a:schemeClr>
              </a:buClr>
              <a:buSzPct val="100000"/>
              <a:buFont typeface="Webdings" panose="05030102010509060703" pitchFamily="18" charset="2"/>
              <a:buNone/>
              <a:defRPr sz="1600" kern="1200" baseline="0">
                <a:solidFill>
                  <a:schemeClr val="tx1">
                    <a:lumMod val="60000"/>
                    <a:lumOff val="40000"/>
                  </a:schemeClr>
                </a:solidFill>
                <a:latin typeface="Arial" panose="020B0604020202020204" pitchFamily="34" charset="0"/>
                <a:ea typeface="微软雅黑" panose="020B0503020204020204" pitchFamily="3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buClr>
                <a:srgbClr val="A4C37B">
                  <a:lumMod val="75000"/>
                </a:srgbClr>
              </a:buClr>
              <a:defRPr/>
            </a:pPr>
            <a:r>
              <a:rPr lang="en-US" altLang="zh-CN" sz="2000" dirty="0">
                <a:solidFill>
                  <a:srgbClr val="53525E"/>
                </a:solidFill>
                <a:latin typeface="思源黑体 CN Medium" panose="020B0600000000000000" pitchFamily="34" charset="-122"/>
                <a:ea typeface="思源黑体 CN Medium" panose="020B0600000000000000" pitchFamily="34" charset="-122"/>
              </a:rPr>
              <a:t>Lorem ipsum dolor</a:t>
            </a:r>
          </a:p>
        </p:txBody>
      </p:sp>
      <p:pic>
        <p:nvPicPr>
          <p:cNvPr id="8" name="图片 7">
            <a:extLst>
              <a:ext uri="{FF2B5EF4-FFF2-40B4-BE49-F238E27FC236}">
                <a16:creationId xmlns:a16="http://schemas.microsoft.com/office/drawing/2014/main" id="{0B6EFD4B-5AB7-47C7-AB1A-4F1D201CCCF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197032" y="4148108"/>
            <a:ext cx="7554197" cy="2575366"/>
          </a:xfrm>
          <a:prstGeom prst="rect">
            <a:avLst/>
          </a:prstGeom>
        </p:spPr>
      </p:pic>
    </p:spTree>
    <p:custDataLst>
      <p:tags r:id="rId1"/>
    </p:custDataLst>
    <p:extLst>
      <p:ext uri="{BB962C8B-B14F-4D97-AF65-F5344CB8AC3E}">
        <p14:creationId xmlns:p14="http://schemas.microsoft.com/office/powerpoint/2010/main" val="346688902"/>
      </p:ext>
    </p:extLst>
  </p:cSld>
  <p:clrMapOvr>
    <a:masterClrMapping/>
  </p:clrMapOvr>
  <mc:AlternateContent xmlns:mc="http://schemas.openxmlformats.org/markup-compatibility/2006" xmlns:p14="http://schemas.microsoft.com/office/powerpoint/2010/main">
    <mc:Choice Requires="p14">
      <p:transition spd="slow" p14:dur="3400" advTm="3746">
        <p14:reveal/>
      </p:transition>
    </mc:Choice>
    <mc:Fallback xmlns="">
      <p:transition spd="slow" advTm="374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74">
            <a:extLst>
              <a:ext uri="{FF2B5EF4-FFF2-40B4-BE49-F238E27FC236}">
                <a16:creationId xmlns:a16="http://schemas.microsoft.com/office/drawing/2014/main" id="{0A41B0B4-A3C2-4839-8197-3BCFFD1DC7B4}"/>
              </a:ext>
            </a:extLst>
          </p:cNvPr>
          <p:cNvSpPr/>
          <p:nvPr/>
        </p:nvSpPr>
        <p:spPr>
          <a:xfrm>
            <a:off x="1204585" y="2483376"/>
            <a:ext cx="4803559" cy="1177117"/>
          </a:xfrm>
          <a:prstGeom prst="rect">
            <a:avLst/>
          </a:prstGeom>
        </p:spPr>
        <p:txBody>
          <a:bodyPr wrap="square" lIns="121920" rIns="121920" bIns="60960">
            <a:spAutoFit/>
          </a:body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en-US" altLang="zh-CN" sz="1600" spc="300" dirty="0">
              <a:solidFill>
                <a:srgbClr val="53525E"/>
              </a:solidFill>
              <a:latin typeface="思源黑体 CN Medium" panose="020B0600000000000000" pitchFamily="34" charset="-122"/>
              <a:ea typeface="思源黑体 CN Medium" panose="020B0600000000000000" pitchFamily="34" charset="-122"/>
            </a:endParaRPr>
          </a:p>
        </p:txBody>
      </p:sp>
      <p:sp>
        <p:nvSpPr>
          <p:cNvPr id="22" name="Shape 1787">
            <a:extLst>
              <a:ext uri="{FF2B5EF4-FFF2-40B4-BE49-F238E27FC236}">
                <a16:creationId xmlns:a16="http://schemas.microsoft.com/office/drawing/2014/main" id="{B93AC07C-95D1-4722-910D-6CCC0D7C9A8B}"/>
              </a:ext>
            </a:extLst>
          </p:cNvPr>
          <p:cNvSpPr/>
          <p:nvPr/>
        </p:nvSpPr>
        <p:spPr>
          <a:xfrm>
            <a:off x="1345066" y="1526039"/>
            <a:ext cx="466307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sp>
        <p:nvSpPr>
          <p:cNvPr id="25" name="Rounded Rectangle 20">
            <a:extLst>
              <a:ext uri="{FF2B5EF4-FFF2-40B4-BE49-F238E27FC236}">
                <a16:creationId xmlns:a16="http://schemas.microsoft.com/office/drawing/2014/main" id="{44AE32AC-417E-4DCE-A864-6E83CA56E7DD}"/>
              </a:ext>
            </a:extLst>
          </p:cNvPr>
          <p:cNvSpPr/>
          <p:nvPr/>
        </p:nvSpPr>
        <p:spPr>
          <a:xfrm>
            <a:off x="1269900" y="4078740"/>
            <a:ext cx="982760" cy="982760"/>
          </a:xfrm>
          <a:prstGeom prst="roundRect">
            <a:avLst/>
          </a:prstGeom>
          <a:solidFill>
            <a:srgbClr val="3299BA"/>
          </a:solidFill>
          <a:ln w="6350">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latin typeface="思源黑体 CN Medium" panose="020B0600000000000000" pitchFamily="34" charset="-122"/>
                <a:ea typeface="思源黑体 CN Medium" panose="020B0600000000000000" pitchFamily="34" charset="-122"/>
                <a:cs typeface="Roboto Condensed Light" charset="0"/>
              </a:rPr>
              <a:t>01</a:t>
            </a:r>
          </a:p>
        </p:txBody>
      </p:sp>
      <p:sp>
        <p:nvSpPr>
          <p:cNvPr id="26" name="Rounded Rectangle 21">
            <a:extLst>
              <a:ext uri="{FF2B5EF4-FFF2-40B4-BE49-F238E27FC236}">
                <a16:creationId xmlns:a16="http://schemas.microsoft.com/office/drawing/2014/main" id="{4BB2053B-B514-4AED-8F28-D2EA155CC221}"/>
              </a:ext>
            </a:extLst>
          </p:cNvPr>
          <p:cNvSpPr/>
          <p:nvPr/>
        </p:nvSpPr>
        <p:spPr>
          <a:xfrm>
            <a:off x="3024653" y="4078740"/>
            <a:ext cx="982760" cy="982760"/>
          </a:xfrm>
          <a:prstGeom prst="roundRect">
            <a:avLst/>
          </a:prstGeom>
          <a:solidFill>
            <a:srgbClr val="EB5D32"/>
          </a:solidFill>
          <a:ln w="6350">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latin typeface="思源黑体 CN Medium" panose="020B0600000000000000" pitchFamily="34" charset="-122"/>
                <a:ea typeface="思源黑体 CN Medium" panose="020B0600000000000000" pitchFamily="34" charset="-122"/>
                <a:cs typeface="Roboto Condensed Light" charset="0"/>
              </a:rPr>
              <a:t>02</a:t>
            </a:r>
          </a:p>
        </p:txBody>
      </p:sp>
      <p:sp>
        <p:nvSpPr>
          <p:cNvPr id="27" name="Rounded Rectangle 22">
            <a:extLst>
              <a:ext uri="{FF2B5EF4-FFF2-40B4-BE49-F238E27FC236}">
                <a16:creationId xmlns:a16="http://schemas.microsoft.com/office/drawing/2014/main" id="{1B3B26A5-47C7-43DE-970A-A03A9BED177A}"/>
              </a:ext>
            </a:extLst>
          </p:cNvPr>
          <p:cNvSpPr/>
          <p:nvPr/>
        </p:nvSpPr>
        <p:spPr>
          <a:xfrm>
            <a:off x="4686101" y="4088071"/>
            <a:ext cx="982760" cy="982760"/>
          </a:xfrm>
          <a:prstGeom prst="roundRect">
            <a:avLst/>
          </a:prstGeom>
          <a:solidFill>
            <a:srgbClr val="F8AB0F"/>
          </a:solidFill>
          <a:ln w="6350">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latin typeface="思源黑体 CN Medium" panose="020B0600000000000000" pitchFamily="34" charset="-122"/>
                <a:ea typeface="思源黑体 CN Medium" panose="020B0600000000000000" pitchFamily="34" charset="-122"/>
                <a:cs typeface="Roboto Condensed Light" charset="0"/>
              </a:rPr>
              <a:t>03</a:t>
            </a:r>
          </a:p>
        </p:txBody>
      </p:sp>
      <p:sp>
        <p:nvSpPr>
          <p:cNvPr id="29" name="TextBox 24">
            <a:extLst>
              <a:ext uri="{FF2B5EF4-FFF2-40B4-BE49-F238E27FC236}">
                <a16:creationId xmlns:a16="http://schemas.microsoft.com/office/drawing/2014/main" id="{8E502427-AEF5-4CE4-9F7A-D55EFA570FD0}"/>
              </a:ext>
            </a:extLst>
          </p:cNvPr>
          <p:cNvSpPr txBox="1"/>
          <p:nvPr/>
        </p:nvSpPr>
        <p:spPr>
          <a:xfrm>
            <a:off x="1117777" y="5187872"/>
            <a:ext cx="1134883" cy="584775"/>
          </a:xfrm>
          <a:prstGeom prst="rect">
            <a:avLst/>
          </a:prstGeom>
          <a:noFill/>
        </p:spPr>
        <p:txBody>
          <a:bodyPr wrap="square" rtlCol="0">
            <a:spAutoFit/>
          </a:bodyPr>
          <a:lstStyle/>
          <a:p>
            <a:pPr algn="ctr"/>
            <a:r>
              <a:rPr lang="zh-CN" altLang="en-US" sz="1600" dirty="0">
                <a:solidFill>
                  <a:srgbClr val="53525E"/>
                </a:solidFill>
                <a:latin typeface="思源黑体 CN Medium" panose="020B0600000000000000" pitchFamily="34" charset="-122"/>
                <a:ea typeface="思源黑体 CN Medium" panose="020B0600000000000000" pitchFamily="34" charset="-122"/>
                <a:cs typeface="Roboto Condensed Light" charset="0"/>
              </a:rPr>
              <a:t>单击添加</a:t>
            </a:r>
            <a:endParaRPr lang="en-US" altLang="zh-CN" sz="1600" dirty="0">
              <a:solidFill>
                <a:srgbClr val="53525E"/>
              </a:solidFill>
              <a:latin typeface="思源黑体 CN Medium" panose="020B0600000000000000" pitchFamily="34" charset="-122"/>
              <a:ea typeface="思源黑体 CN Medium" panose="020B0600000000000000" pitchFamily="34" charset="-122"/>
              <a:cs typeface="Roboto Condensed Light" charset="0"/>
            </a:endParaRPr>
          </a:p>
          <a:p>
            <a:pPr algn="ctr"/>
            <a:r>
              <a:rPr lang="zh-CN" altLang="en-US" sz="1600" dirty="0">
                <a:solidFill>
                  <a:srgbClr val="53525E"/>
                </a:solidFill>
                <a:latin typeface="思源黑体 CN Medium" panose="020B0600000000000000" pitchFamily="34" charset="-122"/>
                <a:ea typeface="思源黑体 CN Medium" panose="020B0600000000000000" pitchFamily="34" charset="-122"/>
                <a:cs typeface="Roboto Condensed Light" charset="0"/>
              </a:rPr>
              <a:t>标题</a:t>
            </a:r>
            <a:endParaRPr lang="en-US" sz="1100" dirty="0">
              <a:solidFill>
                <a:srgbClr val="53525E"/>
              </a:solidFill>
              <a:latin typeface="思源黑体 CN Medium" panose="020B0600000000000000" pitchFamily="34" charset="-122"/>
              <a:ea typeface="思源黑体 CN Medium" panose="020B0600000000000000" pitchFamily="34" charset="-122"/>
              <a:cs typeface="Roboto Condensed Light" charset="0"/>
            </a:endParaRPr>
          </a:p>
        </p:txBody>
      </p:sp>
      <p:sp>
        <p:nvSpPr>
          <p:cNvPr id="30" name="TextBox 25">
            <a:extLst>
              <a:ext uri="{FF2B5EF4-FFF2-40B4-BE49-F238E27FC236}">
                <a16:creationId xmlns:a16="http://schemas.microsoft.com/office/drawing/2014/main" id="{96626835-5C16-4FA0-A12B-DA9C041E426A}"/>
              </a:ext>
            </a:extLst>
          </p:cNvPr>
          <p:cNvSpPr txBox="1"/>
          <p:nvPr/>
        </p:nvSpPr>
        <p:spPr>
          <a:xfrm>
            <a:off x="2746479" y="5187872"/>
            <a:ext cx="1539108" cy="584775"/>
          </a:xfrm>
          <a:prstGeom prst="rect">
            <a:avLst/>
          </a:prstGeom>
          <a:noFill/>
        </p:spPr>
        <p:txBody>
          <a:bodyPr wrap="square" rtlCol="0">
            <a:spAutoFit/>
          </a:bodyPr>
          <a:lstStyle/>
          <a:p>
            <a:pPr algn="ctr"/>
            <a:r>
              <a:rPr lang="zh-CN" altLang="en-US" sz="1600" dirty="0">
                <a:solidFill>
                  <a:srgbClr val="53525E"/>
                </a:solidFill>
                <a:latin typeface="思源黑体 CN Medium" panose="020B0600000000000000" pitchFamily="34" charset="-122"/>
                <a:ea typeface="思源黑体 CN Medium" panose="020B0600000000000000" pitchFamily="34" charset="-122"/>
                <a:cs typeface="Roboto Condensed Light" charset="0"/>
              </a:rPr>
              <a:t>单击添加</a:t>
            </a:r>
            <a:endParaRPr lang="en-US" altLang="zh-CN" sz="1600" dirty="0">
              <a:solidFill>
                <a:srgbClr val="53525E"/>
              </a:solidFill>
              <a:latin typeface="思源黑体 CN Medium" panose="020B0600000000000000" pitchFamily="34" charset="-122"/>
              <a:ea typeface="思源黑体 CN Medium" panose="020B0600000000000000" pitchFamily="34" charset="-122"/>
              <a:cs typeface="Roboto Condensed Light" charset="0"/>
            </a:endParaRPr>
          </a:p>
          <a:p>
            <a:pPr algn="ctr"/>
            <a:r>
              <a:rPr lang="zh-CN" altLang="en-US" sz="1600" dirty="0">
                <a:solidFill>
                  <a:srgbClr val="53525E"/>
                </a:solidFill>
                <a:latin typeface="思源黑体 CN Medium" panose="020B0600000000000000" pitchFamily="34" charset="-122"/>
                <a:ea typeface="思源黑体 CN Medium" panose="020B0600000000000000" pitchFamily="34" charset="-122"/>
                <a:cs typeface="Roboto Condensed Light" charset="0"/>
              </a:rPr>
              <a:t>标题</a:t>
            </a:r>
            <a:endParaRPr lang="en-US" altLang="zh-CN" sz="1100" dirty="0">
              <a:solidFill>
                <a:srgbClr val="53525E"/>
              </a:solidFill>
              <a:latin typeface="思源黑体 CN Medium" panose="020B0600000000000000" pitchFamily="34" charset="-122"/>
              <a:ea typeface="思源黑体 CN Medium" panose="020B0600000000000000" pitchFamily="34" charset="-122"/>
              <a:cs typeface="Roboto Condensed Light" charset="0"/>
            </a:endParaRPr>
          </a:p>
        </p:txBody>
      </p:sp>
      <p:sp>
        <p:nvSpPr>
          <p:cNvPr id="31" name="TextBox 26">
            <a:extLst>
              <a:ext uri="{FF2B5EF4-FFF2-40B4-BE49-F238E27FC236}">
                <a16:creationId xmlns:a16="http://schemas.microsoft.com/office/drawing/2014/main" id="{E0D64A22-36D3-44B7-85C8-07B90ADC5169}"/>
              </a:ext>
            </a:extLst>
          </p:cNvPr>
          <p:cNvSpPr txBox="1"/>
          <p:nvPr/>
        </p:nvSpPr>
        <p:spPr>
          <a:xfrm>
            <a:off x="4407927" y="5187872"/>
            <a:ext cx="1539108" cy="584775"/>
          </a:xfrm>
          <a:prstGeom prst="rect">
            <a:avLst/>
          </a:prstGeom>
          <a:noFill/>
        </p:spPr>
        <p:txBody>
          <a:bodyPr wrap="square" rtlCol="0">
            <a:spAutoFit/>
          </a:bodyPr>
          <a:lstStyle/>
          <a:p>
            <a:pPr algn="ctr"/>
            <a:r>
              <a:rPr lang="zh-CN" altLang="en-US" sz="1600" dirty="0">
                <a:solidFill>
                  <a:srgbClr val="53525E"/>
                </a:solidFill>
                <a:latin typeface="思源黑体 CN Medium" panose="020B0600000000000000" pitchFamily="34" charset="-122"/>
                <a:ea typeface="思源黑体 CN Medium" panose="020B0600000000000000" pitchFamily="34" charset="-122"/>
                <a:cs typeface="Roboto Condensed Light" charset="0"/>
              </a:rPr>
              <a:t>单击添加</a:t>
            </a:r>
            <a:endParaRPr lang="en-US" altLang="zh-CN" sz="1600" dirty="0">
              <a:solidFill>
                <a:srgbClr val="53525E"/>
              </a:solidFill>
              <a:latin typeface="思源黑体 CN Medium" panose="020B0600000000000000" pitchFamily="34" charset="-122"/>
              <a:ea typeface="思源黑体 CN Medium" panose="020B0600000000000000" pitchFamily="34" charset="-122"/>
              <a:cs typeface="Roboto Condensed Light" charset="0"/>
            </a:endParaRPr>
          </a:p>
          <a:p>
            <a:pPr algn="ctr"/>
            <a:r>
              <a:rPr lang="zh-CN" altLang="en-US" sz="1600" dirty="0">
                <a:solidFill>
                  <a:srgbClr val="53525E"/>
                </a:solidFill>
                <a:latin typeface="思源黑体 CN Medium" panose="020B0600000000000000" pitchFamily="34" charset="-122"/>
                <a:ea typeface="思源黑体 CN Medium" panose="020B0600000000000000" pitchFamily="34" charset="-122"/>
                <a:cs typeface="Roboto Condensed Light" charset="0"/>
              </a:rPr>
              <a:t>标题</a:t>
            </a:r>
            <a:endParaRPr lang="en-US" altLang="zh-CN" sz="1100" dirty="0">
              <a:solidFill>
                <a:srgbClr val="53525E"/>
              </a:solidFill>
              <a:latin typeface="思源黑体 CN Medium" panose="020B0600000000000000" pitchFamily="34" charset="-122"/>
              <a:ea typeface="思源黑体 CN Medium" panose="020B0600000000000000" pitchFamily="34" charset="-122"/>
              <a:cs typeface="Roboto Condensed Light" charset="0"/>
            </a:endParaRPr>
          </a:p>
        </p:txBody>
      </p:sp>
      <p:grpSp>
        <p:nvGrpSpPr>
          <p:cNvPr id="34" name="组合 33">
            <a:extLst>
              <a:ext uri="{FF2B5EF4-FFF2-40B4-BE49-F238E27FC236}">
                <a16:creationId xmlns:a16="http://schemas.microsoft.com/office/drawing/2014/main" id="{AAC63722-66E4-4113-A48D-34746226CA01}"/>
              </a:ext>
            </a:extLst>
          </p:cNvPr>
          <p:cNvGrpSpPr/>
          <p:nvPr/>
        </p:nvGrpSpPr>
        <p:grpSpPr>
          <a:xfrm>
            <a:off x="6865052" y="1481269"/>
            <a:ext cx="4236791" cy="4308380"/>
            <a:chOff x="1250310" y="230824"/>
            <a:chExt cx="5420909" cy="5512505"/>
          </a:xfrm>
        </p:grpSpPr>
        <p:sp>
          <p:nvSpPr>
            <p:cNvPr id="35" name="Freeform 56">
              <a:extLst>
                <a:ext uri="{FF2B5EF4-FFF2-40B4-BE49-F238E27FC236}">
                  <a16:creationId xmlns:a16="http://schemas.microsoft.com/office/drawing/2014/main" id="{E6144446-633E-4211-A599-04FB1B450947}"/>
                </a:ext>
              </a:extLst>
            </p:cNvPr>
            <p:cNvSpPr>
              <a:spLocks/>
            </p:cNvSpPr>
            <p:nvPr/>
          </p:nvSpPr>
          <p:spPr bwMode="auto">
            <a:xfrm>
              <a:off x="2824127" y="4427653"/>
              <a:ext cx="1507197" cy="657840"/>
            </a:xfrm>
            <a:custGeom>
              <a:avLst/>
              <a:gdLst>
                <a:gd name="T0" fmla="*/ 44 w 181"/>
                <a:gd name="T1" fmla="*/ 0 h 79"/>
                <a:gd name="T2" fmla="*/ 137 w 181"/>
                <a:gd name="T3" fmla="*/ 0 h 79"/>
                <a:gd name="T4" fmla="*/ 181 w 181"/>
                <a:gd name="T5" fmla="*/ 79 h 79"/>
                <a:gd name="T6" fmla="*/ 0 w 181"/>
                <a:gd name="T7" fmla="*/ 79 h 79"/>
                <a:gd name="T8" fmla="*/ 44 w 181"/>
                <a:gd name="T9" fmla="*/ 0 h 79"/>
              </a:gdLst>
              <a:ahLst/>
              <a:cxnLst>
                <a:cxn ang="0">
                  <a:pos x="T0" y="T1"/>
                </a:cxn>
                <a:cxn ang="0">
                  <a:pos x="T2" y="T3"/>
                </a:cxn>
                <a:cxn ang="0">
                  <a:pos x="T4" y="T5"/>
                </a:cxn>
                <a:cxn ang="0">
                  <a:pos x="T6" y="T7"/>
                </a:cxn>
                <a:cxn ang="0">
                  <a:pos x="T8" y="T9"/>
                </a:cxn>
              </a:cxnLst>
              <a:rect l="0" t="0" r="r" b="b"/>
              <a:pathLst>
                <a:path w="181" h="79">
                  <a:moveTo>
                    <a:pt x="44" y="0"/>
                  </a:moveTo>
                  <a:lnTo>
                    <a:pt x="137" y="0"/>
                  </a:lnTo>
                  <a:lnTo>
                    <a:pt x="181" y="79"/>
                  </a:lnTo>
                  <a:lnTo>
                    <a:pt x="0" y="79"/>
                  </a:lnTo>
                  <a:lnTo>
                    <a:pt x="44" y="0"/>
                  </a:ln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6" name="Freeform 57">
              <a:extLst>
                <a:ext uri="{FF2B5EF4-FFF2-40B4-BE49-F238E27FC236}">
                  <a16:creationId xmlns:a16="http://schemas.microsoft.com/office/drawing/2014/main" id="{D4FE768B-E4CA-4980-A015-B3E251F9E771}"/>
                </a:ext>
              </a:extLst>
            </p:cNvPr>
            <p:cNvSpPr>
              <a:spLocks/>
            </p:cNvSpPr>
            <p:nvPr/>
          </p:nvSpPr>
          <p:spPr bwMode="auto">
            <a:xfrm>
              <a:off x="1566740" y="1588128"/>
              <a:ext cx="4021965" cy="3006064"/>
            </a:xfrm>
            <a:custGeom>
              <a:avLst/>
              <a:gdLst>
                <a:gd name="T0" fmla="*/ 22 w 476"/>
                <a:gd name="T1" fmla="*/ 0 h 356"/>
                <a:gd name="T2" fmla="*/ 454 w 476"/>
                <a:gd name="T3" fmla="*/ 0 h 356"/>
                <a:gd name="T4" fmla="*/ 476 w 476"/>
                <a:gd name="T5" fmla="*/ 22 h 356"/>
                <a:gd name="T6" fmla="*/ 476 w 476"/>
                <a:gd name="T7" fmla="*/ 333 h 356"/>
                <a:gd name="T8" fmla="*/ 454 w 476"/>
                <a:gd name="T9" fmla="*/ 356 h 356"/>
                <a:gd name="T10" fmla="*/ 22 w 476"/>
                <a:gd name="T11" fmla="*/ 356 h 356"/>
                <a:gd name="T12" fmla="*/ 0 w 476"/>
                <a:gd name="T13" fmla="*/ 333 h 356"/>
                <a:gd name="T14" fmla="*/ 0 w 476"/>
                <a:gd name="T15" fmla="*/ 22 h 356"/>
                <a:gd name="T16" fmla="*/ 22 w 476"/>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356">
                  <a:moveTo>
                    <a:pt x="22" y="0"/>
                  </a:moveTo>
                  <a:cubicBezTo>
                    <a:pt x="454" y="0"/>
                    <a:pt x="454" y="0"/>
                    <a:pt x="454" y="0"/>
                  </a:cubicBezTo>
                  <a:cubicBezTo>
                    <a:pt x="466" y="0"/>
                    <a:pt x="476" y="10"/>
                    <a:pt x="476" y="22"/>
                  </a:cubicBezTo>
                  <a:cubicBezTo>
                    <a:pt x="476" y="333"/>
                    <a:pt x="476" y="333"/>
                    <a:pt x="476" y="333"/>
                  </a:cubicBezTo>
                  <a:cubicBezTo>
                    <a:pt x="476" y="346"/>
                    <a:pt x="466" y="356"/>
                    <a:pt x="454" y="356"/>
                  </a:cubicBezTo>
                  <a:cubicBezTo>
                    <a:pt x="22" y="356"/>
                    <a:pt x="22" y="356"/>
                    <a:pt x="22" y="356"/>
                  </a:cubicBezTo>
                  <a:cubicBezTo>
                    <a:pt x="10" y="356"/>
                    <a:pt x="0" y="346"/>
                    <a:pt x="0" y="333"/>
                  </a:cubicBezTo>
                  <a:cubicBezTo>
                    <a:pt x="0" y="22"/>
                    <a:pt x="0" y="22"/>
                    <a:pt x="0" y="22"/>
                  </a:cubicBezTo>
                  <a:cubicBezTo>
                    <a:pt x="0" y="10"/>
                    <a:pt x="10" y="0"/>
                    <a:pt x="22" y="0"/>
                  </a:cubicBez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7" name="Oval 58">
              <a:extLst>
                <a:ext uri="{FF2B5EF4-FFF2-40B4-BE49-F238E27FC236}">
                  <a16:creationId xmlns:a16="http://schemas.microsoft.com/office/drawing/2014/main" id="{6F5CEFF0-9BC7-4312-9631-133CC368DC45}"/>
                </a:ext>
              </a:extLst>
            </p:cNvPr>
            <p:cNvSpPr>
              <a:spLocks noChangeArrowheads="1"/>
            </p:cNvSpPr>
            <p:nvPr/>
          </p:nvSpPr>
          <p:spPr bwMode="auto">
            <a:xfrm>
              <a:off x="5330563" y="4402669"/>
              <a:ext cx="49963" cy="49963"/>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8" name="Oval 59">
              <a:extLst>
                <a:ext uri="{FF2B5EF4-FFF2-40B4-BE49-F238E27FC236}">
                  <a16:creationId xmlns:a16="http://schemas.microsoft.com/office/drawing/2014/main" id="{E161A3AA-F91C-4457-B64A-04E316DD72D3}"/>
                </a:ext>
              </a:extLst>
            </p:cNvPr>
            <p:cNvSpPr>
              <a:spLocks noChangeArrowheads="1"/>
            </p:cNvSpPr>
            <p:nvPr/>
          </p:nvSpPr>
          <p:spPr bwMode="auto">
            <a:xfrm>
              <a:off x="5238968" y="4402669"/>
              <a:ext cx="49963" cy="49963"/>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9" name="Oval 60">
              <a:extLst>
                <a:ext uri="{FF2B5EF4-FFF2-40B4-BE49-F238E27FC236}">
                  <a16:creationId xmlns:a16="http://schemas.microsoft.com/office/drawing/2014/main" id="{530D3CDE-3564-41E3-A134-DB8DDFC76DEA}"/>
                </a:ext>
              </a:extLst>
            </p:cNvPr>
            <p:cNvSpPr>
              <a:spLocks noChangeArrowheads="1"/>
            </p:cNvSpPr>
            <p:nvPr/>
          </p:nvSpPr>
          <p:spPr bwMode="auto">
            <a:xfrm>
              <a:off x="5147368" y="4402669"/>
              <a:ext cx="49963" cy="49963"/>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0" name="Freeform 61">
              <a:extLst>
                <a:ext uri="{FF2B5EF4-FFF2-40B4-BE49-F238E27FC236}">
                  <a16:creationId xmlns:a16="http://schemas.microsoft.com/office/drawing/2014/main" id="{58B2061B-CD65-40B2-B5FF-7A668D56FF22}"/>
                </a:ext>
              </a:extLst>
            </p:cNvPr>
            <p:cNvSpPr>
              <a:spLocks/>
            </p:cNvSpPr>
            <p:nvPr/>
          </p:nvSpPr>
          <p:spPr bwMode="auto">
            <a:xfrm>
              <a:off x="1250310" y="4877316"/>
              <a:ext cx="4654821" cy="208179"/>
            </a:xfrm>
            <a:custGeom>
              <a:avLst/>
              <a:gdLst>
                <a:gd name="T0" fmla="*/ 12 w 552"/>
                <a:gd name="T1" fmla="*/ 0 h 24"/>
                <a:gd name="T2" fmla="*/ 540 w 552"/>
                <a:gd name="T3" fmla="*/ 0 h 24"/>
                <a:gd name="T4" fmla="*/ 552 w 552"/>
                <a:gd name="T5" fmla="*/ 12 h 24"/>
                <a:gd name="T6" fmla="*/ 552 w 552"/>
                <a:gd name="T7" fmla="*/ 12 h 24"/>
                <a:gd name="T8" fmla="*/ 540 w 552"/>
                <a:gd name="T9" fmla="*/ 24 h 24"/>
                <a:gd name="T10" fmla="*/ 12 w 552"/>
                <a:gd name="T11" fmla="*/ 24 h 24"/>
                <a:gd name="T12" fmla="*/ 0 w 552"/>
                <a:gd name="T13" fmla="*/ 12 h 24"/>
                <a:gd name="T14" fmla="*/ 0 w 552"/>
                <a:gd name="T15" fmla="*/ 12 h 24"/>
                <a:gd name="T16" fmla="*/ 12 w 55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24">
                  <a:moveTo>
                    <a:pt x="12" y="0"/>
                  </a:moveTo>
                  <a:cubicBezTo>
                    <a:pt x="540" y="0"/>
                    <a:pt x="540" y="0"/>
                    <a:pt x="540" y="0"/>
                  </a:cubicBezTo>
                  <a:cubicBezTo>
                    <a:pt x="546" y="0"/>
                    <a:pt x="552" y="6"/>
                    <a:pt x="552" y="12"/>
                  </a:cubicBezTo>
                  <a:cubicBezTo>
                    <a:pt x="552" y="12"/>
                    <a:pt x="552" y="12"/>
                    <a:pt x="552" y="12"/>
                  </a:cubicBezTo>
                  <a:cubicBezTo>
                    <a:pt x="552" y="18"/>
                    <a:pt x="546" y="24"/>
                    <a:pt x="540" y="24"/>
                  </a:cubicBezTo>
                  <a:cubicBezTo>
                    <a:pt x="12" y="24"/>
                    <a:pt x="12" y="24"/>
                    <a:pt x="12" y="24"/>
                  </a:cubicBezTo>
                  <a:cubicBezTo>
                    <a:pt x="6" y="24"/>
                    <a:pt x="0" y="18"/>
                    <a:pt x="0" y="12"/>
                  </a:cubicBezTo>
                  <a:cubicBezTo>
                    <a:pt x="0" y="12"/>
                    <a:pt x="0" y="12"/>
                    <a:pt x="0" y="12"/>
                  </a:cubicBezTo>
                  <a:cubicBezTo>
                    <a:pt x="0" y="6"/>
                    <a:pt x="6" y="0"/>
                    <a:pt x="12" y="0"/>
                  </a:cubicBez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1" name="Freeform 62">
              <a:extLst>
                <a:ext uri="{FF2B5EF4-FFF2-40B4-BE49-F238E27FC236}">
                  <a16:creationId xmlns:a16="http://schemas.microsoft.com/office/drawing/2014/main" id="{CB389B9F-8F03-4AE0-AF22-D9A03A124F35}"/>
                </a:ext>
              </a:extLst>
            </p:cNvPr>
            <p:cNvSpPr>
              <a:spLocks/>
            </p:cNvSpPr>
            <p:nvPr/>
          </p:nvSpPr>
          <p:spPr bwMode="auto">
            <a:xfrm>
              <a:off x="1250310" y="4977239"/>
              <a:ext cx="4654821" cy="108253"/>
            </a:xfrm>
            <a:custGeom>
              <a:avLst/>
              <a:gdLst>
                <a:gd name="T0" fmla="*/ 552 w 552"/>
                <a:gd name="T1" fmla="*/ 0 h 12"/>
                <a:gd name="T2" fmla="*/ 540 w 552"/>
                <a:gd name="T3" fmla="*/ 12 h 12"/>
                <a:gd name="T4" fmla="*/ 12 w 552"/>
                <a:gd name="T5" fmla="*/ 12 h 12"/>
                <a:gd name="T6" fmla="*/ 0 w 552"/>
                <a:gd name="T7" fmla="*/ 0 h 12"/>
                <a:gd name="T8" fmla="*/ 552 w 552"/>
                <a:gd name="T9" fmla="*/ 0 h 12"/>
              </a:gdLst>
              <a:ahLst/>
              <a:cxnLst>
                <a:cxn ang="0">
                  <a:pos x="T0" y="T1"/>
                </a:cxn>
                <a:cxn ang="0">
                  <a:pos x="T2" y="T3"/>
                </a:cxn>
                <a:cxn ang="0">
                  <a:pos x="T4" y="T5"/>
                </a:cxn>
                <a:cxn ang="0">
                  <a:pos x="T6" y="T7"/>
                </a:cxn>
                <a:cxn ang="0">
                  <a:pos x="T8" y="T9"/>
                </a:cxn>
              </a:cxnLst>
              <a:rect l="0" t="0" r="r" b="b"/>
              <a:pathLst>
                <a:path w="552" h="12">
                  <a:moveTo>
                    <a:pt x="552" y="0"/>
                  </a:moveTo>
                  <a:cubicBezTo>
                    <a:pt x="552" y="6"/>
                    <a:pt x="546" y="12"/>
                    <a:pt x="540" y="12"/>
                  </a:cubicBezTo>
                  <a:cubicBezTo>
                    <a:pt x="12" y="12"/>
                    <a:pt x="12" y="12"/>
                    <a:pt x="12" y="12"/>
                  </a:cubicBezTo>
                  <a:cubicBezTo>
                    <a:pt x="6" y="12"/>
                    <a:pt x="0" y="6"/>
                    <a:pt x="0" y="0"/>
                  </a:cubicBezTo>
                  <a:lnTo>
                    <a:pt x="552" y="0"/>
                  </a:ln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2" name="Rectangle 63">
              <a:extLst>
                <a:ext uri="{FF2B5EF4-FFF2-40B4-BE49-F238E27FC236}">
                  <a16:creationId xmlns:a16="http://schemas.microsoft.com/office/drawing/2014/main" id="{99B71023-0C32-4ABF-BAAA-1070D14B6D3B}"/>
                </a:ext>
              </a:extLst>
            </p:cNvPr>
            <p:cNvSpPr>
              <a:spLocks noChangeArrowheads="1"/>
            </p:cNvSpPr>
            <p:nvPr/>
          </p:nvSpPr>
          <p:spPr bwMode="auto">
            <a:xfrm>
              <a:off x="1683319" y="1696384"/>
              <a:ext cx="3780477" cy="2556405"/>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3" name="Rectangle 64">
              <a:extLst>
                <a:ext uri="{FF2B5EF4-FFF2-40B4-BE49-F238E27FC236}">
                  <a16:creationId xmlns:a16="http://schemas.microsoft.com/office/drawing/2014/main" id="{113336A6-3B7A-42DB-83A4-13851097E166}"/>
                </a:ext>
              </a:extLst>
            </p:cNvPr>
            <p:cNvSpPr>
              <a:spLocks noChangeArrowheads="1"/>
            </p:cNvSpPr>
            <p:nvPr/>
          </p:nvSpPr>
          <p:spPr bwMode="auto">
            <a:xfrm>
              <a:off x="2157960" y="230826"/>
              <a:ext cx="2839525" cy="402196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4" name="Rectangle 65">
              <a:extLst>
                <a:ext uri="{FF2B5EF4-FFF2-40B4-BE49-F238E27FC236}">
                  <a16:creationId xmlns:a16="http://schemas.microsoft.com/office/drawing/2014/main" id="{9808EF06-9BF4-4423-BFAB-78CD2B001FF5}"/>
                </a:ext>
              </a:extLst>
            </p:cNvPr>
            <p:cNvSpPr>
              <a:spLocks noChangeArrowheads="1"/>
            </p:cNvSpPr>
            <p:nvPr/>
          </p:nvSpPr>
          <p:spPr bwMode="auto">
            <a:xfrm>
              <a:off x="2157960" y="230824"/>
              <a:ext cx="2839525" cy="191525"/>
            </a:xfrm>
            <a:prstGeom prst="rect">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5" name="Rectangle 66">
              <a:extLst>
                <a:ext uri="{FF2B5EF4-FFF2-40B4-BE49-F238E27FC236}">
                  <a16:creationId xmlns:a16="http://schemas.microsoft.com/office/drawing/2014/main" id="{9111281B-03C4-45BF-B122-9E65EE424424}"/>
                </a:ext>
              </a:extLst>
            </p:cNvPr>
            <p:cNvSpPr>
              <a:spLocks noChangeArrowheads="1"/>
            </p:cNvSpPr>
            <p:nvPr/>
          </p:nvSpPr>
          <p:spPr bwMode="auto">
            <a:xfrm>
              <a:off x="2915721" y="547252"/>
              <a:ext cx="1315672" cy="291448"/>
            </a:xfrm>
            <a:prstGeom prst="rect">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6" name="Rectangle 67">
              <a:extLst>
                <a:ext uri="{FF2B5EF4-FFF2-40B4-BE49-F238E27FC236}">
                  <a16:creationId xmlns:a16="http://schemas.microsoft.com/office/drawing/2014/main" id="{1E06EC64-3AEA-40EE-BA15-A8096F89CE56}"/>
                </a:ext>
              </a:extLst>
            </p:cNvPr>
            <p:cNvSpPr>
              <a:spLocks noChangeArrowheads="1"/>
            </p:cNvSpPr>
            <p:nvPr/>
          </p:nvSpPr>
          <p:spPr bwMode="auto">
            <a:xfrm>
              <a:off x="2157960" y="1188432"/>
              <a:ext cx="2839525" cy="824379"/>
            </a:xfrm>
            <a:prstGeom prst="rect">
              <a:avLst/>
            </a:prstGeom>
            <a:solidFill>
              <a:srgbClr val="3299BA"/>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7" name="Rectangle 68">
              <a:extLst>
                <a:ext uri="{FF2B5EF4-FFF2-40B4-BE49-F238E27FC236}">
                  <a16:creationId xmlns:a16="http://schemas.microsoft.com/office/drawing/2014/main" id="{729E8FB5-3EA3-4614-A28D-F4DA50D48A62}"/>
                </a:ext>
              </a:extLst>
            </p:cNvPr>
            <p:cNvSpPr>
              <a:spLocks noChangeArrowheads="1"/>
            </p:cNvSpPr>
            <p:nvPr/>
          </p:nvSpPr>
          <p:spPr bwMode="auto">
            <a:xfrm>
              <a:off x="2707548" y="955276"/>
              <a:ext cx="1740355" cy="124909"/>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8" name="Rectangle 69">
              <a:extLst>
                <a:ext uri="{FF2B5EF4-FFF2-40B4-BE49-F238E27FC236}">
                  <a16:creationId xmlns:a16="http://schemas.microsoft.com/office/drawing/2014/main" id="{74FA915A-F7EB-498E-991C-8E4860BBA3F6}"/>
                </a:ext>
              </a:extLst>
            </p:cNvPr>
            <p:cNvSpPr>
              <a:spLocks noChangeArrowheads="1"/>
            </p:cNvSpPr>
            <p:nvPr/>
          </p:nvSpPr>
          <p:spPr bwMode="auto">
            <a:xfrm>
              <a:off x="2157960" y="3903049"/>
              <a:ext cx="2839525" cy="349736"/>
            </a:xfrm>
            <a:prstGeom prst="rect">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9" name="Rectangle 70">
              <a:extLst>
                <a:ext uri="{FF2B5EF4-FFF2-40B4-BE49-F238E27FC236}">
                  <a16:creationId xmlns:a16="http://schemas.microsoft.com/office/drawing/2014/main" id="{F0CA016A-55F6-4430-BC33-E296644A5F36}"/>
                </a:ext>
              </a:extLst>
            </p:cNvPr>
            <p:cNvSpPr>
              <a:spLocks noChangeArrowheads="1"/>
            </p:cNvSpPr>
            <p:nvPr/>
          </p:nvSpPr>
          <p:spPr bwMode="auto">
            <a:xfrm>
              <a:off x="2324503" y="2928788"/>
              <a:ext cx="724456"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0" name="Rectangle 71">
              <a:extLst>
                <a:ext uri="{FF2B5EF4-FFF2-40B4-BE49-F238E27FC236}">
                  <a16:creationId xmlns:a16="http://schemas.microsoft.com/office/drawing/2014/main" id="{4E02C26E-C718-495A-AB58-E6E47A771A54}"/>
                </a:ext>
              </a:extLst>
            </p:cNvPr>
            <p:cNvSpPr>
              <a:spLocks noChangeArrowheads="1"/>
            </p:cNvSpPr>
            <p:nvPr/>
          </p:nvSpPr>
          <p:spPr bwMode="auto">
            <a:xfrm>
              <a:off x="2324503" y="3145290"/>
              <a:ext cx="724456"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1" name="Rectangle 72">
              <a:extLst>
                <a:ext uri="{FF2B5EF4-FFF2-40B4-BE49-F238E27FC236}">
                  <a16:creationId xmlns:a16="http://schemas.microsoft.com/office/drawing/2014/main" id="{DB097822-75C2-43B3-BD00-25926543B305}"/>
                </a:ext>
              </a:extLst>
            </p:cNvPr>
            <p:cNvSpPr>
              <a:spLocks noChangeArrowheads="1"/>
            </p:cNvSpPr>
            <p:nvPr/>
          </p:nvSpPr>
          <p:spPr bwMode="auto">
            <a:xfrm>
              <a:off x="2324503" y="3361794"/>
              <a:ext cx="724456"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2" name="Rectangle 73">
              <a:extLst>
                <a:ext uri="{FF2B5EF4-FFF2-40B4-BE49-F238E27FC236}">
                  <a16:creationId xmlns:a16="http://schemas.microsoft.com/office/drawing/2014/main" id="{F1C7EB4D-E374-414E-AFE7-EE797184FC8C}"/>
                </a:ext>
              </a:extLst>
            </p:cNvPr>
            <p:cNvSpPr>
              <a:spLocks noChangeArrowheads="1"/>
            </p:cNvSpPr>
            <p:nvPr/>
          </p:nvSpPr>
          <p:spPr bwMode="auto">
            <a:xfrm>
              <a:off x="2324502" y="3569967"/>
              <a:ext cx="457989"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3" name="Rectangle 74">
              <a:extLst>
                <a:ext uri="{FF2B5EF4-FFF2-40B4-BE49-F238E27FC236}">
                  <a16:creationId xmlns:a16="http://schemas.microsoft.com/office/drawing/2014/main" id="{B6D0A8DE-CE31-4C53-A03C-976B903EC167}"/>
                </a:ext>
              </a:extLst>
            </p:cNvPr>
            <p:cNvSpPr>
              <a:spLocks noChangeArrowheads="1"/>
            </p:cNvSpPr>
            <p:nvPr/>
          </p:nvSpPr>
          <p:spPr bwMode="auto">
            <a:xfrm>
              <a:off x="3223821" y="2928788"/>
              <a:ext cx="707803"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4" name="Rectangle 75">
              <a:extLst>
                <a:ext uri="{FF2B5EF4-FFF2-40B4-BE49-F238E27FC236}">
                  <a16:creationId xmlns:a16="http://schemas.microsoft.com/office/drawing/2014/main" id="{587A1836-A0FE-4491-A4EF-EFDFAD06BAC7}"/>
                </a:ext>
              </a:extLst>
            </p:cNvPr>
            <p:cNvSpPr>
              <a:spLocks noChangeArrowheads="1"/>
            </p:cNvSpPr>
            <p:nvPr/>
          </p:nvSpPr>
          <p:spPr bwMode="auto">
            <a:xfrm>
              <a:off x="3223821" y="3145290"/>
              <a:ext cx="707803"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5" name="Rectangle 76">
              <a:extLst>
                <a:ext uri="{FF2B5EF4-FFF2-40B4-BE49-F238E27FC236}">
                  <a16:creationId xmlns:a16="http://schemas.microsoft.com/office/drawing/2014/main" id="{68C5B83A-EA68-4F86-A5A9-F6C530C51332}"/>
                </a:ext>
              </a:extLst>
            </p:cNvPr>
            <p:cNvSpPr>
              <a:spLocks noChangeArrowheads="1"/>
            </p:cNvSpPr>
            <p:nvPr/>
          </p:nvSpPr>
          <p:spPr bwMode="auto">
            <a:xfrm>
              <a:off x="3223821" y="3361794"/>
              <a:ext cx="707803"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6" name="Rectangle 77">
              <a:extLst>
                <a:ext uri="{FF2B5EF4-FFF2-40B4-BE49-F238E27FC236}">
                  <a16:creationId xmlns:a16="http://schemas.microsoft.com/office/drawing/2014/main" id="{51F1871A-3367-48C9-A85C-0FEBD5B00AE9}"/>
                </a:ext>
              </a:extLst>
            </p:cNvPr>
            <p:cNvSpPr>
              <a:spLocks noChangeArrowheads="1"/>
            </p:cNvSpPr>
            <p:nvPr/>
          </p:nvSpPr>
          <p:spPr bwMode="auto">
            <a:xfrm>
              <a:off x="3223823" y="3569967"/>
              <a:ext cx="449661"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7" name="Rectangle 78">
              <a:extLst>
                <a:ext uri="{FF2B5EF4-FFF2-40B4-BE49-F238E27FC236}">
                  <a16:creationId xmlns:a16="http://schemas.microsoft.com/office/drawing/2014/main" id="{B8AE19E8-69D5-42A9-99F5-92B18CE92810}"/>
                </a:ext>
              </a:extLst>
            </p:cNvPr>
            <p:cNvSpPr>
              <a:spLocks noChangeArrowheads="1"/>
            </p:cNvSpPr>
            <p:nvPr/>
          </p:nvSpPr>
          <p:spPr bwMode="auto">
            <a:xfrm>
              <a:off x="4106488" y="2928788"/>
              <a:ext cx="707803"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8" name="Rectangle 79">
              <a:extLst>
                <a:ext uri="{FF2B5EF4-FFF2-40B4-BE49-F238E27FC236}">
                  <a16:creationId xmlns:a16="http://schemas.microsoft.com/office/drawing/2014/main" id="{A0FD3D56-C0D8-40D2-B459-6C289D80F777}"/>
                </a:ext>
              </a:extLst>
            </p:cNvPr>
            <p:cNvSpPr>
              <a:spLocks noChangeArrowheads="1"/>
            </p:cNvSpPr>
            <p:nvPr/>
          </p:nvSpPr>
          <p:spPr bwMode="auto">
            <a:xfrm>
              <a:off x="4106488" y="3145290"/>
              <a:ext cx="707803"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9" name="Rectangle 80">
              <a:extLst>
                <a:ext uri="{FF2B5EF4-FFF2-40B4-BE49-F238E27FC236}">
                  <a16:creationId xmlns:a16="http://schemas.microsoft.com/office/drawing/2014/main" id="{1A700FED-7F4C-49B7-BE81-890A36343531}"/>
                </a:ext>
              </a:extLst>
            </p:cNvPr>
            <p:cNvSpPr>
              <a:spLocks noChangeArrowheads="1"/>
            </p:cNvSpPr>
            <p:nvPr/>
          </p:nvSpPr>
          <p:spPr bwMode="auto">
            <a:xfrm>
              <a:off x="4106488" y="3361794"/>
              <a:ext cx="707803"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0" name="Rectangle 81">
              <a:extLst>
                <a:ext uri="{FF2B5EF4-FFF2-40B4-BE49-F238E27FC236}">
                  <a16:creationId xmlns:a16="http://schemas.microsoft.com/office/drawing/2014/main" id="{3183441B-5CF7-4D6C-B1BD-4CFFEBC63295}"/>
                </a:ext>
              </a:extLst>
            </p:cNvPr>
            <p:cNvSpPr>
              <a:spLocks noChangeArrowheads="1"/>
            </p:cNvSpPr>
            <p:nvPr/>
          </p:nvSpPr>
          <p:spPr bwMode="auto">
            <a:xfrm>
              <a:off x="4106490" y="3569967"/>
              <a:ext cx="449661" cy="124909"/>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1" name="Oval 82">
              <a:extLst>
                <a:ext uri="{FF2B5EF4-FFF2-40B4-BE49-F238E27FC236}">
                  <a16:creationId xmlns:a16="http://schemas.microsoft.com/office/drawing/2014/main" id="{E49D18E8-1B50-4D89-9A07-F01EFF3D0652}"/>
                </a:ext>
              </a:extLst>
            </p:cNvPr>
            <p:cNvSpPr>
              <a:spLocks noChangeArrowheads="1"/>
            </p:cNvSpPr>
            <p:nvPr/>
          </p:nvSpPr>
          <p:spPr bwMode="auto">
            <a:xfrm>
              <a:off x="4106488" y="2171023"/>
              <a:ext cx="707803" cy="666163"/>
            </a:xfrm>
            <a:prstGeom prst="ellipse">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2" name="Oval 83">
              <a:extLst>
                <a:ext uri="{FF2B5EF4-FFF2-40B4-BE49-F238E27FC236}">
                  <a16:creationId xmlns:a16="http://schemas.microsoft.com/office/drawing/2014/main" id="{EC11E543-FBAC-4C1D-A2AB-AB97515C6ACA}"/>
                </a:ext>
              </a:extLst>
            </p:cNvPr>
            <p:cNvSpPr>
              <a:spLocks noChangeArrowheads="1"/>
            </p:cNvSpPr>
            <p:nvPr/>
          </p:nvSpPr>
          <p:spPr bwMode="auto">
            <a:xfrm>
              <a:off x="2324503" y="2171023"/>
              <a:ext cx="724456" cy="666163"/>
            </a:xfrm>
            <a:prstGeom prst="ellipse">
              <a:avLst/>
            </a:prstGeom>
            <a:solidFill>
              <a:schemeClr val="accent1"/>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3" name="Oval 84">
              <a:extLst>
                <a:ext uri="{FF2B5EF4-FFF2-40B4-BE49-F238E27FC236}">
                  <a16:creationId xmlns:a16="http://schemas.microsoft.com/office/drawing/2014/main" id="{4EF0C150-EE50-4042-9458-AED060B8FFB9}"/>
                </a:ext>
              </a:extLst>
            </p:cNvPr>
            <p:cNvSpPr>
              <a:spLocks noChangeArrowheads="1"/>
            </p:cNvSpPr>
            <p:nvPr/>
          </p:nvSpPr>
          <p:spPr bwMode="auto">
            <a:xfrm>
              <a:off x="3223821" y="2171023"/>
              <a:ext cx="707803" cy="666163"/>
            </a:xfrm>
            <a:prstGeom prst="ellipse">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4" name="Freeform 85">
              <a:extLst>
                <a:ext uri="{FF2B5EF4-FFF2-40B4-BE49-F238E27FC236}">
                  <a16:creationId xmlns:a16="http://schemas.microsoft.com/office/drawing/2014/main" id="{748F8237-CD67-435C-9672-470799B9430F}"/>
                </a:ext>
              </a:extLst>
            </p:cNvPr>
            <p:cNvSpPr>
              <a:spLocks/>
            </p:cNvSpPr>
            <p:nvPr/>
          </p:nvSpPr>
          <p:spPr bwMode="auto">
            <a:xfrm>
              <a:off x="4356302" y="1671400"/>
              <a:ext cx="2314917" cy="1673739"/>
            </a:xfrm>
            <a:custGeom>
              <a:avLst/>
              <a:gdLst>
                <a:gd name="T0" fmla="*/ 19 w 275"/>
                <a:gd name="T1" fmla="*/ 33 h 198"/>
                <a:gd name="T2" fmla="*/ 0 w 275"/>
                <a:gd name="T3" fmla="*/ 0 h 198"/>
                <a:gd name="T4" fmla="*/ 37 w 275"/>
                <a:gd name="T5" fmla="*/ 8 h 198"/>
                <a:gd name="T6" fmla="*/ 270 w 275"/>
                <a:gd name="T7" fmla="*/ 170 h 198"/>
                <a:gd name="T8" fmla="*/ 272 w 275"/>
                <a:gd name="T9" fmla="*/ 182 h 198"/>
                <a:gd name="T10" fmla="*/ 264 w 275"/>
                <a:gd name="T11" fmla="*/ 193 h 198"/>
                <a:gd name="T12" fmla="*/ 253 w 275"/>
                <a:gd name="T13" fmla="*/ 195 h 198"/>
                <a:gd name="T14" fmla="*/ 19 w 275"/>
                <a:gd name="T15" fmla="*/ 33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 h="198">
                  <a:moveTo>
                    <a:pt x="19" y="33"/>
                  </a:moveTo>
                  <a:cubicBezTo>
                    <a:pt x="0" y="0"/>
                    <a:pt x="0" y="0"/>
                    <a:pt x="0" y="0"/>
                  </a:cubicBezTo>
                  <a:cubicBezTo>
                    <a:pt x="37" y="8"/>
                    <a:pt x="37" y="8"/>
                    <a:pt x="37" y="8"/>
                  </a:cubicBezTo>
                  <a:cubicBezTo>
                    <a:pt x="270" y="170"/>
                    <a:pt x="270" y="170"/>
                    <a:pt x="270" y="170"/>
                  </a:cubicBezTo>
                  <a:cubicBezTo>
                    <a:pt x="274" y="173"/>
                    <a:pt x="275" y="178"/>
                    <a:pt x="272" y="182"/>
                  </a:cubicBezTo>
                  <a:cubicBezTo>
                    <a:pt x="264" y="193"/>
                    <a:pt x="264" y="193"/>
                    <a:pt x="264" y="193"/>
                  </a:cubicBezTo>
                  <a:cubicBezTo>
                    <a:pt x="262" y="197"/>
                    <a:pt x="256" y="198"/>
                    <a:pt x="253" y="195"/>
                  </a:cubicBezTo>
                  <a:lnTo>
                    <a:pt x="19" y="33"/>
                  </a:lnTo>
                  <a:close/>
                </a:path>
              </a:pathLst>
            </a:custGeom>
            <a:solidFill>
              <a:srgbClr val="8181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5" name="Freeform 86">
              <a:extLst>
                <a:ext uri="{FF2B5EF4-FFF2-40B4-BE49-F238E27FC236}">
                  <a16:creationId xmlns:a16="http://schemas.microsoft.com/office/drawing/2014/main" id="{A3AF555C-223F-4474-BFF4-B08B972C7DF5}"/>
                </a:ext>
              </a:extLst>
            </p:cNvPr>
            <p:cNvSpPr>
              <a:spLocks/>
            </p:cNvSpPr>
            <p:nvPr/>
          </p:nvSpPr>
          <p:spPr bwMode="auto">
            <a:xfrm>
              <a:off x="4356303" y="1671400"/>
              <a:ext cx="2256632" cy="1673739"/>
            </a:xfrm>
            <a:custGeom>
              <a:avLst/>
              <a:gdLst>
                <a:gd name="T0" fmla="*/ 19 w 268"/>
                <a:gd name="T1" fmla="*/ 33 h 198"/>
                <a:gd name="T2" fmla="*/ 0 w 268"/>
                <a:gd name="T3" fmla="*/ 0 h 198"/>
                <a:gd name="T4" fmla="*/ 29 w 268"/>
                <a:gd name="T5" fmla="*/ 21 h 198"/>
                <a:gd name="T6" fmla="*/ 268 w 268"/>
                <a:gd name="T7" fmla="*/ 187 h 198"/>
                <a:gd name="T8" fmla="*/ 264 w 268"/>
                <a:gd name="T9" fmla="*/ 193 h 198"/>
                <a:gd name="T10" fmla="*/ 253 w 268"/>
                <a:gd name="T11" fmla="*/ 195 h 198"/>
                <a:gd name="T12" fmla="*/ 19 w 268"/>
                <a:gd name="T13" fmla="*/ 33 h 198"/>
              </a:gdLst>
              <a:ahLst/>
              <a:cxnLst>
                <a:cxn ang="0">
                  <a:pos x="T0" y="T1"/>
                </a:cxn>
                <a:cxn ang="0">
                  <a:pos x="T2" y="T3"/>
                </a:cxn>
                <a:cxn ang="0">
                  <a:pos x="T4" y="T5"/>
                </a:cxn>
                <a:cxn ang="0">
                  <a:pos x="T6" y="T7"/>
                </a:cxn>
                <a:cxn ang="0">
                  <a:pos x="T8" y="T9"/>
                </a:cxn>
                <a:cxn ang="0">
                  <a:pos x="T10" y="T11"/>
                </a:cxn>
                <a:cxn ang="0">
                  <a:pos x="T12" y="T13"/>
                </a:cxn>
              </a:cxnLst>
              <a:rect l="0" t="0" r="r" b="b"/>
              <a:pathLst>
                <a:path w="268" h="198">
                  <a:moveTo>
                    <a:pt x="19" y="33"/>
                  </a:moveTo>
                  <a:cubicBezTo>
                    <a:pt x="0" y="0"/>
                    <a:pt x="0" y="0"/>
                    <a:pt x="0" y="0"/>
                  </a:cubicBezTo>
                  <a:cubicBezTo>
                    <a:pt x="29" y="21"/>
                    <a:pt x="29" y="21"/>
                    <a:pt x="29" y="21"/>
                  </a:cubicBezTo>
                  <a:cubicBezTo>
                    <a:pt x="268" y="187"/>
                    <a:pt x="268" y="187"/>
                    <a:pt x="268" y="187"/>
                  </a:cubicBezTo>
                  <a:cubicBezTo>
                    <a:pt x="264" y="193"/>
                    <a:pt x="264" y="193"/>
                    <a:pt x="264" y="193"/>
                  </a:cubicBezTo>
                  <a:cubicBezTo>
                    <a:pt x="262" y="197"/>
                    <a:pt x="256" y="198"/>
                    <a:pt x="253" y="195"/>
                  </a:cubicBezTo>
                  <a:lnTo>
                    <a:pt x="19" y="33"/>
                  </a:ln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6" name="Freeform 87">
              <a:extLst>
                <a:ext uri="{FF2B5EF4-FFF2-40B4-BE49-F238E27FC236}">
                  <a16:creationId xmlns:a16="http://schemas.microsoft.com/office/drawing/2014/main" id="{DB1E7D6E-B0F1-4D39-9E04-30A3A98BBD02}"/>
                </a:ext>
              </a:extLst>
            </p:cNvPr>
            <p:cNvSpPr>
              <a:spLocks/>
            </p:cNvSpPr>
            <p:nvPr/>
          </p:nvSpPr>
          <p:spPr bwMode="auto">
            <a:xfrm>
              <a:off x="4356301" y="1671401"/>
              <a:ext cx="2190016" cy="1590467"/>
            </a:xfrm>
            <a:custGeom>
              <a:avLst/>
              <a:gdLst>
                <a:gd name="T0" fmla="*/ 19 w 260"/>
                <a:gd name="T1" fmla="*/ 33 h 188"/>
                <a:gd name="T2" fmla="*/ 0 w 260"/>
                <a:gd name="T3" fmla="*/ 0 h 188"/>
                <a:gd name="T4" fmla="*/ 37 w 260"/>
                <a:gd name="T5" fmla="*/ 8 h 188"/>
                <a:gd name="T6" fmla="*/ 260 w 260"/>
                <a:gd name="T7" fmla="*/ 163 h 188"/>
                <a:gd name="T8" fmla="*/ 243 w 260"/>
                <a:gd name="T9" fmla="*/ 188 h 188"/>
                <a:gd name="T10" fmla="*/ 19 w 260"/>
                <a:gd name="T11" fmla="*/ 33 h 188"/>
              </a:gdLst>
              <a:ahLst/>
              <a:cxnLst>
                <a:cxn ang="0">
                  <a:pos x="T0" y="T1"/>
                </a:cxn>
                <a:cxn ang="0">
                  <a:pos x="T2" y="T3"/>
                </a:cxn>
                <a:cxn ang="0">
                  <a:pos x="T4" y="T5"/>
                </a:cxn>
                <a:cxn ang="0">
                  <a:pos x="T6" y="T7"/>
                </a:cxn>
                <a:cxn ang="0">
                  <a:pos x="T8" y="T9"/>
                </a:cxn>
                <a:cxn ang="0">
                  <a:pos x="T10" y="T11"/>
                </a:cxn>
              </a:cxnLst>
              <a:rect l="0" t="0" r="r" b="b"/>
              <a:pathLst>
                <a:path w="260" h="188">
                  <a:moveTo>
                    <a:pt x="19" y="33"/>
                  </a:moveTo>
                  <a:cubicBezTo>
                    <a:pt x="0" y="0"/>
                    <a:pt x="0" y="0"/>
                    <a:pt x="0" y="0"/>
                  </a:cubicBezTo>
                  <a:cubicBezTo>
                    <a:pt x="37" y="8"/>
                    <a:pt x="37" y="8"/>
                    <a:pt x="37" y="8"/>
                  </a:cubicBezTo>
                  <a:cubicBezTo>
                    <a:pt x="260" y="163"/>
                    <a:pt x="260" y="163"/>
                    <a:pt x="260" y="163"/>
                  </a:cubicBezTo>
                  <a:cubicBezTo>
                    <a:pt x="255" y="173"/>
                    <a:pt x="250" y="181"/>
                    <a:pt x="243" y="188"/>
                  </a:cubicBezTo>
                  <a:lnTo>
                    <a:pt x="19"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7" name="Freeform 88">
              <a:extLst>
                <a:ext uri="{FF2B5EF4-FFF2-40B4-BE49-F238E27FC236}">
                  <a16:creationId xmlns:a16="http://schemas.microsoft.com/office/drawing/2014/main" id="{E13EF1C0-929E-46FD-803E-544C936D3AE2}"/>
                </a:ext>
              </a:extLst>
            </p:cNvPr>
            <p:cNvSpPr>
              <a:spLocks/>
            </p:cNvSpPr>
            <p:nvPr/>
          </p:nvSpPr>
          <p:spPr bwMode="auto">
            <a:xfrm>
              <a:off x="4356303" y="1671401"/>
              <a:ext cx="2123400" cy="1590467"/>
            </a:xfrm>
            <a:custGeom>
              <a:avLst/>
              <a:gdLst>
                <a:gd name="T0" fmla="*/ 19 w 252"/>
                <a:gd name="T1" fmla="*/ 33 h 188"/>
                <a:gd name="T2" fmla="*/ 0 w 252"/>
                <a:gd name="T3" fmla="*/ 0 h 188"/>
                <a:gd name="T4" fmla="*/ 29 w 252"/>
                <a:gd name="T5" fmla="*/ 21 h 188"/>
                <a:gd name="T6" fmla="*/ 252 w 252"/>
                <a:gd name="T7" fmla="*/ 176 h 188"/>
                <a:gd name="T8" fmla="*/ 243 w 252"/>
                <a:gd name="T9" fmla="*/ 188 h 188"/>
                <a:gd name="T10" fmla="*/ 19 w 252"/>
                <a:gd name="T11" fmla="*/ 33 h 188"/>
              </a:gdLst>
              <a:ahLst/>
              <a:cxnLst>
                <a:cxn ang="0">
                  <a:pos x="T0" y="T1"/>
                </a:cxn>
                <a:cxn ang="0">
                  <a:pos x="T2" y="T3"/>
                </a:cxn>
                <a:cxn ang="0">
                  <a:pos x="T4" y="T5"/>
                </a:cxn>
                <a:cxn ang="0">
                  <a:pos x="T6" y="T7"/>
                </a:cxn>
                <a:cxn ang="0">
                  <a:pos x="T8" y="T9"/>
                </a:cxn>
                <a:cxn ang="0">
                  <a:pos x="T10" y="T11"/>
                </a:cxn>
              </a:cxnLst>
              <a:rect l="0" t="0" r="r" b="b"/>
              <a:pathLst>
                <a:path w="252" h="188">
                  <a:moveTo>
                    <a:pt x="19" y="33"/>
                  </a:moveTo>
                  <a:cubicBezTo>
                    <a:pt x="0" y="0"/>
                    <a:pt x="0" y="0"/>
                    <a:pt x="0" y="0"/>
                  </a:cubicBezTo>
                  <a:cubicBezTo>
                    <a:pt x="29" y="21"/>
                    <a:pt x="29" y="21"/>
                    <a:pt x="29" y="21"/>
                  </a:cubicBezTo>
                  <a:cubicBezTo>
                    <a:pt x="252" y="176"/>
                    <a:pt x="252" y="176"/>
                    <a:pt x="252" y="176"/>
                  </a:cubicBezTo>
                  <a:cubicBezTo>
                    <a:pt x="249" y="181"/>
                    <a:pt x="246" y="185"/>
                    <a:pt x="243" y="188"/>
                  </a:cubicBezTo>
                  <a:lnTo>
                    <a:pt x="19" y="33"/>
                  </a:ln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8" name="Freeform 89">
              <a:extLst>
                <a:ext uri="{FF2B5EF4-FFF2-40B4-BE49-F238E27FC236}">
                  <a16:creationId xmlns:a16="http://schemas.microsoft.com/office/drawing/2014/main" id="{AE89CC8B-75AA-45BC-994C-A5FF34491224}"/>
                </a:ext>
              </a:extLst>
            </p:cNvPr>
            <p:cNvSpPr>
              <a:spLocks/>
            </p:cNvSpPr>
            <p:nvPr/>
          </p:nvSpPr>
          <p:spPr bwMode="auto">
            <a:xfrm>
              <a:off x="4356303" y="1671402"/>
              <a:ext cx="2123400" cy="1548829"/>
            </a:xfrm>
            <a:custGeom>
              <a:avLst/>
              <a:gdLst>
                <a:gd name="T0" fmla="*/ 19 w 252"/>
                <a:gd name="T1" fmla="*/ 33 h 183"/>
                <a:gd name="T2" fmla="*/ 0 w 252"/>
                <a:gd name="T3" fmla="*/ 0 h 183"/>
                <a:gd name="T4" fmla="*/ 37 w 252"/>
                <a:gd name="T5" fmla="*/ 8 h 183"/>
                <a:gd name="T6" fmla="*/ 252 w 252"/>
                <a:gd name="T7" fmla="*/ 157 h 183"/>
                <a:gd name="T8" fmla="*/ 234 w 252"/>
                <a:gd name="T9" fmla="*/ 183 h 183"/>
                <a:gd name="T10" fmla="*/ 19 w 252"/>
                <a:gd name="T11" fmla="*/ 33 h 183"/>
              </a:gdLst>
              <a:ahLst/>
              <a:cxnLst>
                <a:cxn ang="0">
                  <a:pos x="T0" y="T1"/>
                </a:cxn>
                <a:cxn ang="0">
                  <a:pos x="T2" y="T3"/>
                </a:cxn>
                <a:cxn ang="0">
                  <a:pos x="T4" y="T5"/>
                </a:cxn>
                <a:cxn ang="0">
                  <a:pos x="T6" y="T7"/>
                </a:cxn>
                <a:cxn ang="0">
                  <a:pos x="T8" y="T9"/>
                </a:cxn>
                <a:cxn ang="0">
                  <a:pos x="T10" y="T11"/>
                </a:cxn>
              </a:cxnLst>
              <a:rect l="0" t="0" r="r" b="b"/>
              <a:pathLst>
                <a:path w="252" h="183">
                  <a:moveTo>
                    <a:pt x="19" y="33"/>
                  </a:moveTo>
                  <a:cubicBezTo>
                    <a:pt x="0" y="0"/>
                    <a:pt x="0" y="0"/>
                    <a:pt x="0" y="0"/>
                  </a:cubicBezTo>
                  <a:cubicBezTo>
                    <a:pt x="37" y="8"/>
                    <a:pt x="37" y="8"/>
                    <a:pt x="37" y="8"/>
                  </a:cubicBezTo>
                  <a:cubicBezTo>
                    <a:pt x="252" y="157"/>
                    <a:pt x="252" y="157"/>
                    <a:pt x="252" y="157"/>
                  </a:cubicBezTo>
                  <a:cubicBezTo>
                    <a:pt x="247" y="168"/>
                    <a:pt x="242" y="176"/>
                    <a:pt x="234" y="183"/>
                  </a:cubicBezTo>
                  <a:lnTo>
                    <a:pt x="19" y="33"/>
                  </a:lnTo>
                  <a:close/>
                </a:path>
              </a:pathLst>
            </a:custGeom>
            <a:solidFill>
              <a:schemeClr val="accent4">
                <a:lumMod val="40000"/>
                <a:lumOff val="60000"/>
              </a:schemeClr>
            </a:solidFill>
            <a:ln>
              <a:noFill/>
            </a:ln>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9" name="Freeform 90">
              <a:extLst>
                <a:ext uri="{FF2B5EF4-FFF2-40B4-BE49-F238E27FC236}">
                  <a16:creationId xmlns:a16="http://schemas.microsoft.com/office/drawing/2014/main" id="{EFA145F6-9D88-4B3C-B6FD-DDEFF66E2922}"/>
                </a:ext>
              </a:extLst>
            </p:cNvPr>
            <p:cNvSpPr>
              <a:spLocks/>
            </p:cNvSpPr>
            <p:nvPr/>
          </p:nvSpPr>
          <p:spPr bwMode="auto">
            <a:xfrm>
              <a:off x="4356303" y="1671402"/>
              <a:ext cx="2056781" cy="1548829"/>
            </a:xfrm>
            <a:custGeom>
              <a:avLst/>
              <a:gdLst>
                <a:gd name="T0" fmla="*/ 19 w 244"/>
                <a:gd name="T1" fmla="*/ 33 h 183"/>
                <a:gd name="T2" fmla="*/ 0 w 244"/>
                <a:gd name="T3" fmla="*/ 0 h 183"/>
                <a:gd name="T4" fmla="*/ 29 w 244"/>
                <a:gd name="T5" fmla="*/ 21 h 183"/>
                <a:gd name="T6" fmla="*/ 244 w 244"/>
                <a:gd name="T7" fmla="*/ 171 h 183"/>
                <a:gd name="T8" fmla="*/ 234 w 244"/>
                <a:gd name="T9" fmla="*/ 183 h 183"/>
                <a:gd name="T10" fmla="*/ 19 w 244"/>
                <a:gd name="T11" fmla="*/ 33 h 183"/>
              </a:gdLst>
              <a:ahLst/>
              <a:cxnLst>
                <a:cxn ang="0">
                  <a:pos x="T0" y="T1"/>
                </a:cxn>
                <a:cxn ang="0">
                  <a:pos x="T2" y="T3"/>
                </a:cxn>
                <a:cxn ang="0">
                  <a:pos x="T4" y="T5"/>
                </a:cxn>
                <a:cxn ang="0">
                  <a:pos x="T6" y="T7"/>
                </a:cxn>
                <a:cxn ang="0">
                  <a:pos x="T8" y="T9"/>
                </a:cxn>
                <a:cxn ang="0">
                  <a:pos x="T10" y="T11"/>
                </a:cxn>
              </a:cxnLst>
              <a:rect l="0" t="0" r="r" b="b"/>
              <a:pathLst>
                <a:path w="244" h="183">
                  <a:moveTo>
                    <a:pt x="19" y="33"/>
                  </a:moveTo>
                  <a:cubicBezTo>
                    <a:pt x="0" y="0"/>
                    <a:pt x="0" y="0"/>
                    <a:pt x="0" y="0"/>
                  </a:cubicBezTo>
                  <a:cubicBezTo>
                    <a:pt x="29" y="21"/>
                    <a:pt x="29" y="21"/>
                    <a:pt x="29" y="21"/>
                  </a:cubicBezTo>
                  <a:cubicBezTo>
                    <a:pt x="244" y="171"/>
                    <a:pt x="244" y="171"/>
                    <a:pt x="244" y="171"/>
                  </a:cubicBezTo>
                  <a:cubicBezTo>
                    <a:pt x="241" y="175"/>
                    <a:pt x="238" y="179"/>
                    <a:pt x="234" y="183"/>
                  </a:cubicBezTo>
                  <a:lnTo>
                    <a:pt x="19" y="33"/>
                  </a:lnTo>
                  <a:close/>
                </a:path>
              </a:pathLst>
            </a:custGeom>
            <a:solidFill>
              <a:schemeClr val="accent3"/>
            </a:solidFill>
            <a:ln>
              <a:noFill/>
            </a:ln>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0" name="Freeform 91">
              <a:extLst>
                <a:ext uri="{FF2B5EF4-FFF2-40B4-BE49-F238E27FC236}">
                  <a16:creationId xmlns:a16="http://schemas.microsoft.com/office/drawing/2014/main" id="{2E233476-5E4E-4BD7-BE88-9C319A010AFA}"/>
                </a:ext>
              </a:extLst>
            </p:cNvPr>
            <p:cNvSpPr>
              <a:spLocks/>
            </p:cNvSpPr>
            <p:nvPr/>
          </p:nvSpPr>
          <p:spPr bwMode="auto">
            <a:xfrm>
              <a:off x="4356303" y="1671400"/>
              <a:ext cx="308104" cy="283120"/>
            </a:xfrm>
            <a:custGeom>
              <a:avLst/>
              <a:gdLst>
                <a:gd name="T0" fmla="*/ 19 w 37"/>
                <a:gd name="T1" fmla="*/ 33 h 33"/>
                <a:gd name="T2" fmla="*/ 0 w 37"/>
                <a:gd name="T3" fmla="*/ 0 h 33"/>
                <a:gd name="T4" fmla="*/ 37 w 37"/>
                <a:gd name="T5" fmla="*/ 8 h 33"/>
                <a:gd name="T6" fmla="*/ 29 w 37"/>
                <a:gd name="T7" fmla="*/ 21 h 33"/>
                <a:gd name="T8" fmla="*/ 19 w 37"/>
                <a:gd name="T9" fmla="*/ 33 h 33"/>
              </a:gdLst>
              <a:ahLst/>
              <a:cxnLst>
                <a:cxn ang="0">
                  <a:pos x="T0" y="T1"/>
                </a:cxn>
                <a:cxn ang="0">
                  <a:pos x="T2" y="T3"/>
                </a:cxn>
                <a:cxn ang="0">
                  <a:pos x="T4" y="T5"/>
                </a:cxn>
                <a:cxn ang="0">
                  <a:pos x="T6" y="T7"/>
                </a:cxn>
                <a:cxn ang="0">
                  <a:pos x="T8" y="T9"/>
                </a:cxn>
              </a:cxnLst>
              <a:rect l="0" t="0" r="r" b="b"/>
              <a:pathLst>
                <a:path w="37" h="33">
                  <a:moveTo>
                    <a:pt x="19" y="33"/>
                  </a:moveTo>
                  <a:cubicBezTo>
                    <a:pt x="0" y="0"/>
                    <a:pt x="0" y="0"/>
                    <a:pt x="0" y="0"/>
                  </a:cubicBezTo>
                  <a:cubicBezTo>
                    <a:pt x="37" y="8"/>
                    <a:pt x="37" y="8"/>
                    <a:pt x="37" y="8"/>
                  </a:cubicBezTo>
                  <a:cubicBezTo>
                    <a:pt x="35" y="12"/>
                    <a:pt x="32" y="17"/>
                    <a:pt x="29" y="21"/>
                  </a:cubicBezTo>
                  <a:cubicBezTo>
                    <a:pt x="26" y="25"/>
                    <a:pt x="23" y="29"/>
                    <a:pt x="19"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1" name="Freeform 92">
              <a:extLst>
                <a:ext uri="{FF2B5EF4-FFF2-40B4-BE49-F238E27FC236}">
                  <a16:creationId xmlns:a16="http://schemas.microsoft.com/office/drawing/2014/main" id="{8C6F36A1-B76B-4ECA-93FB-F1F20455A5F2}"/>
                </a:ext>
              </a:extLst>
            </p:cNvPr>
            <p:cNvSpPr>
              <a:spLocks/>
            </p:cNvSpPr>
            <p:nvPr/>
          </p:nvSpPr>
          <p:spPr bwMode="auto">
            <a:xfrm>
              <a:off x="4356301" y="1671400"/>
              <a:ext cx="241488" cy="283120"/>
            </a:xfrm>
            <a:custGeom>
              <a:avLst/>
              <a:gdLst>
                <a:gd name="T0" fmla="*/ 19 w 29"/>
                <a:gd name="T1" fmla="*/ 33 h 33"/>
                <a:gd name="T2" fmla="*/ 0 w 29"/>
                <a:gd name="T3" fmla="*/ 0 h 33"/>
                <a:gd name="T4" fmla="*/ 29 w 29"/>
                <a:gd name="T5" fmla="*/ 21 h 33"/>
                <a:gd name="T6" fmla="*/ 19 w 29"/>
                <a:gd name="T7" fmla="*/ 33 h 33"/>
              </a:gdLst>
              <a:ahLst/>
              <a:cxnLst>
                <a:cxn ang="0">
                  <a:pos x="T0" y="T1"/>
                </a:cxn>
                <a:cxn ang="0">
                  <a:pos x="T2" y="T3"/>
                </a:cxn>
                <a:cxn ang="0">
                  <a:pos x="T4" y="T5"/>
                </a:cxn>
                <a:cxn ang="0">
                  <a:pos x="T6" y="T7"/>
                </a:cxn>
              </a:cxnLst>
              <a:rect l="0" t="0" r="r" b="b"/>
              <a:pathLst>
                <a:path w="29" h="33">
                  <a:moveTo>
                    <a:pt x="19" y="33"/>
                  </a:moveTo>
                  <a:cubicBezTo>
                    <a:pt x="0" y="0"/>
                    <a:pt x="0" y="0"/>
                    <a:pt x="0" y="0"/>
                  </a:cubicBezTo>
                  <a:cubicBezTo>
                    <a:pt x="29" y="21"/>
                    <a:pt x="29" y="21"/>
                    <a:pt x="29" y="21"/>
                  </a:cubicBezTo>
                  <a:cubicBezTo>
                    <a:pt x="26" y="25"/>
                    <a:pt x="23" y="29"/>
                    <a:pt x="19" y="33"/>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2" name="Freeform 93">
              <a:extLst>
                <a:ext uri="{FF2B5EF4-FFF2-40B4-BE49-F238E27FC236}">
                  <a16:creationId xmlns:a16="http://schemas.microsoft.com/office/drawing/2014/main" id="{127B6290-C97E-43EF-BB07-E6F42AAA8BAA}"/>
                </a:ext>
              </a:extLst>
            </p:cNvPr>
            <p:cNvSpPr>
              <a:spLocks/>
            </p:cNvSpPr>
            <p:nvPr/>
          </p:nvSpPr>
          <p:spPr bwMode="auto">
            <a:xfrm>
              <a:off x="4356302" y="1671400"/>
              <a:ext cx="99925" cy="91600"/>
            </a:xfrm>
            <a:custGeom>
              <a:avLst/>
              <a:gdLst>
                <a:gd name="T0" fmla="*/ 6 w 12"/>
                <a:gd name="T1" fmla="*/ 11 h 11"/>
                <a:gd name="T2" fmla="*/ 0 w 12"/>
                <a:gd name="T3" fmla="*/ 0 h 11"/>
                <a:gd name="T4" fmla="*/ 12 w 12"/>
                <a:gd name="T5" fmla="*/ 3 h 11"/>
                <a:gd name="T6" fmla="*/ 9 w 12"/>
                <a:gd name="T7" fmla="*/ 7 h 11"/>
                <a:gd name="T8" fmla="*/ 6 w 12"/>
                <a:gd name="T9" fmla="*/ 11 h 11"/>
              </a:gdLst>
              <a:ahLst/>
              <a:cxnLst>
                <a:cxn ang="0">
                  <a:pos x="T0" y="T1"/>
                </a:cxn>
                <a:cxn ang="0">
                  <a:pos x="T2" y="T3"/>
                </a:cxn>
                <a:cxn ang="0">
                  <a:pos x="T4" y="T5"/>
                </a:cxn>
                <a:cxn ang="0">
                  <a:pos x="T6" y="T7"/>
                </a:cxn>
                <a:cxn ang="0">
                  <a:pos x="T8" y="T9"/>
                </a:cxn>
              </a:cxnLst>
              <a:rect l="0" t="0" r="r" b="b"/>
              <a:pathLst>
                <a:path w="12" h="11">
                  <a:moveTo>
                    <a:pt x="6" y="11"/>
                  </a:moveTo>
                  <a:cubicBezTo>
                    <a:pt x="0" y="0"/>
                    <a:pt x="0" y="0"/>
                    <a:pt x="0" y="0"/>
                  </a:cubicBezTo>
                  <a:cubicBezTo>
                    <a:pt x="12" y="3"/>
                    <a:pt x="12" y="3"/>
                    <a:pt x="12" y="3"/>
                  </a:cubicBezTo>
                  <a:cubicBezTo>
                    <a:pt x="11" y="4"/>
                    <a:pt x="10" y="6"/>
                    <a:pt x="9" y="7"/>
                  </a:cubicBezTo>
                  <a:cubicBezTo>
                    <a:pt x="8" y="9"/>
                    <a:pt x="7" y="10"/>
                    <a:pt x="6" y="11"/>
                  </a:cubicBezTo>
                  <a:close/>
                </a:path>
              </a:pathLst>
            </a:custGeom>
            <a:solidFill>
              <a:srgbClr val="67676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3" name="Rectangle 94">
              <a:extLst>
                <a:ext uri="{FF2B5EF4-FFF2-40B4-BE49-F238E27FC236}">
                  <a16:creationId xmlns:a16="http://schemas.microsoft.com/office/drawing/2014/main" id="{1AA52DAC-77B2-47E1-87FE-D27AA3A359CB}"/>
                </a:ext>
              </a:extLst>
            </p:cNvPr>
            <p:cNvSpPr>
              <a:spLocks noChangeArrowheads="1"/>
            </p:cNvSpPr>
            <p:nvPr/>
          </p:nvSpPr>
          <p:spPr bwMode="auto">
            <a:xfrm>
              <a:off x="2207923" y="5293668"/>
              <a:ext cx="2731269" cy="449661"/>
            </a:xfrm>
            <a:prstGeom prst="rect">
              <a:avLst/>
            </a:prstGeom>
            <a:solidFill>
              <a:schemeClr val="tx1">
                <a:lumMod val="65000"/>
                <a:lumOff val="3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4" name="Rectangle 95">
              <a:extLst>
                <a:ext uri="{FF2B5EF4-FFF2-40B4-BE49-F238E27FC236}">
                  <a16:creationId xmlns:a16="http://schemas.microsoft.com/office/drawing/2014/main" id="{068DEDDA-9D3B-4103-A59E-7F3EC2374D47}"/>
                </a:ext>
              </a:extLst>
            </p:cNvPr>
            <p:cNvSpPr>
              <a:spLocks noChangeArrowheads="1"/>
            </p:cNvSpPr>
            <p:nvPr/>
          </p:nvSpPr>
          <p:spPr bwMode="auto">
            <a:xfrm>
              <a:off x="2357812" y="5293667"/>
              <a:ext cx="2431496" cy="99925"/>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5" name="Rectangle 96">
              <a:extLst>
                <a:ext uri="{FF2B5EF4-FFF2-40B4-BE49-F238E27FC236}">
                  <a16:creationId xmlns:a16="http://schemas.microsoft.com/office/drawing/2014/main" id="{DCE4E11C-49B3-42E9-BF57-224BDAA85D6A}"/>
                </a:ext>
              </a:extLst>
            </p:cNvPr>
            <p:cNvSpPr>
              <a:spLocks noChangeArrowheads="1"/>
            </p:cNvSpPr>
            <p:nvPr/>
          </p:nvSpPr>
          <p:spPr bwMode="auto">
            <a:xfrm>
              <a:off x="4656075" y="5293667"/>
              <a:ext cx="49963"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6" name="Rectangle 97">
              <a:extLst>
                <a:ext uri="{FF2B5EF4-FFF2-40B4-BE49-F238E27FC236}">
                  <a16:creationId xmlns:a16="http://schemas.microsoft.com/office/drawing/2014/main" id="{B23FDD67-7AC6-46EA-8681-763042DD7B59}"/>
                </a:ext>
              </a:extLst>
            </p:cNvPr>
            <p:cNvSpPr>
              <a:spLocks noChangeArrowheads="1"/>
            </p:cNvSpPr>
            <p:nvPr/>
          </p:nvSpPr>
          <p:spPr bwMode="auto">
            <a:xfrm>
              <a:off x="4489533" y="5293667"/>
              <a:ext cx="49963"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7" name="Rectangle 98">
              <a:extLst>
                <a:ext uri="{FF2B5EF4-FFF2-40B4-BE49-F238E27FC236}">
                  <a16:creationId xmlns:a16="http://schemas.microsoft.com/office/drawing/2014/main" id="{3B2D4610-90B2-48B9-80DB-96EB0FC72DCF}"/>
                </a:ext>
              </a:extLst>
            </p:cNvPr>
            <p:cNvSpPr>
              <a:spLocks noChangeArrowheads="1"/>
            </p:cNvSpPr>
            <p:nvPr/>
          </p:nvSpPr>
          <p:spPr bwMode="auto">
            <a:xfrm>
              <a:off x="4314663" y="5293667"/>
              <a:ext cx="58291"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8" name="Rectangle 99">
              <a:extLst>
                <a:ext uri="{FF2B5EF4-FFF2-40B4-BE49-F238E27FC236}">
                  <a16:creationId xmlns:a16="http://schemas.microsoft.com/office/drawing/2014/main" id="{34F19ACD-A8E1-4236-A2AA-FE08C29845BB}"/>
                </a:ext>
              </a:extLst>
            </p:cNvPr>
            <p:cNvSpPr>
              <a:spLocks noChangeArrowheads="1"/>
            </p:cNvSpPr>
            <p:nvPr/>
          </p:nvSpPr>
          <p:spPr bwMode="auto">
            <a:xfrm>
              <a:off x="4139797" y="5293667"/>
              <a:ext cx="49963"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9" name="Rectangle 100">
              <a:extLst>
                <a:ext uri="{FF2B5EF4-FFF2-40B4-BE49-F238E27FC236}">
                  <a16:creationId xmlns:a16="http://schemas.microsoft.com/office/drawing/2014/main" id="{748F41C4-15D1-4E9E-95AB-019B34B080C4}"/>
                </a:ext>
              </a:extLst>
            </p:cNvPr>
            <p:cNvSpPr>
              <a:spLocks noChangeArrowheads="1"/>
            </p:cNvSpPr>
            <p:nvPr/>
          </p:nvSpPr>
          <p:spPr bwMode="auto">
            <a:xfrm>
              <a:off x="3973256" y="5293667"/>
              <a:ext cx="49963"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0" name="Rectangle 101">
              <a:extLst>
                <a:ext uri="{FF2B5EF4-FFF2-40B4-BE49-F238E27FC236}">
                  <a16:creationId xmlns:a16="http://schemas.microsoft.com/office/drawing/2014/main" id="{8AF557A1-5A58-4C58-9D6F-EF9422F57E27}"/>
                </a:ext>
              </a:extLst>
            </p:cNvPr>
            <p:cNvSpPr>
              <a:spLocks noChangeArrowheads="1"/>
            </p:cNvSpPr>
            <p:nvPr/>
          </p:nvSpPr>
          <p:spPr bwMode="auto">
            <a:xfrm>
              <a:off x="3806715" y="5293667"/>
              <a:ext cx="49963"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1" name="Rectangle 102">
              <a:extLst>
                <a:ext uri="{FF2B5EF4-FFF2-40B4-BE49-F238E27FC236}">
                  <a16:creationId xmlns:a16="http://schemas.microsoft.com/office/drawing/2014/main" id="{0DB142FC-CA97-4C0F-AB44-D818A75E48FA}"/>
                </a:ext>
              </a:extLst>
            </p:cNvPr>
            <p:cNvSpPr>
              <a:spLocks noChangeArrowheads="1"/>
            </p:cNvSpPr>
            <p:nvPr/>
          </p:nvSpPr>
          <p:spPr bwMode="auto">
            <a:xfrm>
              <a:off x="3631847" y="5293667"/>
              <a:ext cx="58291"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2" name="Rectangle 103">
              <a:extLst>
                <a:ext uri="{FF2B5EF4-FFF2-40B4-BE49-F238E27FC236}">
                  <a16:creationId xmlns:a16="http://schemas.microsoft.com/office/drawing/2014/main" id="{543B1E0D-A78B-413A-867B-DAA1FF3CF610}"/>
                </a:ext>
              </a:extLst>
            </p:cNvPr>
            <p:cNvSpPr>
              <a:spLocks noChangeArrowheads="1"/>
            </p:cNvSpPr>
            <p:nvPr/>
          </p:nvSpPr>
          <p:spPr bwMode="auto">
            <a:xfrm>
              <a:off x="3465304" y="5293667"/>
              <a:ext cx="49963"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3" name="Rectangle 104">
              <a:extLst>
                <a:ext uri="{FF2B5EF4-FFF2-40B4-BE49-F238E27FC236}">
                  <a16:creationId xmlns:a16="http://schemas.microsoft.com/office/drawing/2014/main" id="{E8C4E92B-C7C6-4945-B480-18EFBA568E0B}"/>
                </a:ext>
              </a:extLst>
            </p:cNvPr>
            <p:cNvSpPr>
              <a:spLocks noChangeArrowheads="1"/>
            </p:cNvSpPr>
            <p:nvPr/>
          </p:nvSpPr>
          <p:spPr bwMode="auto">
            <a:xfrm>
              <a:off x="3298763" y="5293667"/>
              <a:ext cx="49963"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4" name="Rectangle 105">
              <a:extLst>
                <a:ext uri="{FF2B5EF4-FFF2-40B4-BE49-F238E27FC236}">
                  <a16:creationId xmlns:a16="http://schemas.microsoft.com/office/drawing/2014/main" id="{440B10F5-6BAB-4119-A740-BBE692E026AC}"/>
                </a:ext>
              </a:extLst>
            </p:cNvPr>
            <p:cNvSpPr>
              <a:spLocks noChangeArrowheads="1"/>
            </p:cNvSpPr>
            <p:nvPr/>
          </p:nvSpPr>
          <p:spPr bwMode="auto">
            <a:xfrm>
              <a:off x="3123900" y="5293667"/>
              <a:ext cx="58291"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5" name="Rectangle 106">
              <a:extLst>
                <a:ext uri="{FF2B5EF4-FFF2-40B4-BE49-F238E27FC236}">
                  <a16:creationId xmlns:a16="http://schemas.microsoft.com/office/drawing/2014/main" id="{6E0B809F-3B56-466D-976E-089AAB267B66}"/>
                </a:ext>
              </a:extLst>
            </p:cNvPr>
            <p:cNvSpPr>
              <a:spLocks noChangeArrowheads="1"/>
            </p:cNvSpPr>
            <p:nvPr/>
          </p:nvSpPr>
          <p:spPr bwMode="auto">
            <a:xfrm>
              <a:off x="2949027" y="5293667"/>
              <a:ext cx="49963"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6" name="Rectangle 107">
              <a:extLst>
                <a:ext uri="{FF2B5EF4-FFF2-40B4-BE49-F238E27FC236}">
                  <a16:creationId xmlns:a16="http://schemas.microsoft.com/office/drawing/2014/main" id="{25CE2781-ACE3-458F-8C88-5F8DF1C8335F}"/>
                </a:ext>
              </a:extLst>
            </p:cNvPr>
            <p:cNvSpPr>
              <a:spLocks noChangeArrowheads="1"/>
            </p:cNvSpPr>
            <p:nvPr/>
          </p:nvSpPr>
          <p:spPr bwMode="auto">
            <a:xfrm>
              <a:off x="2782485" y="5293667"/>
              <a:ext cx="49963"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7" name="Rectangle 108">
              <a:extLst>
                <a:ext uri="{FF2B5EF4-FFF2-40B4-BE49-F238E27FC236}">
                  <a16:creationId xmlns:a16="http://schemas.microsoft.com/office/drawing/2014/main" id="{06D85AE4-0AE8-44FD-B9EC-FEEA6C19A595}"/>
                </a:ext>
              </a:extLst>
            </p:cNvPr>
            <p:cNvSpPr>
              <a:spLocks noChangeArrowheads="1"/>
            </p:cNvSpPr>
            <p:nvPr/>
          </p:nvSpPr>
          <p:spPr bwMode="auto">
            <a:xfrm>
              <a:off x="2615944" y="5293667"/>
              <a:ext cx="49963"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8" name="Rectangle 109">
              <a:extLst>
                <a:ext uri="{FF2B5EF4-FFF2-40B4-BE49-F238E27FC236}">
                  <a16:creationId xmlns:a16="http://schemas.microsoft.com/office/drawing/2014/main" id="{E43C477D-88C0-46B4-85E5-483549476A3F}"/>
                </a:ext>
              </a:extLst>
            </p:cNvPr>
            <p:cNvSpPr>
              <a:spLocks noChangeArrowheads="1"/>
            </p:cNvSpPr>
            <p:nvPr/>
          </p:nvSpPr>
          <p:spPr bwMode="auto">
            <a:xfrm>
              <a:off x="2449405" y="5293667"/>
              <a:ext cx="49963" cy="224832"/>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grpSp>
    </p:spTree>
    <p:custDataLst>
      <p:tags r:id="rId1"/>
    </p:custDataLst>
    <p:extLst>
      <p:ext uri="{BB962C8B-B14F-4D97-AF65-F5344CB8AC3E}">
        <p14:creationId xmlns:p14="http://schemas.microsoft.com/office/powerpoint/2010/main" val="3042294462"/>
      </p:ext>
    </p:extLst>
  </p:cSld>
  <p:clrMapOvr>
    <a:masterClrMapping/>
  </p:clrMapOvr>
  <mc:AlternateContent xmlns:mc="http://schemas.openxmlformats.org/markup-compatibility/2006" xmlns:p14="http://schemas.microsoft.com/office/powerpoint/2010/main">
    <mc:Choice Requires="p14">
      <p:transition spd="slow" p14:dur="1500" advTm="5522">
        <p:split orient="vert"/>
      </p:transition>
    </mc:Choice>
    <mc:Fallback xmlns="">
      <p:transition spd="slow" advTm="552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arn(inVertical)">
                                      <p:cBhvr>
                                        <p:cTn id="19" dur="500"/>
                                        <p:tgtEl>
                                          <p:spTgt spid="2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arn(inVertic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arn(inVertical)">
                                      <p:cBhvr>
                                        <p:cTn id="35" dur="500"/>
                                        <p:tgtEl>
                                          <p:spTgt spid="27"/>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arn(inVertical)">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anim calcmode="lin" valueType="num">
                                      <p:cBhvr>
                                        <p:cTn id="44" dur="1000" fill="hold"/>
                                        <p:tgtEl>
                                          <p:spTgt spid="34"/>
                                        </p:tgtEl>
                                        <p:attrNameLst>
                                          <p:attrName>ppt_x</p:attrName>
                                        </p:attrNameLst>
                                      </p:cBhvr>
                                      <p:tavLst>
                                        <p:tav tm="0">
                                          <p:val>
                                            <p:strVal val="#ppt_x"/>
                                          </p:val>
                                        </p:tav>
                                        <p:tav tm="100000">
                                          <p:val>
                                            <p:strVal val="#ppt_x"/>
                                          </p:val>
                                        </p:tav>
                                      </p:tavLst>
                                    </p:anim>
                                    <p:anim calcmode="lin" valueType="num">
                                      <p:cBhvr>
                                        <p:cTn id="4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P spid="25" grpId="0" animBg="1"/>
      <p:bldP spid="26" grpId="0" animBg="1"/>
      <p:bldP spid="27" grpId="0" animBg="1"/>
      <p:bldP spid="29"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D8D78A2F-94DB-494A-AF61-D73D6BC61000}"/>
              </a:ext>
            </a:extLst>
          </p:cNvPr>
          <p:cNvGrpSpPr/>
          <p:nvPr/>
        </p:nvGrpSpPr>
        <p:grpSpPr>
          <a:xfrm>
            <a:off x="999762" y="2951544"/>
            <a:ext cx="10192475" cy="3541857"/>
            <a:chOff x="1440083" y="1863524"/>
            <a:chExt cx="8348238" cy="3414532"/>
          </a:xfrm>
        </p:grpSpPr>
        <p:sp>
          <p:nvSpPr>
            <p:cNvPr id="2" name="MH_Other_1">
              <a:extLst>
                <a:ext uri="{FF2B5EF4-FFF2-40B4-BE49-F238E27FC236}">
                  <a16:creationId xmlns:a16="http://schemas.microsoft.com/office/drawing/2014/main" id="{CB9EFF5D-B7C6-47EB-8125-83F35255CA9E}"/>
                </a:ext>
              </a:extLst>
            </p:cNvPr>
            <p:cNvSpPr/>
            <p:nvPr>
              <p:custDataLst>
                <p:tags r:id="rId3"/>
              </p:custDataLst>
            </p:nvPr>
          </p:nvSpPr>
          <p:spPr>
            <a:xfrm>
              <a:off x="1440084" y="2252456"/>
              <a:ext cx="1626066" cy="1876873"/>
            </a:xfrm>
            <a:prstGeom prst="rect">
              <a:avLst/>
            </a:prstGeom>
            <a:solidFill>
              <a:srgbClr val="3299BA"/>
            </a:solidFill>
            <a:ln w="25400" cap="flat" cmpd="sng" algn="ctr">
              <a:solidFill>
                <a:srgbClr val="FAFAFA"/>
              </a:solidFill>
              <a:prstDash val="solid"/>
            </a:ln>
            <a:effectLst>
              <a:outerShdw blurRad="50800" dist="38100" algn="l" rotWithShape="0">
                <a:prstClr val="black">
                  <a:alpha val="40000"/>
                </a:prstClr>
              </a:outerShdw>
            </a:effectLst>
          </p:spPr>
          <p:txBody>
            <a:bodyPr tIns="46800" bIns="216000" anchor="ctr"/>
            <a:lstStyle/>
            <a:p>
              <a:pPr algn="ctr">
                <a:defRPr/>
              </a:pPr>
              <a:r>
                <a:rPr lang="en-US" sz="3600" b="1" kern="0" dirty="0">
                  <a:ln w="18415" cmpd="sng">
                    <a:noFill/>
                    <a:prstDash val="solid"/>
                  </a:ln>
                  <a:solidFill>
                    <a:srgbClr val="FAFAFA"/>
                  </a:solidFill>
                  <a:latin typeface="思源黑体 CN Medium" panose="020B0600000000000000" pitchFamily="34" charset="-122"/>
                  <a:ea typeface="思源黑体 CN Medium" panose="020B0600000000000000" pitchFamily="34" charset="-122"/>
                  <a:cs typeface="Times New Roman" pitchFamily="18" charset="0"/>
                </a:rPr>
                <a:t>01</a:t>
              </a:r>
            </a:p>
          </p:txBody>
        </p:sp>
        <p:sp>
          <p:nvSpPr>
            <p:cNvPr id="3" name="MH_Text_1">
              <a:extLst>
                <a:ext uri="{FF2B5EF4-FFF2-40B4-BE49-F238E27FC236}">
                  <a16:creationId xmlns:a16="http://schemas.microsoft.com/office/drawing/2014/main" id="{FB9BC31F-1684-4D04-849E-83803829D63C}"/>
                </a:ext>
              </a:extLst>
            </p:cNvPr>
            <p:cNvSpPr/>
            <p:nvPr>
              <p:custDataLst>
                <p:tags r:id="rId4"/>
              </p:custDataLst>
            </p:nvPr>
          </p:nvSpPr>
          <p:spPr>
            <a:xfrm>
              <a:off x="1440083" y="1863524"/>
              <a:ext cx="1688130" cy="3414532"/>
            </a:xfrm>
            <a:custGeom>
              <a:avLst/>
              <a:gdLst/>
              <a:ahLst/>
              <a:cxnLst/>
              <a:rect l="l" t="t" r="r" b="b"/>
              <a:pathLst>
                <a:path w="1944216" h="4536504">
                  <a:moveTo>
                    <a:pt x="1944216" y="1887118"/>
                  </a:moveTo>
                  <a:lnTo>
                    <a:pt x="1944216" y="4536504"/>
                  </a:lnTo>
                  <a:lnTo>
                    <a:pt x="0" y="4536504"/>
                  </a:lnTo>
                  <a:lnTo>
                    <a:pt x="0" y="2127281"/>
                  </a:lnTo>
                  <a:close/>
                  <a:moveTo>
                    <a:pt x="0" y="0"/>
                  </a:moveTo>
                  <a:lnTo>
                    <a:pt x="1944216" y="0"/>
                  </a:lnTo>
                  <a:lnTo>
                    <a:pt x="1944216" y="1322678"/>
                  </a:lnTo>
                  <a:lnTo>
                    <a:pt x="0" y="989389"/>
                  </a:lnTo>
                  <a:close/>
                </a:path>
              </a:pathLst>
            </a:custGeom>
            <a:solidFill>
              <a:srgbClr val="FAFAFA"/>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tIns="2016000" bIns="0" anchor="ctr">
              <a:norm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4" name="MH_SubTitle_1">
              <a:extLst>
                <a:ext uri="{FF2B5EF4-FFF2-40B4-BE49-F238E27FC236}">
                  <a16:creationId xmlns:a16="http://schemas.microsoft.com/office/drawing/2014/main" id="{7379B07F-2A1A-48A9-9322-E11EA2BA2943}"/>
                </a:ext>
              </a:extLst>
            </p:cNvPr>
            <p:cNvSpPr txBox="1">
              <a:spLocks noChangeArrowheads="1"/>
            </p:cNvSpPr>
            <p:nvPr>
              <p:custDataLst>
                <p:tags r:id="rId5"/>
              </p:custDataLst>
            </p:nvPr>
          </p:nvSpPr>
          <p:spPr bwMode="auto">
            <a:xfrm flipH="1">
              <a:off x="1483527" y="2248317"/>
              <a:ext cx="1580553" cy="27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spcBef>
                  <a:spcPct val="0"/>
                </a:spcBef>
                <a:buFontTx/>
                <a:buNone/>
              </a:pPr>
              <a:r>
                <a:rPr lang="zh-CN" altLang="en-US" sz="1800" dirty="0">
                  <a:solidFill>
                    <a:srgbClr val="53525E"/>
                  </a:solidFill>
                  <a:latin typeface="思源黑体 CN Medium" panose="020B0600000000000000" pitchFamily="34" charset="-122"/>
                  <a:ea typeface="思源黑体 CN Medium" panose="020B0600000000000000" pitchFamily="34" charset="-122"/>
                  <a:cs typeface="Times New Roman" panose="02020603050405020304" pitchFamily="18" charset="0"/>
                </a:rPr>
                <a:t>添加标题</a:t>
              </a:r>
            </a:p>
          </p:txBody>
        </p:sp>
        <p:sp>
          <p:nvSpPr>
            <p:cNvPr id="5" name="MH_Other_2">
              <a:extLst>
                <a:ext uri="{FF2B5EF4-FFF2-40B4-BE49-F238E27FC236}">
                  <a16:creationId xmlns:a16="http://schemas.microsoft.com/office/drawing/2014/main" id="{5FB78207-A16D-4BC6-AEF7-649B73CF1C84}"/>
                </a:ext>
              </a:extLst>
            </p:cNvPr>
            <p:cNvSpPr/>
            <p:nvPr>
              <p:custDataLst>
                <p:tags r:id="rId6"/>
              </p:custDataLst>
            </p:nvPr>
          </p:nvSpPr>
          <p:spPr>
            <a:xfrm>
              <a:off x="3658051" y="2252456"/>
              <a:ext cx="1626066" cy="1876873"/>
            </a:xfrm>
            <a:prstGeom prst="rect">
              <a:avLst/>
            </a:prstGeom>
            <a:solidFill>
              <a:srgbClr val="EB5D32"/>
            </a:solidFill>
            <a:ln w="25400" cap="flat" cmpd="sng" algn="ctr">
              <a:solidFill>
                <a:srgbClr val="FAFAFA"/>
              </a:solidFill>
              <a:prstDash val="solid"/>
            </a:ln>
            <a:effectLst>
              <a:outerShdw blurRad="50800" dist="38100" algn="l" rotWithShape="0">
                <a:prstClr val="black">
                  <a:alpha val="40000"/>
                </a:prstClr>
              </a:outerShdw>
            </a:effectLst>
          </p:spPr>
          <p:txBody>
            <a:bodyPr tIns="46800" bIns="216000" anchor="ctr"/>
            <a:lstStyle/>
            <a:p>
              <a:pPr algn="ctr">
                <a:defRPr/>
              </a:pPr>
              <a:r>
                <a:rPr lang="en-US" sz="3600" b="1" kern="0" dirty="0">
                  <a:ln w="18415" cmpd="sng">
                    <a:noFill/>
                    <a:prstDash val="solid"/>
                  </a:ln>
                  <a:solidFill>
                    <a:srgbClr val="FAFAFA"/>
                  </a:solidFill>
                  <a:latin typeface="思源黑体 CN Medium" panose="020B0600000000000000" pitchFamily="34" charset="-122"/>
                  <a:ea typeface="思源黑体 CN Medium" panose="020B0600000000000000" pitchFamily="34" charset="-122"/>
                  <a:cs typeface="Times New Roman" pitchFamily="18" charset="0"/>
                </a:rPr>
                <a:t>02</a:t>
              </a:r>
            </a:p>
          </p:txBody>
        </p:sp>
        <p:sp>
          <p:nvSpPr>
            <p:cNvPr id="6" name="MH_Text_2">
              <a:extLst>
                <a:ext uri="{FF2B5EF4-FFF2-40B4-BE49-F238E27FC236}">
                  <a16:creationId xmlns:a16="http://schemas.microsoft.com/office/drawing/2014/main" id="{5B42FDC2-DD05-49D3-9275-85EA89EA6F23}"/>
                </a:ext>
              </a:extLst>
            </p:cNvPr>
            <p:cNvSpPr/>
            <p:nvPr>
              <p:custDataLst>
                <p:tags r:id="rId7"/>
              </p:custDataLst>
            </p:nvPr>
          </p:nvSpPr>
          <p:spPr>
            <a:xfrm>
              <a:off x="3658050" y="1863524"/>
              <a:ext cx="1690199" cy="3414532"/>
            </a:xfrm>
            <a:custGeom>
              <a:avLst/>
              <a:gdLst/>
              <a:ahLst/>
              <a:cxnLst/>
              <a:rect l="l" t="t" r="r" b="b"/>
              <a:pathLst>
                <a:path w="1944216" h="4536504">
                  <a:moveTo>
                    <a:pt x="1944216" y="1887118"/>
                  </a:moveTo>
                  <a:lnTo>
                    <a:pt x="1944216" y="4536504"/>
                  </a:lnTo>
                  <a:lnTo>
                    <a:pt x="0" y="4536504"/>
                  </a:lnTo>
                  <a:lnTo>
                    <a:pt x="0" y="2127281"/>
                  </a:lnTo>
                  <a:close/>
                  <a:moveTo>
                    <a:pt x="0" y="0"/>
                  </a:moveTo>
                  <a:lnTo>
                    <a:pt x="1944216" y="0"/>
                  </a:lnTo>
                  <a:lnTo>
                    <a:pt x="1944216" y="1322678"/>
                  </a:lnTo>
                  <a:lnTo>
                    <a:pt x="0" y="989389"/>
                  </a:lnTo>
                  <a:close/>
                </a:path>
              </a:pathLst>
            </a:custGeom>
            <a:solidFill>
              <a:srgbClr val="FAFAFA"/>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tIns="2016000" bIns="0" anchor="ctr">
              <a:norm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7" name="MH_SubTitle_2">
              <a:extLst>
                <a:ext uri="{FF2B5EF4-FFF2-40B4-BE49-F238E27FC236}">
                  <a16:creationId xmlns:a16="http://schemas.microsoft.com/office/drawing/2014/main" id="{72D83293-719F-48B9-B338-48570CC5C2A6}"/>
                </a:ext>
              </a:extLst>
            </p:cNvPr>
            <p:cNvSpPr txBox="1">
              <a:spLocks noChangeArrowheads="1"/>
            </p:cNvSpPr>
            <p:nvPr>
              <p:custDataLst>
                <p:tags r:id="rId8"/>
              </p:custDataLst>
            </p:nvPr>
          </p:nvSpPr>
          <p:spPr bwMode="auto">
            <a:xfrm flipH="1">
              <a:off x="3703564" y="2248317"/>
              <a:ext cx="1578485" cy="27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80000"/>
                </a:lnSpc>
                <a:spcBef>
                  <a:spcPct val="0"/>
                </a:spcBef>
                <a:buNone/>
              </a:pPr>
              <a:r>
                <a:rPr lang="zh-CN" altLang="en-US" sz="1800" dirty="0">
                  <a:solidFill>
                    <a:srgbClr val="53525E"/>
                  </a:solidFill>
                  <a:latin typeface="思源黑体 CN Medium" panose="020B0600000000000000" pitchFamily="34" charset="-122"/>
                  <a:ea typeface="思源黑体 CN Medium" panose="020B0600000000000000" pitchFamily="34" charset="-122"/>
                  <a:cs typeface="Times New Roman" panose="02020603050405020304" pitchFamily="18" charset="0"/>
                </a:rPr>
                <a:t>添加标题</a:t>
              </a:r>
            </a:p>
          </p:txBody>
        </p:sp>
        <p:sp>
          <p:nvSpPr>
            <p:cNvPr id="8" name="MH_Other_3">
              <a:extLst>
                <a:ext uri="{FF2B5EF4-FFF2-40B4-BE49-F238E27FC236}">
                  <a16:creationId xmlns:a16="http://schemas.microsoft.com/office/drawing/2014/main" id="{C992E396-4E7D-4FB8-B477-0E599C093FFD}"/>
                </a:ext>
              </a:extLst>
            </p:cNvPr>
            <p:cNvSpPr/>
            <p:nvPr>
              <p:custDataLst>
                <p:tags r:id="rId9"/>
              </p:custDataLst>
            </p:nvPr>
          </p:nvSpPr>
          <p:spPr>
            <a:xfrm>
              <a:off x="5878087" y="2252456"/>
              <a:ext cx="1626066" cy="1876873"/>
            </a:xfrm>
            <a:prstGeom prst="rect">
              <a:avLst/>
            </a:prstGeom>
            <a:solidFill>
              <a:srgbClr val="F8AB0F"/>
            </a:solidFill>
            <a:ln w="25400" cap="flat" cmpd="sng" algn="ctr">
              <a:solidFill>
                <a:srgbClr val="FAFAFA"/>
              </a:solidFill>
              <a:prstDash val="solid"/>
            </a:ln>
            <a:effectLst>
              <a:outerShdw blurRad="50800" dist="38100" algn="l" rotWithShape="0">
                <a:prstClr val="black">
                  <a:alpha val="40000"/>
                </a:prstClr>
              </a:outerShdw>
            </a:effectLst>
          </p:spPr>
          <p:txBody>
            <a:bodyPr tIns="46800" bIns="216000" anchor="ctr"/>
            <a:lstStyle/>
            <a:p>
              <a:pPr algn="ctr">
                <a:defRPr/>
              </a:pPr>
              <a:r>
                <a:rPr lang="en-US" sz="3600" b="1" kern="0" dirty="0">
                  <a:ln w="18415" cmpd="sng">
                    <a:noFill/>
                    <a:prstDash val="solid"/>
                  </a:ln>
                  <a:solidFill>
                    <a:srgbClr val="FAFAFA"/>
                  </a:solidFill>
                  <a:latin typeface="思源黑体 CN Medium" panose="020B0600000000000000" pitchFamily="34" charset="-122"/>
                  <a:ea typeface="思源黑体 CN Medium" panose="020B0600000000000000" pitchFamily="34" charset="-122"/>
                  <a:cs typeface="Times New Roman" pitchFamily="18" charset="0"/>
                </a:rPr>
                <a:t>03</a:t>
              </a:r>
            </a:p>
          </p:txBody>
        </p:sp>
        <p:sp>
          <p:nvSpPr>
            <p:cNvPr id="9" name="MH_Text_3">
              <a:extLst>
                <a:ext uri="{FF2B5EF4-FFF2-40B4-BE49-F238E27FC236}">
                  <a16:creationId xmlns:a16="http://schemas.microsoft.com/office/drawing/2014/main" id="{F60C3172-F1D0-4202-A4A2-FF7DEAB50F6C}"/>
                </a:ext>
              </a:extLst>
            </p:cNvPr>
            <p:cNvSpPr/>
            <p:nvPr>
              <p:custDataLst>
                <p:tags r:id="rId10"/>
              </p:custDataLst>
            </p:nvPr>
          </p:nvSpPr>
          <p:spPr>
            <a:xfrm>
              <a:off x="5878086" y="1863524"/>
              <a:ext cx="1690199" cy="3414532"/>
            </a:xfrm>
            <a:custGeom>
              <a:avLst/>
              <a:gdLst/>
              <a:ahLst/>
              <a:cxnLst/>
              <a:rect l="l" t="t" r="r" b="b"/>
              <a:pathLst>
                <a:path w="1944216" h="4536504">
                  <a:moveTo>
                    <a:pt x="1944216" y="1887118"/>
                  </a:moveTo>
                  <a:lnTo>
                    <a:pt x="1944216" y="4536504"/>
                  </a:lnTo>
                  <a:lnTo>
                    <a:pt x="0" y="4536504"/>
                  </a:lnTo>
                  <a:lnTo>
                    <a:pt x="0" y="2127281"/>
                  </a:lnTo>
                  <a:close/>
                  <a:moveTo>
                    <a:pt x="0" y="0"/>
                  </a:moveTo>
                  <a:lnTo>
                    <a:pt x="1944216" y="0"/>
                  </a:lnTo>
                  <a:lnTo>
                    <a:pt x="1944216" y="1322678"/>
                  </a:lnTo>
                  <a:lnTo>
                    <a:pt x="0" y="989389"/>
                  </a:lnTo>
                  <a:close/>
                </a:path>
              </a:pathLst>
            </a:custGeom>
            <a:solidFill>
              <a:srgbClr val="FAFAFA"/>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tIns="2016000" bIns="0" anchor="ctr">
              <a:norm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10" name="MH_SubTitle_3">
              <a:extLst>
                <a:ext uri="{FF2B5EF4-FFF2-40B4-BE49-F238E27FC236}">
                  <a16:creationId xmlns:a16="http://schemas.microsoft.com/office/drawing/2014/main" id="{DE205E3F-B023-48C1-87FD-64EBA850F5FD}"/>
                </a:ext>
              </a:extLst>
            </p:cNvPr>
            <p:cNvSpPr txBox="1">
              <a:spLocks noChangeArrowheads="1"/>
            </p:cNvSpPr>
            <p:nvPr>
              <p:custDataLst>
                <p:tags r:id="rId11"/>
              </p:custDataLst>
            </p:nvPr>
          </p:nvSpPr>
          <p:spPr bwMode="auto">
            <a:xfrm flipH="1">
              <a:off x="5923600" y="2248317"/>
              <a:ext cx="1578485" cy="27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80000"/>
                </a:lnSpc>
                <a:spcBef>
                  <a:spcPct val="0"/>
                </a:spcBef>
                <a:buNone/>
              </a:pPr>
              <a:r>
                <a:rPr lang="zh-CN" altLang="en-US" sz="1800" dirty="0">
                  <a:solidFill>
                    <a:srgbClr val="53525E"/>
                  </a:solidFill>
                  <a:latin typeface="思源黑体 CN Medium" panose="020B0600000000000000" pitchFamily="34" charset="-122"/>
                  <a:ea typeface="思源黑体 CN Medium" panose="020B0600000000000000" pitchFamily="34" charset="-122"/>
                  <a:cs typeface="Times New Roman" panose="02020603050405020304" pitchFamily="18" charset="0"/>
                </a:rPr>
                <a:t>添加标题</a:t>
              </a:r>
            </a:p>
          </p:txBody>
        </p:sp>
        <p:sp>
          <p:nvSpPr>
            <p:cNvPr id="11" name="MH_Other_4">
              <a:extLst>
                <a:ext uri="{FF2B5EF4-FFF2-40B4-BE49-F238E27FC236}">
                  <a16:creationId xmlns:a16="http://schemas.microsoft.com/office/drawing/2014/main" id="{6BE9C3F5-DC51-4022-9727-BC10B8BDDE57}"/>
                </a:ext>
              </a:extLst>
            </p:cNvPr>
            <p:cNvSpPr/>
            <p:nvPr>
              <p:custDataLst>
                <p:tags r:id="rId12"/>
              </p:custDataLst>
            </p:nvPr>
          </p:nvSpPr>
          <p:spPr>
            <a:xfrm>
              <a:off x="8098123" y="2252456"/>
              <a:ext cx="1626066" cy="1876873"/>
            </a:xfrm>
            <a:prstGeom prst="rect">
              <a:avLst/>
            </a:prstGeom>
            <a:solidFill>
              <a:srgbClr val="53525E"/>
            </a:solidFill>
            <a:ln w="25400" cap="flat" cmpd="sng" algn="ctr">
              <a:solidFill>
                <a:srgbClr val="FAFAFA"/>
              </a:solidFill>
              <a:prstDash val="solid"/>
            </a:ln>
            <a:effectLst>
              <a:outerShdw blurRad="50800" dist="38100" algn="l" rotWithShape="0">
                <a:prstClr val="black">
                  <a:alpha val="40000"/>
                </a:prstClr>
              </a:outerShdw>
            </a:effectLst>
          </p:spPr>
          <p:txBody>
            <a:bodyPr tIns="46800" bIns="216000" anchor="ctr"/>
            <a:lstStyle/>
            <a:p>
              <a:pPr algn="ctr">
                <a:defRPr/>
              </a:pPr>
              <a:r>
                <a:rPr lang="en-US" sz="3600" b="1" kern="0" dirty="0">
                  <a:ln w="18415" cmpd="sng">
                    <a:noFill/>
                    <a:prstDash val="solid"/>
                  </a:ln>
                  <a:solidFill>
                    <a:srgbClr val="FAFAFA"/>
                  </a:solidFill>
                  <a:latin typeface="思源黑体 CN Medium" panose="020B0600000000000000" pitchFamily="34" charset="-122"/>
                  <a:ea typeface="思源黑体 CN Medium" panose="020B0600000000000000" pitchFamily="34" charset="-122"/>
                  <a:cs typeface="Times New Roman" pitchFamily="18" charset="0"/>
                </a:rPr>
                <a:t>04</a:t>
              </a:r>
            </a:p>
          </p:txBody>
        </p:sp>
        <p:sp>
          <p:nvSpPr>
            <p:cNvPr id="12" name="MH_Text_4">
              <a:extLst>
                <a:ext uri="{FF2B5EF4-FFF2-40B4-BE49-F238E27FC236}">
                  <a16:creationId xmlns:a16="http://schemas.microsoft.com/office/drawing/2014/main" id="{9F54409C-3FF7-47DA-95AD-78716ABFB7B4}"/>
                </a:ext>
              </a:extLst>
            </p:cNvPr>
            <p:cNvSpPr/>
            <p:nvPr>
              <p:custDataLst>
                <p:tags r:id="rId13"/>
              </p:custDataLst>
            </p:nvPr>
          </p:nvSpPr>
          <p:spPr>
            <a:xfrm>
              <a:off x="8098122" y="1863524"/>
              <a:ext cx="1690199" cy="3414532"/>
            </a:xfrm>
            <a:custGeom>
              <a:avLst/>
              <a:gdLst/>
              <a:ahLst/>
              <a:cxnLst/>
              <a:rect l="l" t="t" r="r" b="b"/>
              <a:pathLst>
                <a:path w="1944216" h="4536504">
                  <a:moveTo>
                    <a:pt x="1944216" y="1887118"/>
                  </a:moveTo>
                  <a:lnTo>
                    <a:pt x="1944216" y="4536504"/>
                  </a:lnTo>
                  <a:lnTo>
                    <a:pt x="0" y="4536504"/>
                  </a:lnTo>
                  <a:lnTo>
                    <a:pt x="0" y="2127281"/>
                  </a:lnTo>
                  <a:close/>
                  <a:moveTo>
                    <a:pt x="0" y="0"/>
                  </a:moveTo>
                  <a:lnTo>
                    <a:pt x="1944216" y="0"/>
                  </a:lnTo>
                  <a:lnTo>
                    <a:pt x="1944216" y="1322678"/>
                  </a:lnTo>
                  <a:lnTo>
                    <a:pt x="0" y="989389"/>
                  </a:lnTo>
                  <a:close/>
                </a:path>
              </a:pathLst>
            </a:custGeom>
            <a:solidFill>
              <a:srgbClr val="FAFAFA"/>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tIns="2016000" bIns="0" anchor="ctr">
              <a:norm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13" name="MH_SubTitle_4">
              <a:extLst>
                <a:ext uri="{FF2B5EF4-FFF2-40B4-BE49-F238E27FC236}">
                  <a16:creationId xmlns:a16="http://schemas.microsoft.com/office/drawing/2014/main" id="{F43A356A-68B7-47F2-A74D-992BBB7E2B23}"/>
                </a:ext>
              </a:extLst>
            </p:cNvPr>
            <p:cNvSpPr txBox="1">
              <a:spLocks noChangeArrowheads="1"/>
            </p:cNvSpPr>
            <p:nvPr>
              <p:custDataLst>
                <p:tags r:id="rId14"/>
              </p:custDataLst>
            </p:nvPr>
          </p:nvSpPr>
          <p:spPr bwMode="auto">
            <a:xfrm flipH="1">
              <a:off x="8143636" y="2248317"/>
              <a:ext cx="1578485" cy="27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80000"/>
                </a:lnSpc>
                <a:spcBef>
                  <a:spcPct val="0"/>
                </a:spcBef>
                <a:buNone/>
              </a:pPr>
              <a:r>
                <a:rPr lang="zh-CN" altLang="en-US" sz="1800" dirty="0">
                  <a:solidFill>
                    <a:srgbClr val="53525E"/>
                  </a:solidFill>
                  <a:latin typeface="思源黑体 CN Medium" panose="020B0600000000000000" pitchFamily="34" charset="-122"/>
                  <a:ea typeface="思源黑体 CN Medium" panose="020B0600000000000000" pitchFamily="34" charset="-122"/>
                  <a:cs typeface="Times New Roman" panose="02020603050405020304" pitchFamily="18" charset="0"/>
                </a:rPr>
                <a:t>添加标题</a:t>
              </a:r>
            </a:p>
          </p:txBody>
        </p:sp>
      </p:grpSp>
      <p:sp>
        <p:nvSpPr>
          <p:cNvPr id="19" name="MH_Text_1">
            <a:extLst>
              <a:ext uri="{FF2B5EF4-FFF2-40B4-BE49-F238E27FC236}">
                <a16:creationId xmlns:a16="http://schemas.microsoft.com/office/drawing/2014/main" id="{5AC8EC26-84D7-4414-BCAA-69ABBD40B8B8}"/>
              </a:ext>
            </a:extLst>
          </p:cNvPr>
          <p:cNvSpPr txBox="1"/>
          <p:nvPr>
            <p:custDataLst>
              <p:tags r:id="rId2"/>
            </p:custDataLst>
          </p:nvPr>
        </p:nvSpPr>
        <p:spPr>
          <a:xfrm>
            <a:off x="1942905" y="1761736"/>
            <a:ext cx="9099340" cy="796269"/>
          </a:xfrm>
          <a:prstGeom prst="rect">
            <a:avLst/>
          </a:prstGeom>
          <a:noFill/>
        </p:spPr>
        <p:txBody>
          <a:bodyPr lIns="0" tIns="0" rIns="0" bIns="0">
            <a:noAutofit/>
          </a:body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根据您的需要自由拉伸文本框大小单击此处可编辑内容单击此处可编辑内容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根据您的需要自由拉伸文本框大小单击此处可编辑内容</a:t>
            </a:r>
            <a:endParaRPr lang="en-US" altLang="zh-CN" sz="1600" spc="300" dirty="0">
              <a:solidFill>
                <a:srgbClr val="53525E"/>
              </a:solidFill>
              <a:latin typeface="思源黑体 CN Medium" panose="020B0600000000000000" pitchFamily="34" charset="-122"/>
              <a:ea typeface="思源黑体 CN Medium" panose="020B0600000000000000" pitchFamily="34" charset="-122"/>
            </a:endParaRPr>
          </a:p>
        </p:txBody>
      </p:sp>
      <p:sp>
        <p:nvSpPr>
          <p:cNvPr id="20" name="文本框 19">
            <a:extLst>
              <a:ext uri="{FF2B5EF4-FFF2-40B4-BE49-F238E27FC236}">
                <a16:creationId xmlns:a16="http://schemas.microsoft.com/office/drawing/2014/main" id="{254435B1-13C0-4FF4-8C65-CBDB63D619C0}"/>
              </a:ext>
            </a:extLst>
          </p:cNvPr>
          <p:cNvSpPr txBox="1"/>
          <p:nvPr/>
        </p:nvSpPr>
        <p:spPr>
          <a:xfrm>
            <a:off x="-247830" y="1556161"/>
            <a:ext cx="1954381" cy="2215991"/>
          </a:xfrm>
          <a:prstGeom prst="rect">
            <a:avLst/>
          </a:prstGeom>
          <a:noFill/>
        </p:spPr>
        <p:txBody>
          <a:bodyPr wrap="none" rtlCol="0">
            <a:spAutoFit/>
          </a:bodyPr>
          <a:lstStyle/>
          <a:p>
            <a:r>
              <a:rPr lang="zh-CN" altLang="en-US" sz="13800" dirty="0">
                <a:solidFill>
                  <a:srgbClr val="3299BA"/>
                </a:solidFill>
                <a:latin typeface="思源黑体 CN Medium" panose="020B0600000000000000" pitchFamily="34" charset="-122"/>
                <a:ea typeface="思源黑体 CN Medium" panose="020B0600000000000000" pitchFamily="34" charset="-122"/>
              </a:rPr>
              <a:t>“</a:t>
            </a:r>
          </a:p>
        </p:txBody>
      </p:sp>
      <p:sp>
        <p:nvSpPr>
          <p:cNvPr id="21" name="Shape 1787">
            <a:extLst>
              <a:ext uri="{FF2B5EF4-FFF2-40B4-BE49-F238E27FC236}">
                <a16:creationId xmlns:a16="http://schemas.microsoft.com/office/drawing/2014/main" id="{9DAD29B8-5198-46A6-95EC-5000D002FD5E}"/>
              </a:ext>
            </a:extLst>
          </p:cNvPr>
          <p:cNvSpPr/>
          <p:nvPr/>
        </p:nvSpPr>
        <p:spPr>
          <a:xfrm>
            <a:off x="4302095" y="579908"/>
            <a:ext cx="462198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1006506898"/>
      </p:ext>
    </p:extLst>
  </p:cSld>
  <p:clrMapOvr>
    <a:masterClrMapping/>
  </p:clrMapOvr>
  <p:transition spd="slow" advTm="508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heel(1)">
                                      <p:cBhvr>
                                        <p:cTn id="26"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3" name="Group 100">
            <a:extLst>
              <a:ext uri="{FF2B5EF4-FFF2-40B4-BE49-F238E27FC236}">
                <a16:creationId xmlns:a16="http://schemas.microsoft.com/office/drawing/2014/main" id="{7FA23DE3-A887-4F59-9BC2-F0AD31208027}"/>
              </a:ext>
            </a:extLst>
          </p:cNvPr>
          <p:cNvGrpSpPr/>
          <p:nvPr/>
        </p:nvGrpSpPr>
        <p:grpSpPr>
          <a:xfrm>
            <a:off x="753985" y="3322307"/>
            <a:ext cx="277647" cy="276819"/>
            <a:chOff x="2138511" y="2464802"/>
            <a:chExt cx="354012" cy="352956"/>
          </a:xfrm>
          <a:solidFill>
            <a:srgbClr val="FAC760"/>
          </a:solidFill>
        </p:grpSpPr>
        <p:sp>
          <p:nvSpPr>
            <p:cNvPr id="4" name="Oval 101">
              <a:extLst>
                <a:ext uri="{FF2B5EF4-FFF2-40B4-BE49-F238E27FC236}">
                  <a16:creationId xmlns:a16="http://schemas.microsoft.com/office/drawing/2014/main" id="{0D340AE9-6A7A-4D80-94A0-A1180D03B000}"/>
                </a:ext>
              </a:extLst>
            </p:cNvPr>
            <p:cNvSpPr>
              <a:spLocks noChangeArrowheads="1"/>
            </p:cNvSpPr>
            <p:nvPr/>
          </p:nvSpPr>
          <p:spPr bwMode="auto">
            <a:xfrm>
              <a:off x="2229830" y="2555417"/>
              <a:ext cx="171376" cy="171727"/>
            </a:xfrm>
            <a:prstGeom prst="ellipse">
              <a:avLst/>
            </a:prstGeom>
            <a:solidFill>
              <a:srgbClr val="F8AB0F"/>
            </a:solidFill>
            <a:ln>
              <a:solidFill>
                <a:srgbClr val="F8AB0F"/>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5" name="Freeform 58">
              <a:extLst>
                <a:ext uri="{FF2B5EF4-FFF2-40B4-BE49-F238E27FC236}">
                  <a16:creationId xmlns:a16="http://schemas.microsoft.com/office/drawing/2014/main" id="{47288D5B-9821-475F-AA94-AC8D4CF69B80}"/>
                </a:ext>
              </a:extLst>
            </p:cNvPr>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rgbClr val="F8AB0F"/>
            </a:solidFill>
            <a:ln>
              <a:solidFill>
                <a:srgbClr val="F8AB0F"/>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grpSp>
      <p:grpSp>
        <p:nvGrpSpPr>
          <p:cNvPr id="6" name="Group 103">
            <a:extLst>
              <a:ext uri="{FF2B5EF4-FFF2-40B4-BE49-F238E27FC236}">
                <a16:creationId xmlns:a16="http://schemas.microsoft.com/office/drawing/2014/main" id="{8C70EE7C-C8ED-4F6A-9078-5E70D37DB8F4}"/>
              </a:ext>
            </a:extLst>
          </p:cNvPr>
          <p:cNvGrpSpPr/>
          <p:nvPr/>
        </p:nvGrpSpPr>
        <p:grpSpPr>
          <a:xfrm>
            <a:off x="753985" y="4175106"/>
            <a:ext cx="277647" cy="276819"/>
            <a:chOff x="2138511" y="2464802"/>
            <a:chExt cx="354012" cy="352956"/>
          </a:xfrm>
          <a:solidFill>
            <a:schemeClr val="accent3"/>
          </a:solidFill>
        </p:grpSpPr>
        <p:sp>
          <p:nvSpPr>
            <p:cNvPr id="7" name="Oval 104">
              <a:extLst>
                <a:ext uri="{FF2B5EF4-FFF2-40B4-BE49-F238E27FC236}">
                  <a16:creationId xmlns:a16="http://schemas.microsoft.com/office/drawing/2014/main" id="{12DE2B92-8865-4F45-9653-8DAA2B8B83F3}"/>
                </a:ext>
              </a:extLst>
            </p:cNvPr>
            <p:cNvSpPr>
              <a:spLocks noChangeArrowheads="1"/>
            </p:cNvSpPr>
            <p:nvPr/>
          </p:nvSpPr>
          <p:spPr bwMode="auto">
            <a:xfrm>
              <a:off x="2229830" y="2555417"/>
              <a:ext cx="171376" cy="171727"/>
            </a:xfrm>
            <a:prstGeom prst="ellipse">
              <a:avLst/>
            </a:prstGeom>
            <a:solidFill>
              <a:srgbClr val="3299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8" name="Freeform 61">
              <a:extLst>
                <a:ext uri="{FF2B5EF4-FFF2-40B4-BE49-F238E27FC236}">
                  <a16:creationId xmlns:a16="http://schemas.microsoft.com/office/drawing/2014/main" id="{2342F7F0-57FB-4BC2-A6FB-6F5892C62D86}"/>
                </a:ext>
              </a:extLst>
            </p:cNvPr>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rgbClr val="3299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grpSp>
      <p:grpSp>
        <p:nvGrpSpPr>
          <p:cNvPr id="9" name="Group 106">
            <a:extLst>
              <a:ext uri="{FF2B5EF4-FFF2-40B4-BE49-F238E27FC236}">
                <a16:creationId xmlns:a16="http://schemas.microsoft.com/office/drawing/2014/main" id="{0465B2CB-8E6D-4D48-A997-DDCE5E41DA16}"/>
              </a:ext>
            </a:extLst>
          </p:cNvPr>
          <p:cNvGrpSpPr/>
          <p:nvPr/>
        </p:nvGrpSpPr>
        <p:grpSpPr>
          <a:xfrm>
            <a:off x="753985" y="5021187"/>
            <a:ext cx="277647" cy="276819"/>
            <a:chOff x="2138511" y="2464802"/>
            <a:chExt cx="354012" cy="352956"/>
          </a:xfrm>
          <a:solidFill>
            <a:srgbClr val="EB5D32"/>
          </a:solidFill>
        </p:grpSpPr>
        <p:sp>
          <p:nvSpPr>
            <p:cNvPr id="10" name="Oval 107">
              <a:extLst>
                <a:ext uri="{FF2B5EF4-FFF2-40B4-BE49-F238E27FC236}">
                  <a16:creationId xmlns:a16="http://schemas.microsoft.com/office/drawing/2014/main" id="{DE459884-F1D3-498B-9EA9-DE41C90CF8EC}"/>
                </a:ext>
              </a:extLst>
            </p:cNvPr>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11" name="Freeform 64">
              <a:extLst>
                <a:ext uri="{FF2B5EF4-FFF2-40B4-BE49-F238E27FC236}">
                  <a16:creationId xmlns:a16="http://schemas.microsoft.com/office/drawing/2014/main" id="{F0538BA9-F599-4B51-8506-DDD0B5EA29C4}"/>
                </a:ext>
              </a:extLst>
            </p:cNvPr>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grpSp>
      <p:grpSp>
        <p:nvGrpSpPr>
          <p:cNvPr id="12" name="Group 109">
            <a:extLst>
              <a:ext uri="{FF2B5EF4-FFF2-40B4-BE49-F238E27FC236}">
                <a16:creationId xmlns:a16="http://schemas.microsoft.com/office/drawing/2014/main" id="{ACC492BC-77FB-4A38-93E5-38570B6C2234}"/>
              </a:ext>
            </a:extLst>
          </p:cNvPr>
          <p:cNvGrpSpPr/>
          <p:nvPr/>
        </p:nvGrpSpPr>
        <p:grpSpPr>
          <a:xfrm>
            <a:off x="3514729" y="4175106"/>
            <a:ext cx="277647" cy="276819"/>
            <a:chOff x="2138511" y="2464802"/>
            <a:chExt cx="354012" cy="352956"/>
          </a:xfrm>
          <a:solidFill>
            <a:srgbClr val="3299BA"/>
          </a:solidFill>
        </p:grpSpPr>
        <p:sp>
          <p:nvSpPr>
            <p:cNvPr id="13" name="Oval 110">
              <a:extLst>
                <a:ext uri="{FF2B5EF4-FFF2-40B4-BE49-F238E27FC236}">
                  <a16:creationId xmlns:a16="http://schemas.microsoft.com/office/drawing/2014/main" id="{AC452E9B-8050-438B-B6C8-D65ADD5700E6}"/>
                </a:ext>
              </a:extLst>
            </p:cNvPr>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14" name="Freeform 67">
              <a:extLst>
                <a:ext uri="{FF2B5EF4-FFF2-40B4-BE49-F238E27FC236}">
                  <a16:creationId xmlns:a16="http://schemas.microsoft.com/office/drawing/2014/main" id="{FF983343-45AC-4859-9559-21726B729959}"/>
                </a:ext>
              </a:extLst>
            </p:cNvPr>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grpSp>
      <p:grpSp>
        <p:nvGrpSpPr>
          <p:cNvPr id="15" name="Group 112">
            <a:extLst>
              <a:ext uri="{FF2B5EF4-FFF2-40B4-BE49-F238E27FC236}">
                <a16:creationId xmlns:a16="http://schemas.microsoft.com/office/drawing/2014/main" id="{56DD520B-2990-403F-BEC9-15599A39526F}"/>
              </a:ext>
            </a:extLst>
          </p:cNvPr>
          <p:cNvGrpSpPr/>
          <p:nvPr/>
        </p:nvGrpSpPr>
        <p:grpSpPr>
          <a:xfrm>
            <a:off x="3514729" y="5021187"/>
            <a:ext cx="277647" cy="276819"/>
            <a:chOff x="2138511" y="2464802"/>
            <a:chExt cx="354012" cy="352956"/>
          </a:xfrm>
          <a:solidFill>
            <a:srgbClr val="EB5D32"/>
          </a:solidFill>
        </p:grpSpPr>
        <p:sp>
          <p:nvSpPr>
            <p:cNvPr id="16" name="Oval 113">
              <a:extLst>
                <a:ext uri="{FF2B5EF4-FFF2-40B4-BE49-F238E27FC236}">
                  <a16:creationId xmlns:a16="http://schemas.microsoft.com/office/drawing/2014/main" id="{FD30EBB2-2BE1-4150-83B6-CB211AA928AE}"/>
                </a:ext>
              </a:extLst>
            </p:cNvPr>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17" name="Freeform 70">
              <a:extLst>
                <a:ext uri="{FF2B5EF4-FFF2-40B4-BE49-F238E27FC236}">
                  <a16:creationId xmlns:a16="http://schemas.microsoft.com/office/drawing/2014/main" id="{E270D793-7AD9-4280-9B24-5212CA5EF49C}"/>
                </a:ext>
              </a:extLst>
            </p:cNvPr>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grpSp>
      <p:sp>
        <p:nvSpPr>
          <p:cNvPr id="18" name="TextBox 115">
            <a:extLst>
              <a:ext uri="{FF2B5EF4-FFF2-40B4-BE49-F238E27FC236}">
                <a16:creationId xmlns:a16="http://schemas.microsoft.com/office/drawing/2014/main" id="{E60F845F-9F90-4AA1-8841-9B1236E25842}"/>
              </a:ext>
            </a:extLst>
          </p:cNvPr>
          <p:cNvSpPr txBox="1"/>
          <p:nvPr/>
        </p:nvSpPr>
        <p:spPr>
          <a:xfrm>
            <a:off x="1031632" y="3228653"/>
            <a:ext cx="1024639" cy="338554"/>
          </a:xfrm>
          <a:prstGeom prst="rect">
            <a:avLst/>
          </a:prstGeom>
          <a:noFill/>
        </p:spPr>
        <p:txBody>
          <a:bodyPr wrap="none" rtlCol="0">
            <a:spAutoFit/>
          </a:bodyPr>
          <a:lstStyle/>
          <a:p>
            <a:r>
              <a:rPr lang="zh-CN" altLang="en-US"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rPr>
              <a:t>添加标题</a:t>
            </a:r>
            <a:endParaRPr lang="id-ID"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19" name="TextBox 116">
            <a:extLst>
              <a:ext uri="{FF2B5EF4-FFF2-40B4-BE49-F238E27FC236}">
                <a16:creationId xmlns:a16="http://schemas.microsoft.com/office/drawing/2014/main" id="{F0930FE3-3C72-4069-B56A-52747700DC26}"/>
              </a:ext>
            </a:extLst>
          </p:cNvPr>
          <p:cNvSpPr txBox="1"/>
          <p:nvPr/>
        </p:nvSpPr>
        <p:spPr>
          <a:xfrm>
            <a:off x="1029030" y="3590038"/>
            <a:ext cx="2485699" cy="338554"/>
          </a:xfrm>
          <a:prstGeom prst="rect">
            <a:avLst/>
          </a:prstGeom>
          <a:noFill/>
        </p:spPr>
        <p:txBody>
          <a:bodyPr wrap="square" rtlCol="0">
            <a:sp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endParaRPr lang="en-US"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grpSp>
        <p:nvGrpSpPr>
          <p:cNvPr id="28" name="Group 125">
            <a:extLst>
              <a:ext uri="{FF2B5EF4-FFF2-40B4-BE49-F238E27FC236}">
                <a16:creationId xmlns:a16="http://schemas.microsoft.com/office/drawing/2014/main" id="{52FB1D02-9C07-448B-86F3-8A761C0CD2FD}"/>
              </a:ext>
            </a:extLst>
          </p:cNvPr>
          <p:cNvGrpSpPr/>
          <p:nvPr/>
        </p:nvGrpSpPr>
        <p:grpSpPr>
          <a:xfrm>
            <a:off x="3514729" y="3310634"/>
            <a:ext cx="277647" cy="276819"/>
            <a:chOff x="2138511" y="2464802"/>
            <a:chExt cx="354012" cy="352956"/>
          </a:xfrm>
          <a:solidFill>
            <a:schemeClr val="accent2"/>
          </a:solidFill>
        </p:grpSpPr>
        <p:sp>
          <p:nvSpPr>
            <p:cNvPr id="29" name="Oval 126">
              <a:extLst>
                <a:ext uri="{FF2B5EF4-FFF2-40B4-BE49-F238E27FC236}">
                  <a16:creationId xmlns:a16="http://schemas.microsoft.com/office/drawing/2014/main" id="{C59E6A7F-510A-4DB9-8496-58058EA7509A}"/>
                </a:ext>
              </a:extLst>
            </p:cNvPr>
            <p:cNvSpPr>
              <a:spLocks noChangeArrowheads="1"/>
            </p:cNvSpPr>
            <p:nvPr/>
          </p:nvSpPr>
          <p:spPr bwMode="auto">
            <a:xfrm>
              <a:off x="2229830" y="2555417"/>
              <a:ext cx="171376" cy="171727"/>
            </a:xfrm>
            <a:prstGeom prst="ellipse">
              <a:avLst/>
            </a:prstGeom>
            <a:solidFill>
              <a:srgbClr val="F8AB0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30" name="Freeform 83">
              <a:extLst>
                <a:ext uri="{FF2B5EF4-FFF2-40B4-BE49-F238E27FC236}">
                  <a16:creationId xmlns:a16="http://schemas.microsoft.com/office/drawing/2014/main" id="{37D13C27-D636-49E2-9756-9BE0925C7B7C}"/>
                </a:ext>
              </a:extLst>
            </p:cNvPr>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rgbClr val="F8AB0F"/>
            </a:solidFill>
            <a:ln>
              <a:solidFill>
                <a:srgbClr val="F8AB0F"/>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grpSp>
      <p:sp>
        <p:nvSpPr>
          <p:cNvPr id="33" name="TextBox 130">
            <a:extLst>
              <a:ext uri="{FF2B5EF4-FFF2-40B4-BE49-F238E27FC236}">
                <a16:creationId xmlns:a16="http://schemas.microsoft.com/office/drawing/2014/main" id="{D9163E34-10B5-4F32-8B60-F10666FEEDEF}"/>
              </a:ext>
            </a:extLst>
          </p:cNvPr>
          <p:cNvSpPr txBox="1"/>
          <p:nvPr/>
        </p:nvSpPr>
        <p:spPr>
          <a:xfrm>
            <a:off x="2143297" y="2073503"/>
            <a:ext cx="3869601" cy="792378"/>
          </a:xfrm>
          <a:prstGeom prst="rect">
            <a:avLst/>
          </a:prstGeom>
          <a:noFill/>
        </p:spPr>
        <p:txBody>
          <a:bodyPr wrap="square" lIns="91422" tIns="45711" rIns="91422" bIns="45711" rtlCol="0">
            <a:spAutoFit/>
          </a:body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34" name="TextBox 131">
            <a:extLst>
              <a:ext uri="{FF2B5EF4-FFF2-40B4-BE49-F238E27FC236}">
                <a16:creationId xmlns:a16="http://schemas.microsoft.com/office/drawing/2014/main" id="{1EDB7FD4-1C11-4E05-8AF3-7D840C018846}"/>
              </a:ext>
            </a:extLst>
          </p:cNvPr>
          <p:cNvSpPr txBox="1"/>
          <p:nvPr/>
        </p:nvSpPr>
        <p:spPr>
          <a:xfrm>
            <a:off x="707371" y="1971948"/>
            <a:ext cx="1624126" cy="923312"/>
          </a:xfrm>
          <a:prstGeom prst="rect">
            <a:avLst/>
          </a:prstGeom>
          <a:noFill/>
        </p:spPr>
        <p:txBody>
          <a:bodyPr wrap="none" lIns="91422" tIns="45711" rIns="91422" bIns="45711" rtlCol="0">
            <a:spAutoFit/>
          </a:bodyPr>
          <a:lstStyle/>
          <a:p>
            <a:r>
              <a:rPr lang="en-US" altLang="zh-CN" sz="5400" dirty="0">
                <a:solidFill>
                  <a:srgbClr val="3299BA"/>
                </a:solidFill>
                <a:latin typeface="思源黑体 CN Medium" panose="020B0600000000000000" pitchFamily="34" charset="-122"/>
                <a:ea typeface="思源黑体 CN Medium" panose="020B0600000000000000" pitchFamily="34" charset="-122"/>
                <a:cs typeface="Lato regular" panose="020F0502020204030203" pitchFamily="34" charset="0"/>
              </a:rPr>
              <a:t>80%</a:t>
            </a:r>
            <a:endParaRPr lang="id-ID" sz="5400" dirty="0">
              <a:solidFill>
                <a:srgbClr val="3299BA"/>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35" name="TextBox 115">
            <a:extLst>
              <a:ext uri="{FF2B5EF4-FFF2-40B4-BE49-F238E27FC236}">
                <a16:creationId xmlns:a16="http://schemas.microsoft.com/office/drawing/2014/main" id="{4BD0B2C2-6F21-429C-9612-F0E415058928}"/>
              </a:ext>
            </a:extLst>
          </p:cNvPr>
          <p:cNvSpPr txBox="1"/>
          <p:nvPr/>
        </p:nvSpPr>
        <p:spPr>
          <a:xfrm>
            <a:off x="3863996" y="3300986"/>
            <a:ext cx="1024639" cy="338554"/>
          </a:xfrm>
          <a:prstGeom prst="rect">
            <a:avLst/>
          </a:prstGeom>
          <a:noFill/>
        </p:spPr>
        <p:txBody>
          <a:bodyPr wrap="none" rtlCol="0">
            <a:spAutoFit/>
          </a:bodyPr>
          <a:lstStyle/>
          <a:p>
            <a:r>
              <a:rPr lang="zh-CN" altLang="en-US"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rPr>
              <a:t>添加标题</a:t>
            </a:r>
            <a:endParaRPr lang="id-ID"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36" name="TextBox 116">
            <a:extLst>
              <a:ext uri="{FF2B5EF4-FFF2-40B4-BE49-F238E27FC236}">
                <a16:creationId xmlns:a16="http://schemas.microsoft.com/office/drawing/2014/main" id="{B2F202FE-B42C-49BC-AA0E-E0FFFC024465}"/>
              </a:ext>
            </a:extLst>
          </p:cNvPr>
          <p:cNvSpPr txBox="1"/>
          <p:nvPr/>
        </p:nvSpPr>
        <p:spPr>
          <a:xfrm>
            <a:off x="3861394" y="3662371"/>
            <a:ext cx="2485699" cy="338554"/>
          </a:xfrm>
          <a:prstGeom prst="rect">
            <a:avLst/>
          </a:prstGeom>
          <a:noFill/>
        </p:spPr>
        <p:txBody>
          <a:bodyPr wrap="square" rtlCol="0">
            <a:sp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endParaRPr lang="en-US" sz="1600" b="1" dirty="0">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37" name="TextBox 115">
            <a:extLst>
              <a:ext uri="{FF2B5EF4-FFF2-40B4-BE49-F238E27FC236}">
                <a16:creationId xmlns:a16="http://schemas.microsoft.com/office/drawing/2014/main" id="{A0E7A328-DC85-4DCB-A422-D1C230005272}"/>
              </a:ext>
            </a:extLst>
          </p:cNvPr>
          <p:cNvSpPr txBox="1"/>
          <p:nvPr/>
        </p:nvSpPr>
        <p:spPr>
          <a:xfrm>
            <a:off x="3856112" y="4169977"/>
            <a:ext cx="1024639" cy="338554"/>
          </a:xfrm>
          <a:prstGeom prst="rect">
            <a:avLst/>
          </a:prstGeom>
          <a:noFill/>
        </p:spPr>
        <p:txBody>
          <a:bodyPr wrap="none" rtlCol="0">
            <a:spAutoFit/>
          </a:bodyPr>
          <a:lstStyle/>
          <a:p>
            <a:r>
              <a:rPr lang="zh-CN" altLang="en-US"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rPr>
              <a:t>添加标题</a:t>
            </a:r>
            <a:endParaRPr lang="id-ID"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38" name="TextBox 116">
            <a:extLst>
              <a:ext uri="{FF2B5EF4-FFF2-40B4-BE49-F238E27FC236}">
                <a16:creationId xmlns:a16="http://schemas.microsoft.com/office/drawing/2014/main" id="{A4A077A3-F7EE-4611-AE8E-E6EADB3E0B99}"/>
              </a:ext>
            </a:extLst>
          </p:cNvPr>
          <p:cNvSpPr txBox="1"/>
          <p:nvPr/>
        </p:nvSpPr>
        <p:spPr>
          <a:xfrm>
            <a:off x="3856112" y="4534511"/>
            <a:ext cx="2485699" cy="338554"/>
          </a:xfrm>
          <a:prstGeom prst="rect">
            <a:avLst/>
          </a:prstGeom>
          <a:noFill/>
        </p:spPr>
        <p:txBody>
          <a:bodyPr wrap="square" rtlCol="0">
            <a:sp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endParaRPr lang="en-US" sz="1600" b="1" dirty="0">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39" name="TextBox 115">
            <a:extLst>
              <a:ext uri="{FF2B5EF4-FFF2-40B4-BE49-F238E27FC236}">
                <a16:creationId xmlns:a16="http://schemas.microsoft.com/office/drawing/2014/main" id="{43E8CCB5-20EA-4E8F-AB66-DB56A4DEA50A}"/>
              </a:ext>
            </a:extLst>
          </p:cNvPr>
          <p:cNvSpPr txBox="1"/>
          <p:nvPr/>
        </p:nvSpPr>
        <p:spPr>
          <a:xfrm>
            <a:off x="3843761" y="5016702"/>
            <a:ext cx="1024639" cy="338554"/>
          </a:xfrm>
          <a:prstGeom prst="rect">
            <a:avLst/>
          </a:prstGeom>
          <a:noFill/>
        </p:spPr>
        <p:txBody>
          <a:bodyPr wrap="none" rtlCol="0">
            <a:spAutoFit/>
          </a:bodyPr>
          <a:lstStyle/>
          <a:p>
            <a:r>
              <a:rPr lang="zh-CN" altLang="en-US"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rPr>
              <a:t>添加标题</a:t>
            </a:r>
            <a:endParaRPr lang="id-ID"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40" name="TextBox 116">
            <a:extLst>
              <a:ext uri="{FF2B5EF4-FFF2-40B4-BE49-F238E27FC236}">
                <a16:creationId xmlns:a16="http://schemas.microsoft.com/office/drawing/2014/main" id="{5680B70D-8A11-4DCE-A331-FE99DDB66670}"/>
              </a:ext>
            </a:extLst>
          </p:cNvPr>
          <p:cNvSpPr txBox="1"/>
          <p:nvPr/>
        </p:nvSpPr>
        <p:spPr>
          <a:xfrm>
            <a:off x="3843761" y="5381236"/>
            <a:ext cx="2485699" cy="338554"/>
          </a:xfrm>
          <a:prstGeom prst="rect">
            <a:avLst/>
          </a:prstGeom>
          <a:noFill/>
        </p:spPr>
        <p:txBody>
          <a:bodyPr wrap="square" rtlCol="0">
            <a:sp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endParaRPr lang="en-US" sz="1600" b="1" dirty="0">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41" name="TextBox 115">
            <a:extLst>
              <a:ext uri="{FF2B5EF4-FFF2-40B4-BE49-F238E27FC236}">
                <a16:creationId xmlns:a16="http://schemas.microsoft.com/office/drawing/2014/main" id="{5D3630D6-523B-43CC-A733-7343843114FF}"/>
              </a:ext>
            </a:extLst>
          </p:cNvPr>
          <p:cNvSpPr txBox="1"/>
          <p:nvPr/>
        </p:nvSpPr>
        <p:spPr>
          <a:xfrm>
            <a:off x="1036914" y="4156715"/>
            <a:ext cx="1024639" cy="338554"/>
          </a:xfrm>
          <a:prstGeom prst="rect">
            <a:avLst/>
          </a:prstGeom>
          <a:noFill/>
        </p:spPr>
        <p:txBody>
          <a:bodyPr wrap="none" rtlCol="0">
            <a:spAutoFit/>
          </a:bodyPr>
          <a:lstStyle/>
          <a:p>
            <a:r>
              <a:rPr lang="zh-CN" altLang="en-US"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rPr>
              <a:t>添加标题</a:t>
            </a:r>
            <a:endParaRPr lang="id-ID"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42" name="TextBox 116">
            <a:extLst>
              <a:ext uri="{FF2B5EF4-FFF2-40B4-BE49-F238E27FC236}">
                <a16:creationId xmlns:a16="http://schemas.microsoft.com/office/drawing/2014/main" id="{1CCF368F-67D2-478E-83FC-C9D091683692}"/>
              </a:ext>
            </a:extLst>
          </p:cNvPr>
          <p:cNvSpPr txBox="1"/>
          <p:nvPr/>
        </p:nvSpPr>
        <p:spPr>
          <a:xfrm>
            <a:off x="1036914" y="4521249"/>
            <a:ext cx="2485699" cy="338554"/>
          </a:xfrm>
          <a:prstGeom prst="rect">
            <a:avLst/>
          </a:prstGeom>
          <a:noFill/>
        </p:spPr>
        <p:txBody>
          <a:bodyPr wrap="square" rtlCol="0">
            <a:sp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endParaRPr lang="en-US"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43" name="TextBox 115">
            <a:extLst>
              <a:ext uri="{FF2B5EF4-FFF2-40B4-BE49-F238E27FC236}">
                <a16:creationId xmlns:a16="http://schemas.microsoft.com/office/drawing/2014/main" id="{01904D51-68BC-4467-BACD-E05949289E91}"/>
              </a:ext>
            </a:extLst>
          </p:cNvPr>
          <p:cNvSpPr txBox="1"/>
          <p:nvPr/>
        </p:nvSpPr>
        <p:spPr>
          <a:xfrm>
            <a:off x="1036914" y="5028956"/>
            <a:ext cx="1024639" cy="338554"/>
          </a:xfrm>
          <a:prstGeom prst="rect">
            <a:avLst/>
          </a:prstGeom>
          <a:noFill/>
        </p:spPr>
        <p:txBody>
          <a:bodyPr wrap="none" rtlCol="0">
            <a:spAutoFit/>
          </a:bodyPr>
          <a:lstStyle/>
          <a:p>
            <a:r>
              <a:rPr lang="zh-CN" altLang="en-US"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rPr>
              <a:t>添加标题</a:t>
            </a:r>
            <a:endParaRPr lang="id-ID"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44" name="TextBox 116">
            <a:extLst>
              <a:ext uri="{FF2B5EF4-FFF2-40B4-BE49-F238E27FC236}">
                <a16:creationId xmlns:a16="http://schemas.microsoft.com/office/drawing/2014/main" id="{76C37979-D2B2-4295-B450-A26975B40F1E}"/>
              </a:ext>
            </a:extLst>
          </p:cNvPr>
          <p:cNvSpPr txBox="1"/>
          <p:nvPr/>
        </p:nvSpPr>
        <p:spPr>
          <a:xfrm>
            <a:off x="1036914" y="5393490"/>
            <a:ext cx="2485699" cy="338554"/>
          </a:xfrm>
          <a:prstGeom prst="rect">
            <a:avLst/>
          </a:prstGeom>
          <a:noFill/>
        </p:spPr>
        <p:txBody>
          <a:bodyPr wrap="square" rtlCol="0">
            <a:sp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endParaRPr lang="en-US" sz="1600" b="1" dirty="0">
              <a:solidFill>
                <a:srgbClr val="53525E"/>
              </a:solidFill>
              <a:latin typeface="思源黑体 CN Medium" panose="020B0600000000000000" pitchFamily="34" charset="-122"/>
              <a:ea typeface="思源黑体 CN Medium" panose="020B0600000000000000" pitchFamily="34" charset="-122"/>
              <a:cs typeface="Lato regular" panose="020F0502020204030203" pitchFamily="34" charset="0"/>
            </a:endParaRPr>
          </a:p>
        </p:txBody>
      </p:sp>
      <p:sp>
        <p:nvSpPr>
          <p:cNvPr id="45" name="Shape 1787">
            <a:extLst>
              <a:ext uri="{FF2B5EF4-FFF2-40B4-BE49-F238E27FC236}">
                <a16:creationId xmlns:a16="http://schemas.microsoft.com/office/drawing/2014/main" id="{C56847B4-A830-4A98-BC6A-ED1B7CC4B818}"/>
              </a:ext>
            </a:extLst>
          </p:cNvPr>
          <p:cNvSpPr/>
          <p:nvPr/>
        </p:nvSpPr>
        <p:spPr>
          <a:xfrm>
            <a:off x="4001616" y="873388"/>
            <a:ext cx="468039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grpSp>
        <p:nvGrpSpPr>
          <p:cNvPr id="46" name="Group 1">
            <a:extLst>
              <a:ext uri="{FF2B5EF4-FFF2-40B4-BE49-F238E27FC236}">
                <a16:creationId xmlns:a16="http://schemas.microsoft.com/office/drawing/2014/main" id="{EDACF8CC-1D0E-4DB0-8281-09F65FA811E5}"/>
              </a:ext>
            </a:extLst>
          </p:cNvPr>
          <p:cNvGrpSpPr/>
          <p:nvPr/>
        </p:nvGrpSpPr>
        <p:grpSpPr>
          <a:xfrm>
            <a:off x="6334046" y="1988888"/>
            <a:ext cx="5345363" cy="4335654"/>
            <a:chOff x="6395414" y="2291424"/>
            <a:chExt cx="5296142" cy="3755285"/>
          </a:xfrm>
        </p:grpSpPr>
        <p:sp>
          <p:nvSpPr>
            <p:cNvPr id="47" name="Rectangle: Rounded Corners 2">
              <a:extLst>
                <a:ext uri="{FF2B5EF4-FFF2-40B4-BE49-F238E27FC236}">
                  <a16:creationId xmlns:a16="http://schemas.microsoft.com/office/drawing/2014/main" id="{88261D7A-B85B-40E5-9EED-F8F23A9355AB}"/>
                </a:ext>
              </a:extLst>
            </p:cNvPr>
            <p:cNvSpPr/>
            <p:nvPr/>
          </p:nvSpPr>
          <p:spPr>
            <a:xfrm>
              <a:off x="10835280" y="3854364"/>
              <a:ext cx="704393" cy="1314130"/>
            </a:xfrm>
            <a:prstGeom prst="roundRect">
              <a:avLst>
                <a:gd name="adj" fmla="val 3401"/>
              </a:avLst>
            </a:prstGeom>
            <a:solidFill>
              <a:srgbClr val="0E3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Medium" panose="020B0600000000000000" pitchFamily="34" charset="-122"/>
                <a:ea typeface="思源黑体 CN Medium" panose="020B0600000000000000" pitchFamily="34" charset="-122"/>
              </a:endParaRPr>
            </a:p>
          </p:txBody>
        </p:sp>
        <p:sp>
          <p:nvSpPr>
            <p:cNvPr id="48" name="Rectangle 95">
              <a:extLst>
                <a:ext uri="{FF2B5EF4-FFF2-40B4-BE49-F238E27FC236}">
                  <a16:creationId xmlns:a16="http://schemas.microsoft.com/office/drawing/2014/main" id="{A02EB8AE-56B1-4A8C-BB72-2DFACFD5A468}"/>
                </a:ext>
              </a:extLst>
            </p:cNvPr>
            <p:cNvSpPr>
              <a:spLocks noChangeArrowheads="1"/>
            </p:cNvSpPr>
            <p:nvPr/>
          </p:nvSpPr>
          <p:spPr bwMode="auto">
            <a:xfrm>
              <a:off x="10899116" y="3929135"/>
              <a:ext cx="567915" cy="10433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49" name="Rectangle 96">
              <a:extLst>
                <a:ext uri="{FF2B5EF4-FFF2-40B4-BE49-F238E27FC236}">
                  <a16:creationId xmlns:a16="http://schemas.microsoft.com/office/drawing/2014/main" id="{0704F02F-D3B5-4C5D-9284-94D5B6094059}"/>
                </a:ext>
              </a:extLst>
            </p:cNvPr>
            <p:cNvSpPr>
              <a:spLocks noChangeArrowheads="1"/>
            </p:cNvSpPr>
            <p:nvPr/>
          </p:nvSpPr>
          <p:spPr bwMode="auto">
            <a:xfrm>
              <a:off x="10903518" y="3937939"/>
              <a:ext cx="567915" cy="105659"/>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50" name="Rectangle: Rounded Corners 5">
              <a:extLst>
                <a:ext uri="{FF2B5EF4-FFF2-40B4-BE49-F238E27FC236}">
                  <a16:creationId xmlns:a16="http://schemas.microsoft.com/office/drawing/2014/main" id="{233EDE81-5EDC-473D-9626-6936FF12F442}"/>
                </a:ext>
              </a:extLst>
            </p:cNvPr>
            <p:cNvSpPr/>
            <p:nvPr/>
          </p:nvSpPr>
          <p:spPr>
            <a:xfrm>
              <a:off x="6395414" y="3306189"/>
              <a:ext cx="1384567" cy="1855631"/>
            </a:xfrm>
            <a:prstGeom prst="roundRect">
              <a:avLst>
                <a:gd name="adj" fmla="val 3183"/>
              </a:avLst>
            </a:prstGeom>
            <a:solidFill>
              <a:srgbClr val="0E3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Medium" panose="020B0600000000000000" pitchFamily="34" charset="-122"/>
                <a:ea typeface="思源黑体 CN Medium" panose="020B0600000000000000" pitchFamily="34" charset="-122"/>
              </a:endParaRPr>
            </a:p>
          </p:txBody>
        </p:sp>
        <p:sp>
          <p:nvSpPr>
            <p:cNvPr id="51" name="Freeform 5">
              <a:extLst>
                <a:ext uri="{FF2B5EF4-FFF2-40B4-BE49-F238E27FC236}">
                  <a16:creationId xmlns:a16="http://schemas.microsoft.com/office/drawing/2014/main" id="{A4093E82-3015-460D-93BF-2E86A6250633}"/>
                </a:ext>
              </a:extLst>
            </p:cNvPr>
            <p:cNvSpPr>
              <a:spLocks/>
            </p:cNvSpPr>
            <p:nvPr/>
          </p:nvSpPr>
          <p:spPr bwMode="auto">
            <a:xfrm>
              <a:off x="6752012" y="4937294"/>
              <a:ext cx="2243047" cy="101256"/>
            </a:xfrm>
            <a:custGeom>
              <a:avLst/>
              <a:gdLst>
                <a:gd name="T0" fmla="*/ 0 w 1019"/>
                <a:gd name="T1" fmla="*/ 0 h 46"/>
                <a:gd name="T2" fmla="*/ 0 w 1019"/>
                <a:gd name="T3" fmla="*/ 46 h 46"/>
                <a:gd name="T4" fmla="*/ 1019 w 1019"/>
                <a:gd name="T5" fmla="*/ 46 h 46"/>
              </a:gdLst>
              <a:ahLst/>
              <a:cxnLst>
                <a:cxn ang="0">
                  <a:pos x="T0" y="T1"/>
                </a:cxn>
                <a:cxn ang="0">
                  <a:pos x="T2" y="T3"/>
                </a:cxn>
                <a:cxn ang="0">
                  <a:pos x="T4" y="T5"/>
                </a:cxn>
              </a:cxnLst>
              <a:rect l="0" t="0" r="r" b="b"/>
              <a:pathLst>
                <a:path w="1019" h="46">
                  <a:moveTo>
                    <a:pt x="0" y="0"/>
                  </a:moveTo>
                  <a:lnTo>
                    <a:pt x="0" y="46"/>
                  </a:lnTo>
                  <a:lnTo>
                    <a:pt x="1019" y="46"/>
                  </a:lnTo>
                </a:path>
              </a:pathLst>
            </a:custGeom>
            <a:noFill/>
            <a:ln w="14288" cap="flat">
              <a:solidFill>
                <a:srgbClr val="F1F2F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52" name="Freeform 6">
              <a:extLst>
                <a:ext uri="{FF2B5EF4-FFF2-40B4-BE49-F238E27FC236}">
                  <a16:creationId xmlns:a16="http://schemas.microsoft.com/office/drawing/2014/main" id="{0AA1AA6D-7093-4311-96AC-55F10B563DAE}"/>
                </a:ext>
              </a:extLst>
            </p:cNvPr>
            <p:cNvSpPr>
              <a:spLocks/>
            </p:cNvSpPr>
            <p:nvPr/>
          </p:nvSpPr>
          <p:spPr bwMode="auto">
            <a:xfrm>
              <a:off x="8995059" y="4937294"/>
              <a:ext cx="2243047" cy="101256"/>
            </a:xfrm>
            <a:custGeom>
              <a:avLst/>
              <a:gdLst>
                <a:gd name="T0" fmla="*/ 1019 w 1019"/>
                <a:gd name="T1" fmla="*/ 0 h 46"/>
                <a:gd name="T2" fmla="*/ 1019 w 1019"/>
                <a:gd name="T3" fmla="*/ 46 h 46"/>
                <a:gd name="T4" fmla="*/ 0 w 1019"/>
                <a:gd name="T5" fmla="*/ 46 h 46"/>
              </a:gdLst>
              <a:ahLst/>
              <a:cxnLst>
                <a:cxn ang="0">
                  <a:pos x="T0" y="T1"/>
                </a:cxn>
                <a:cxn ang="0">
                  <a:pos x="T2" y="T3"/>
                </a:cxn>
                <a:cxn ang="0">
                  <a:pos x="T4" y="T5"/>
                </a:cxn>
              </a:cxnLst>
              <a:rect l="0" t="0" r="r" b="b"/>
              <a:pathLst>
                <a:path w="1019" h="46">
                  <a:moveTo>
                    <a:pt x="1019" y="0"/>
                  </a:moveTo>
                  <a:lnTo>
                    <a:pt x="1019" y="46"/>
                  </a:lnTo>
                  <a:lnTo>
                    <a:pt x="0" y="46"/>
                  </a:lnTo>
                </a:path>
              </a:pathLst>
            </a:custGeom>
            <a:noFill/>
            <a:ln w="14288" cap="flat">
              <a:solidFill>
                <a:srgbClr val="F1F2F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53" name="Oval 7">
              <a:extLst>
                <a:ext uri="{FF2B5EF4-FFF2-40B4-BE49-F238E27FC236}">
                  <a16:creationId xmlns:a16="http://schemas.microsoft.com/office/drawing/2014/main" id="{F22F74B6-3D43-4CAA-8448-438185E6A640}"/>
                </a:ext>
              </a:extLst>
            </p:cNvPr>
            <p:cNvSpPr>
              <a:spLocks noChangeArrowheads="1"/>
            </p:cNvSpPr>
            <p:nvPr/>
          </p:nvSpPr>
          <p:spPr bwMode="auto">
            <a:xfrm>
              <a:off x="8693491" y="2524754"/>
              <a:ext cx="297165" cy="292763"/>
            </a:xfrm>
            <a:prstGeom prst="ellipse">
              <a:avLst/>
            </a:prstGeom>
            <a:solidFill>
              <a:srgbClr val="FFD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54" name="Oval 8">
              <a:extLst>
                <a:ext uri="{FF2B5EF4-FFF2-40B4-BE49-F238E27FC236}">
                  <a16:creationId xmlns:a16="http://schemas.microsoft.com/office/drawing/2014/main" id="{622F00C9-AE3B-4181-96EF-B1A039F4582B}"/>
                </a:ext>
              </a:extLst>
            </p:cNvPr>
            <p:cNvSpPr>
              <a:spLocks noChangeArrowheads="1"/>
            </p:cNvSpPr>
            <p:nvPr/>
          </p:nvSpPr>
          <p:spPr bwMode="auto">
            <a:xfrm>
              <a:off x="8735314" y="2562175"/>
              <a:ext cx="217922" cy="217922"/>
            </a:xfrm>
            <a:prstGeom prst="ellipse">
              <a:avLst/>
            </a:prstGeom>
            <a:solidFill>
              <a:srgbClr val="FFE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55" name="Freeform 9">
              <a:extLst>
                <a:ext uri="{FF2B5EF4-FFF2-40B4-BE49-F238E27FC236}">
                  <a16:creationId xmlns:a16="http://schemas.microsoft.com/office/drawing/2014/main" id="{B69B8420-E97E-4E91-9B4A-A8D58ED7018C}"/>
                </a:ext>
              </a:extLst>
            </p:cNvPr>
            <p:cNvSpPr>
              <a:spLocks noEditPoints="1"/>
            </p:cNvSpPr>
            <p:nvPr/>
          </p:nvSpPr>
          <p:spPr bwMode="auto">
            <a:xfrm>
              <a:off x="8790344" y="2597395"/>
              <a:ext cx="99056" cy="147483"/>
            </a:xfrm>
            <a:custGeom>
              <a:avLst/>
              <a:gdLst>
                <a:gd name="T0" fmla="*/ 10 w 22"/>
                <a:gd name="T1" fmla="*/ 28 h 32"/>
                <a:gd name="T2" fmla="*/ 5 w 22"/>
                <a:gd name="T3" fmla="*/ 27 h 32"/>
                <a:gd name="T4" fmla="*/ 0 w 22"/>
                <a:gd name="T5" fmla="*/ 25 h 32"/>
                <a:gd name="T6" fmla="*/ 3 w 22"/>
                <a:gd name="T7" fmla="*/ 20 h 32"/>
                <a:gd name="T8" fmla="*/ 7 w 22"/>
                <a:gd name="T9" fmla="*/ 22 h 32"/>
                <a:gd name="T10" fmla="*/ 10 w 22"/>
                <a:gd name="T11" fmla="*/ 23 h 32"/>
                <a:gd name="T12" fmla="*/ 10 w 22"/>
                <a:gd name="T13" fmla="*/ 18 h 32"/>
                <a:gd name="T14" fmla="*/ 6 w 22"/>
                <a:gd name="T15" fmla="*/ 17 h 32"/>
                <a:gd name="T16" fmla="*/ 3 w 22"/>
                <a:gd name="T17" fmla="*/ 16 h 32"/>
                <a:gd name="T18" fmla="*/ 2 w 22"/>
                <a:gd name="T19" fmla="*/ 13 h 32"/>
                <a:gd name="T20" fmla="*/ 1 w 22"/>
                <a:gd name="T21" fmla="*/ 10 h 32"/>
                <a:gd name="T22" fmla="*/ 1 w 22"/>
                <a:gd name="T23" fmla="*/ 10 h 32"/>
                <a:gd name="T24" fmla="*/ 2 w 22"/>
                <a:gd name="T25" fmla="*/ 7 h 32"/>
                <a:gd name="T26" fmla="*/ 3 w 22"/>
                <a:gd name="T27" fmla="*/ 5 h 32"/>
                <a:gd name="T28" fmla="*/ 6 w 22"/>
                <a:gd name="T29" fmla="*/ 3 h 32"/>
                <a:gd name="T30" fmla="*/ 10 w 22"/>
                <a:gd name="T31" fmla="*/ 2 h 32"/>
                <a:gd name="T32" fmla="*/ 10 w 22"/>
                <a:gd name="T33" fmla="*/ 0 h 32"/>
                <a:gd name="T34" fmla="*/ 14 w 22"/>
                <a:gd name="T35" fmla="*/ 0 h 32"/>
                <a:gd name="T36" fmla="*/ 14 w 22"/>
                <a:gd name="T37" fmla="*/ 3 h 32"/>
                <a:gd name="T38" fmla="*/ 18 w 22"/>
                <a:gd name="T39" fmla="*/ 4 h 32"/>
                <a:gd name="T40" fmla="*/ 22 w 22"/>
                <a:gd name="T41" fmla="*/ 5 h 32"/>
                <a:gd name="T42" fmla="*/ 19 w 22"/>
                <a:gd name="T43" fmla="*/ 10 h 32"/>
                <a:gd name="T44" fmla="*/ 16 w 22"/>
                <a:gd name="T45" fmla="*/ 9 h 32"/>
                <a:gd name="T46" fmla="*/ 14 w 22"/>
                <a:gd name="T47" fmla="*/ 8 h 32"/>
                <a:gd name="T48" fmla="*/ 14 w 22"/>
                <a:gd name="T49" fmla="*/ 12 h 32"/>
                <a:gd name="T50" fmla="*/ 18 w 22"/>
                <a:gd name="T51" fmla="*/ 14 h 32"/>
                <a:gd name="T52" fmla="*/ 20 w 22"/>
                <a:gd name="T53" fmla="*/ 15 h 32"/>
                <a:gd name="T54" fmla="*/ 22 w 22"/>
                <a:gd name="T55" fmla="*/ 18 h 32"/>
                <a:gd name="T56" fmla="*/ 22 w 22"/>
                <a:gd name="T57" fmla="*/ 21 h 32"/>
                <a:gd name="T58" fmla="*/ 22 w 22"/>
                <a:gd name="T59" fmla="*/ 21 h 32"/>
                <a:gd name="T60" fmla="*/ 22 w 22"/>
                <a:gd name="T61" fmla="*/ 24 h 32"/>
                <a:gd name="T62" fmla="*/ 20 w 22"/>
                <a:gd name="T63" fmla="*/ 26 h 32"/>
                <a:gd name="T64" fmla="*/ 17 w 22"/>
                <a:gd name="T65" fmla="*/ 28 h 32"/>
                <a:gd name="T66" fmla="*/ 14 w 22"/>
                <a:gd name="T67" fmla="*/ 28 h 32"/>
                <a:gd name="T68" fmla="*/ 14 w 22"/>
                <a:gd name="T69" fmla="*/ 32 h 32"/>
                <a:gd name="T70" fmla="*/ 10 w 22"/>
                <a:gd name="T71" fmla="*/ 32 h 32"/>
                <a:gd name="T72" fmla="*/ 10 w 22"/>
                <a:gd name="T73" fmla="*/ 28 h 32"/>
                <a:gd name="T74" fmla="*/ 10 w 22"/>
                <a:gd name="T75" fmla="*/ 8 h 32"/>
                <a:gd name="T76" fmla="*/ 8 w 22"/>
                <a:gd name="T77" fmla="*/ 8 h 32"/>
                <a:gd name="T78" fmla="*/ 8 w 22"/>
                <a:gd name="T79" fmla="*/ 10 h 32"/>
                <a:gd name="T80" fmla="*/ 8 w 22"/>
                <a:gd name="T81" fmla="*/ 10 h 32"/>
                <a:gd name="T82" fmla="*/ 8 w 22"/>
                <a:gd name="T83" fmla="*/ 11 h 32"/>
                <a:gd name="T84" fmla="*/ 10 w 22"/>
                <a:gd name="T85" fmla="*/ 12 h 32"/>
                <a:gd name="T86" fmla="*/ 10 w 22"/>
                <a:gd name="T87" fmla="*/ 8 h 32"/>
                <a:gd name="T88" fmla="*/ 14 w 22"/>
                <a:gd name="T89" fmla="*/ 23 h 32"/>
                <a:gd name="T90" fmla="*/ 16 w 22"/>
                <a:gd name="T91" fmla="*/ 21 h 32"/>
                <a:gd name="T92" fmla="*/ 16 w 22"/>
                <a:gd name="T93" fmla="*/ 21 h 32"/>
                <a:gd name="T94" fmla="*/ 16 w 22"/>
                <a:gd name="T95" fmla="*/ 20 h 32"/>
                <a:gd name="T96" fmla="*/ 14 w 22"/>
                <a:gd name="T97" fmla="*/ 19 h 32"/>
                <a:gd name="T98" fmla="*/ 14 w 22"/>
                <a:gd name="T9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32">
                  <a:moveTo>
                    <a:pt x="10" y="28"/>
                  </a:moveTo>
                  <a:cubicBezTo>
                    <a:pt x="8" y="28"/>
                    <a:pt x="6" y="28"/>
                    <a:pt x="5" y="27"/>
                  </a:cubicBezTo>
                  <a:cubicBezTo>
                    <a:pt x="3" y="26"/>
                    <a:pt x="1" y="26"/>
                    <a:pt x="0" y="25"/>
                  </a:cubicBezTo>
                  <a:cubicBezTo>
                    <a:pt x="3" y="20"/>
                    <a:pt x="3" y="20"/>
                    <a:pt x="3" y="20"/>
                  </a:cubicBezTo>
                  <a:cubicBezTo>
                    <a:pt x="4" y="21"/>
                    <a:pt x="6" y="21"/>
                    <a:pt x="7" y="22"/>
                  </a:cubicBezTo>
                  <a:cubicBezTo>
                    <a:pt x="8" y="22"/>
                    <a:pt x="9" y="23"/>
                    <a:pt x="10" y="23"/>
                  </a:cubicBezTo>
                  <a:cubicBezTo>
                    <a:pt x="10" y="18"/>
                    <a:pt x="10" y="18"/>
                    <a:pt x="10" y="18"/>
                  </a:cubicBezTo>
                  <a:cubicBezTo>
                    <a:pt x="9" y="18"/>
                    <a:pt x="7" y="18"/>
                    <a:pt x="6" y="17"/>
                  </a:cubicBezTo>
                  <a:cubicBezTo>
                    <a:pt x="5" y="17"/>
                    <a:pt x="4" y="16"/>
                    <a:pt x="3" y="16"/>
                  </a:cubicBezTo>
                  <a:cubicBezTo>
                    <a:pt x="3" y="15"/>
                    <a:pt x="2" y="14"/>
                    <a:pt x="2" y="13"/>
                  </a:cubicBezTo>
                  <a:cubicBezTo>
                    <a:pt x="1" y="12"/>
                    <a:pt x="1" y="11"/>
                    <a:pt x="1" y="10"/>
                  </a:cubicBezTo>
                  <a:cubicBezTo>
                    <a:pt x="1" y="10"/>
                    <a:pt x="1" y="10"/>
                    <a:pt x="1" y="10"/>
                  </a:cubicBezTo>
                  <a:cubicBezTo>
                    <a:pt x="1" y="9"/>
                    <a:pt x="1" y="8"/>
                    <a:pt x="2" y="7"/>
                  </a:cubicBezTo>
                  <a:cubicBezTo>
                    <a:pt x="2" y="6"/>
                    <a:pt x="3" y="6"/>
                    <a:pt x="3" y="5"/>
                  </a:cubicBezTo>
                  <a:cubicBezTo>
                    <a:pt x="4" y="4"/>
                    <a:pt x="5" y="4"/>
                    <a:pt x="6" y="3"/>
                  </a:cubicBezTo>
                  <a:cubicBezTo>
                    <a:pt x="7" y="3"/>
                    <a:pt x="9" y="3"/>
                    <a:pt x="10" y="2"/>
                  </a:cubicBezTo>
                  <a:cubicBezTo>
                    <a:pt x="10" y="0"/>
                    <a:pt x="10" y="0"/>
                    <a:pt x="10" y="0"/>
                  </a:cubicBezTo>
                  <a:cubicBezTo>
                    <a:pt x="14" y="0"/>
                    <a:pt x="14" y="0"/>
                    <a:pt x="14" y="0"/>
                  </a:cubicBezTo>
                  <a:cubicBezTo>
                    <a:pt x="14" y="3"/>
                    <a:pt x="14" y="3"/>
                    <a:pt x="14" y="3"/>
                  </a:cubicBezTo>
                  <a:cubicBezTo>
                    <a:pt x="15" y="3"/>
                    <a:pt x="17" y="3"/>
                    <a:pt x="18" y="4"/>
                  </a:cubicBezTo>
                  <a:cubicBezTo>
                    <a:pt x="19" y="4"/>
                    <a:pt x="21" y="5"/>
                    <a:pt x="22" y="5"/>
                  </a:cubicBezTo>
                  <a:cubicBezTo>
                    <a:pt x="19" y="10"/>
                    <a:pt x="19" y="10"/>
                    <a:pt x="19" y="10"/>
                  </a:cubicBezTo>
                  <a:cubicBezTo>
                    <a:pt x="18" y="10"/>
                    <a:pt x="17" y="9"/>
                    <a:pt x="16" y="9"/>
                  </a:cubicBezTo>
                  <a:cubicBezTo>
                    <a:pt x="15" y="9"/>
                    <a:pt x="14" y="8"/>
                    <a:pt x="14" y="8"/>
                  </a:cubicBezTo>
                  <a:cubicBezTo>
                    <a:pt x="14" y="12"/>
                    <a:pt x="14" y="12"/>
                    <a:pt x="14" y="12"/>
                  </a:cubicBezTo>
                  <a:cubicBezTo>
                    <a:pt x="15" y="13"/>
                    <a:pt x="16" y="13"/>
                    <a:pt x="18" y="14"/>
                  </a:cubicBezTo>
                  <a:cubicBezTo>
                    <a:pt x="19" y="14"/>
                    <a:pt x="20" y="15"/>
                    <a:pt x="20" y="15"/>
                  </a:cubicBezTo>
                  <a:cubicBezTo>
                    <a:pt x="21" y="16"/>
                    <a:pt x="22" y="17"/>
                    <a:pt x="22" y="18"/>
                  </a:cubicBezTo>
                  <a:cubicBezTo>
                    <a:pt x="22" y="18"/>
                    <a:pt x="22" y="19"/>
                    <a:pt x="22" y="21"/>
                  </a:cubicBezTo>
                  <a:cubicBezTo>
                    <a:pt x="22" y="21"/>
                    <a:pt x="22" y="21"/>
                    <a:pt x="22" y="21"/>
                  </a:cubicBezTo>
                  <a:cubicBezTo>
                    <a:pt x="22" y="22"/>
                    <a:pt x="22" y="23"/>
                    <a:pt x="22" y="24"/>
                  </a:cubicBezTo>
                  <a:cubicBezTo>
                    <a:pt x="21" y="25"/>
                    <a:pt x="21" y="25"/>
                    <a:pt x="20" y="26"/>
                  </a:cubicBezTo>
                  <a:cubicBezTo>
                    <a:pt x="19" y="27"/>
                    <a:pt x="18" y="27"/>
                    <a:pt x="17" y="28"/>
                  </a:cubicBezTo>
                  <a:cubicBezTo>
                    <a:pt x="16" y="28"/>
                    <a:pt x="15" y="28"/>
                    <a:pt x="14" y="28"/>
                  </a:cubicBezTo>
                  <a:cubicBezTo>
                    <a:pt x="14" y="32"/>
                    <a:pt x="14" y="32"/>
                    <a:pt x="14" y="32"/>
                  </a:cubicBezTo>
                  <a:cubicBezTo>
                    <a:pt x="10" y="32"/>
                    <a:pt x="10" y="32"/>
                    <a:pt x="10" y="32"/>
                  </a:cubicBezTo>
                  <a:lnTo>
                    <a:pt x="10" y="28"/>
                  </a:lnTo>
                  <a:close/>
                  <a:moveTo>
                    <a:pt x="10" y="8"/>
                  </a:moveTo>
                  <a:cubicBezTo>
                    <a:pt x="9" y="8"/>
                    <a:pt x="9" y="8"/>
                    <a:pt x="8" y="8"/>
                  </a:cubicBezTo>
                  <a:cubicBezTo>
                    <a:pt x="8" y="9"/>
                    <a:pt x="8" y="9"/>
                    <a:pt x="8" y="10"/>
                  </a:cubicBezTo>
                  <a:cubicBezTo>
                    <a:pt x="8" y="10"/>
                    <a:pt x="8" y="10"/>
                    <a:pt x="8" y="10"/>
                  </a:cubicBezTo>
                  <a:cubicBezTo>
                    <a:pt x="8" y="10"/>
                    <a:pt x="8" y="11"/>
                    <a:pt x="8" y="11"/>
                  </a:cubicBezTo>
                  <a:cubicBezTo>
                    <a:pt x="8" y="11"/>
                    <a:pt x="9" y="12"/>
                    <a:pt x="10" y="12"/>
                  </a:cubicBezTo>
                  <a:lnTo>
                    <a:pt x="10" y="8"/>
                  </a:lnTo>
                  <a:close/>
                  <a:moveTo>
                    <a:pt x="14" y="23"/>
                  </a:moveTo>
                  <a:cubicBezTo>
                    <a:pt x="15" y="23"/>
                    <a:pt x="16" y="22"/>
                    <a:pt x="16" y="21"/>
                  </a:cubicBezTo>
                  <a:cubicBezTo>
                    <a:pt x="16" y="21"/>
                    <a:pt x="16" y="21"/>
                    <a:pt x="16" y="21"/>
                  </a:cubicBezTo>
                  <a:cubicBezTo>
                    <a:pt x="16" y="21"/>
                    <a:pt x="16" y="20"/>
                    <a:pt x="16" y="20"/>
                  </a:cubicBezTo>
                  <a:cubicBezTo>
                    <a:pt x="15" y="19"/>
                    <a:pt x="15" y="19"/>
                    <a:pt x="14" y="19"/>
                  </a:cubicBezTo>
                  <a:lnTo>
                    <a:pt x="14" y="23"/>
                  </a:lnTo>
                  <a:close/>
                </a:path>
              </a:pathLst>
            </a:custGeom>
            <a:solidFill>
              <a:srgbClr val="F9BE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56" name="Oval 10">
              <a:extLst>
                <a:ext uri="{FF2B5EF4-FFF2-40B4-BE49-F238E27FC236}">
                  <a16:creationId xmlns:a16="http://schemas.microsoft.com/office/drawing/2014/main" id="{3D4E2F68-446F-4112-8BC2-553F5DEE6169}"/>
                </a:ext>
              </a:extLst>
            </p:cNvPr>
            <p:cNvSpPr>
              <a:spLocks noChangeArrowheads="1"/>
            </p:cNvSpPr>
            <p:nvPr/>
          </p:nvSpPr>
          <p:spPr bwMode="auto">
            <a:xfrm>
              <a:off x="6925909" y="2923176"/>
              <a:ext cx="297165" cy="297165"/>
            </a:xfrm>
            <a:prstGeom prst="ellipse">
              <a:avLst/>
            </a:prstGeom>
            <a:solidFill>
              <a:srgbClr val="FFD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57" name="Oval 11">
              <a:extLst>
                <a:ext uri="{FF2B5EF4-FFF2-40B4-BE49-F238E27FC236}">
                  <a16:creationId xmlns:a16="http://schemas.microsoft.com/office/drawing/2014/main" id="{AE6420C3-8986-4DB1-B82B-085C4FABA24D}"/>
                </a:ext>
              </a:extLst>
            </p:cNvPr>
            <p:cNvSpPr>
              <a:spLocks noChangeArrowheads="1"/>
            </p:cNvSpPr>
            <p:nvPr/>
          </p:nvSpPr>
          <p:spPr bwMode="auto">
            <a:xfrm>
              <a:off x="6967732" y="2964998"/>
              <a:ext cx="215720" cy="217922"/>
            </a:xfrm>
            <a:prstGeom prst="ellipse">
              <a:avLst/>
            </a:prstGeom>
            <a:solidFill>
              <a:srgbClr val="FFE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58" name="Freeform 12">
              <a:extLst>
                <a:ext uri="{FF2B5EF4-FFF2-40B4-BE49-F238E27FC236}">
                  <a16:creationId xmlns:a16="http://schemas.microsoft.com/office/drawing/2014/main" id="{E7C1B462-7EDC-4432-9603-8FE1ABEC4377}"/>
                </a:ext>
              </a:extLst>
            </p:cNvPr>
            <p:cNvSpPr>
              <a:spLocks noEditPoints="1"/>
            </p:cNvSpPr>
            <p:nvPr/>
          </p:nvSpPr>
          <p:spPr bwMode="auto">
            <a:xfrm>
              <a:off x="7022763" y="3000218"/>
              <a:ext cx="101256" cy="147483"/>
            </a:xfrm>
            <a:custGeom>
              <a:avLst/>
              <a:gdLst>
                <a:gd name="T0" fmla="*/ 10 w 22"/>
                <a:gd name="T1" fmla="*/ 28 h 32"/>
                <a:gd name="T2" fmla="*/ 4 w 22"/>
                <a:gd name="T3" fmla="*/ 27 h 32"/>
                <a:gd name="T4" fmla="*/ 0 w 22"/>
                <a:gd name="T5" fmla="*/ 24 h 32"/>
                <a:gd name="T6" fmla="*/ 3 w 22"/>
                <a:gd name="T7" fmla="*/ 20 h 32"/>
                <a:gd name="T8" fmla="*/ 7 w 22"/>
                <a:gd name="T9" fmla="*/ 22 h 32"/>
                <a:gd name="T10" fmla="*/ 10 w 22"/>
                <a:gd name="T11" fmla="*/ 23 h 32"/>
                <a:gd name="T12" fmla="*/ 10 w 22"/>
                <a:gd name="T13" fmla="*/ 18 h 32"/>
                <a:gd name="T14" fmla="*/ 6 w 22"/>
                <a:gd name="T15" fmla="*/ 17 h 32"/>
                <a:gd name="T16" fmla="*/ 3 w 22"/>
                <a:gd name="T17" fmla="*/ 15 h 32"/>
                <a:gd name="T18" fmla="*/ 2 w 22"/>
                <a:gd name="T19" fmla="*/ 13 h 32"/>
                <a:gd name="T20" fmla="*/ 1 w 22"/>
                <a:gd name="T21" fmla="*/ 10 h 32"/>
                <a:gd name="T22" fmla="*/ 1 w 22"/>
                <a:gd name="T23" fmla="*/ 10 h 32"/>
                <a:gd name="T24" fmla="*/ 2 w 22"/>
                <a:gd name="T25" fmla="*/ 7 h 32"/>
                <a:gd name="T26" fmla="*/ 3 w 22"/>
                <a:gd name="T27" fmla="*/ 5 h 32"/>
                <a:gd name="T28" fmla="*/ 6 w 22"/>
                <a:gd name="T29" fmla="*/ 3 h 32"/>
                <a:gd name="T30" fmla="*/ 10 w 22"/>
                <a:gd name="T31" fmla="*/ 2 h 32"/>
                <a:gd name="T32" fmla="*/ 10 w 22"/>
                <a:gd name="T33" fmla="*/ 0 h 32"/>
                <a:gd name="T34" fmla="*/ 14 w 22"/>
                <a:gd name="T35" fmla="*/ 0 h 32"/>
                <a:gd name="T36" fmla="*/ 14 w 22"/>
                <a:gd name="T37" fmla="*/ 2 h 32"/>
                <a:gd name="T38" fmla="*/ 18 w 22"/>
                <a:gd name="T39" fmla="*/ 3 h 32"/>
                <a:gd name="T40" fmla="*/ 21 w 22"/>
                <a:gd name="T41" fmla="*/ 5 h 32"/>
                <a:gd name="T42" fmla="*/ 18 w 22"/>
                <a:gd name="T43" fmla="*/ 10 h 32"/>
                <a:gd name="T44" fmla="*/ 16 w 22"/>
                <a:gd name="T45" fmla="*/ 9 h 32"/>
                <a:gd name="T46" fmla="*/ 13 w 22"/>
                <a:gd name="T47" fmla="*/ 8 h 32"/>
                <a:gd name="T48" fmla="*/ 13 w 22"/>
                <a:gd name="T49" fmla="*/ 12 h 32"/>
                <a:gd name="T50" fmla="*/ 17 w 22"/>
                <a:gd name="T51" fmla="*/ 13 h 32"/>
                <a:gd name="T52" fmla="*/ 20 w 22"/>
                <a:gd name="T53" fmla="*/ 15 h 32"/>
                <a:gd name="T54" fmla="*/ 22 w 22"/>
                <a:gd name="T55" fmla="*/ 17 h 32"/>
                <a:gd name="T56" fmla="*/ 22 w 22"/>
                <a:gd name="T57" fmla="*/ 20 h 32"/>
                <a:gd name="T58" fmla="*/ 22 w 22"/>
                <a:gd name="T59" fmla="*/ 20 h 32"/>
                <a:gd name="T60" fmla="*/ 22 w 22"/>
                <a:gd name="T61" fmla="*/ 23 h 32"/>
                <a:gd name="T62" fmla="*/ 20 w 22"/>
                <a:gd name="T63" fmla="*/ 26 h 32"/>
                <a:gd name="T64" fmla="*/ 17 w 22"/>
                <a:gd name="T65" fmla="*/ 27 h 32"/>
                <a:gd name="T66" fmla="*/ 14 w 22"/>
                <a:gd name="T67" fmla="*/ 28 h 32"/>
                <a:gd name="T68" fmla="*/ 14 w 22"/>
                <a:gd name="T69" fmla="*/ 32 h 32"/>
                <a:gd name="T70" fmla="*/ 10 w 22"/>
                <a:gd name="T71" fmla="*/ 32 h 32"/>
                <a:gd name="T72" fmla="*/ 10 w 22"/>
                <a:gd name="T73" fmla="*/ 28 h 32"/>
                <a:gd name="T74" fmla="*/ 10 w 22"/>
                <a:gd name="T75" fmla="*/ 8 h 32"/>
                <a:gd name="T76" fmla="*/ 8 w 22"/>
                <a:gd name="T77" fmla="*/ 8 h 32"/>
                <a:gd name="T78" fmla="*/ 7 w 22"/>
                <a:gd name="T79" fmla="*/ 9 h 32"/>
                <a:gd name="T80" fmla="*/ 7 w 22"/>
                <a:gd name="T81" fmla="*/ 10 h 32"/>
                <a:gd name="T82" fmla="*/ 8 w 22"/>
                <a:gd name="T83" fmla="*/ 11 h 32"/>
                <a:gd name="T84" fmla="*/ 10 w 22"/>
                <a:gd name="T85" fmla="*/ 12 h 32"/>
                <a:gd name="T86" fmla="*/ 10 w 22"/>
                <a:gd name="T87" fmla="*/ 8 h 32"/>
                <a:gd name="T88" fmla="*/ 13 w 22"/>
                <a:gd name="T89" fmla="*/ 23 h 32"/>
                <a:gd name="T90" fmla="*/ 16 w 22"/>
                <a:gd name="T91" fmla="*/ 21 h 32"/>
                <a:gd name="T92" fmla="*/ 16 w 22"/>
                <a:gd name="T93" fmla="*/ 21 h 32"/>
                <a:gd name="T94" fmla="*/ 15 w 22"/>
                <a:gd name="T95" fmla="*/ 20 h 32"/>
                <a:gd name="T96" fmla="*/ 13 w 22"/>
                <a:gd name="T97" fmla="*/ 19 h 32"/>
                <a:gd name="T98" fmla="*/ 13 w 22"/>
                <a:gd name="T9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32">
                  <a:moveTo>
                    <a:pt x="10" y="28"/>
                  </a:moveTo>
                  <a:cubicBezTo>
                    <a:pt x="8" y="28"/>
                    <a:pt x="6" y="28"/>
                    <a:pt x="4" y="27"/>
                  </a:cubicBezTo>
                  <a:cubicBezTo>
                    <a:pt x="3" y="26"/>
                    <a:pt x="1" y="25"/>
                    <a:pt x="0" y="24"/>
                  </a:cubicBezTo>
                  <a:cubicBezTo>
                    <a:pt x="3" y="20"/>
                    <a:pt x="3" y="20"/>
                    <a:pt x="3" y="20"/>
                  </a:cubicBezTo>
                  <a:cubicBezTo>
                    <a:pt x="4" y="20"/>
                    <a:pt x="5" y="21"/>
                    <a:pt x="7" y="22"/>
                  </a:cubicBezTo>
                  <a:cubicBezTo>
                    <a:pt x="8" y="22"/>
                    <a:pt x="9" y="22"/>
                    <a:pt x="10" y="23"/>
                  </a:cubicBezTo>
                  <a:cubicBezTo>
                    <a:pt x="10" y="18"/>
                    <a:pt x="10" y="18"/>
                    <a:pt x="10" y="18"/>
                  </a:cubicBezTo>
                  <a:cubicBezTo>
                    <a:pt x="8" y="18"/>
                    <a:pt x="7" y="17"/>
                    <a:pt x="6" y="17"/>
                  </a:cubicBezTo>
                  <a:cubicBezTo>
                    <a:pt x="5" y="16"/>
                    <a:pt x="4" y="16"/>
                    <a:pt x="3" y="15"/>
                  </a:cubicBezTo>
                  <a:cubicBezTo>
                    <a:pt x="2" y="15"/>
                    <a:pt x="2" y="14"/>
                    <a:pt x="2" y="13"/>
                  </a:cubicBezTo>
                  <a:cubicBezTo>
                    <a:pt x="1" y="12"/>
                    <a:pt x="1" y="11"/>
                    <a:pt x="1" y="10"/>
                  </a:cubicBezTo>
                  <a:cubicBezTo>
                    <a:pt x="1" y="10"/>
                    <a:pt x="1" y="10"/>
                    <a:pt x="1" y="10"/>
                  </a:cubicBezTo>
                  <a:cubicBezTo>
                    <a:pt x="1" y="9"/>
                    <a:pt x="1" y="8"/>
                    <a:pt x="2" y="7"/>
                  </a:cubicBezTo>
                  <a:cubicBezTo>
                    <a:pt x="2" y="6"/>
                    <a:pt x="3" y="5"/>
                    <a:pt x="3" y="5"/>
                  </a:cubicBezTo>
                  <a:cubicBezTo>
                    <a:pt x="4" y="4"/>
                    <a:pt x="5" y="3"/>
                    <a:pt x="6" y="3"/>
                  </a:cubicBezTo>
                  <a:cubicBezTo>
                    <a:pt x="7" y="3"/>
                    <a:pt x="8" y="2"/>
                    <a:pt x="10" y="2"/>
                  </a:cubicBezTo>
                  <a:cubicBezTo>
                    <a:pt x="10" y="0"/>
                    <a:pt x="10" y="0"/>
                    <a:pt x="10" y="0"/>
                  </a:cubicBezTo>
                  <a:cubicBezTo>
                    <a:pt x="14" y="0"/>
                    <a:pt x="14" y="0"/>
                    <a:pt x="14" y="0"/>
                  </a:cubicBezTo>
                  <a:cubicBezTo>
                    <a:pt x="14" y="2"/>
                    <a:pt x="14" y="2"/>
                    <a:pt x="14" y="2"/>
                  </a:cubicBezTo>
                  <a:cubicBezTo>
                    <a:pt x="15" y="3"/>
                    <a:pt x="17" y="3"/>
                    <a:pt x="18" y="3"/>
                  </a:cubicBezTo>
                  <a:cubicBezTo>
                    <a:pt x="19" y="4"/>
                    <a:pt x="20" y="4"/>
                    <a:pt x="21" y="5"/>
                  </a:cubicBezTo>
                  <a:cubicBezTo>
                    <a:pt x="18" y="10"/>
                    <a:pt x="18" y="10"/>
                    <a:pt x="18" y="10"/>
                  </a:cubicBezTo>
                  <a:cubicBezTo>
                    <a:pt x="18" y="10"/>
                    <a:pt x="17" y="9"/>
                    <a:pt x="16" y="9"/>
                  </a:cubicBezTo>
                  <a:cubicBezTo>
                    <a:pt x="15" y="8"/>
                    <a:pt x="14" y="8"/>
                    <a:pt x="13" y="8"/>
                  </a:cubicBezTo>
                  <a:cubicBezTo>
                    <a:pt x="13" y="12"/>
                    <a:pt x="13" y="12"/>
                    <a:pt x="13" y="12"/>
                  </a:cubicBezTo>
                  <a:cubicBezTo>
                    <a:pt x="15" y="13"/>
                    <a:pt x="16" y="13"/>
                    <a:pt x="17" y="13"/>
                  </a:cubicBezTo>
                  <a:cubicBezTo>
                    <a:pt x="18" y="14"/>
                    <a:pt x="19" y="14"/>
                    <a:pt x="20" y="15"/>
                  </a:cubicBezTo>
                  <a:cubicBezTo>
                    <a:pt x="21" y="16"/>
                    <a:pt x="21" y="16"/>
                    <a:pt x="22" y="17"/>
                  </a:cubicBezTo>
                  <a:cubicBezTo>
                    <a:pt x="22" y="18"/>
                    <a:pt x="22" y="19"/>
                    <a:pt x="22" y="20"/>
                  </a:cubicBezTo>
                  <a:cubicBezTo>
                    <a:pt x="22" y="20"/>
                    <a:pt x="22" y="20"/>
                    <a:pt x="22" y="20"/>
                  </a:cubicBezTo>
                  <a:cubicBezTo>
                    <a:pt x="22" y="22"/>
                    <a:pt x="22" y="23"/>
                    <a:pt x="22" y="23"/>
                  </a:cubicBezTo>
                  <a:cubicBezTo>
                    <a:pt x="21" y="24"/>
                    <a:pt x="21" y="25"/>
                    <a:pt x="20" y="26"/>
                  </a:cubicBezTo>
                  <a:cubicBezTo>
                    <a:pt x="19" y="26"/>
                    <a:pt x="18" y="27"/>
                    <a:pt x="17" y="27"/>
                  </a:cubicBezTo>
                  <a:cubicBezTo>
                    <a:pt x="16" y="28"/>
                    <a:pt x="15" y="28"/>
                    <a:pt x="14" y="28"/>
                  </a:cubicBezTo>
                  <a:cubicBezTo>
                    <a:pt x="14" y="32"/>
                    <a:pt x="14" y="32"/>
                    <a:pt x="14" y="32"/>
                  </a:cubicBezTo>
                  <a:cubicBezTo>
                    <a:pt x="10" y="32"/>
                    <a:pt x="10" y="32"/>
                    <a:pt x="10" y="32"/>
                  </a:cubicBezTo>
                  <a:lnTo>
                    <a:pt x="10" y="28"/>
                  </a:lnTo>
                  <a:close/>
                  <a:moveTo>
                    <a:pt x="10" y="8"/>
                  </a:moveTo>
                  <a:cubicBezTo>
                    <a:pt x="9" y="8"/>
                    <a:pt x="8" y="8"/>
                    <a:pt x="8" y="8"/>
                  </a:cubicBezTo>
                  <a:cubicBezTo>
                    <a:pt x="8" y="9"/>
                    <a:pt x="7" y="9"/>
                    <a:pt x="7" y="9"/>
                  </a:cubicBezTo>
                  <a:cubicBezTo>
                    <a:pt x="7" y="10"/>
                    <a:pt x="7" y="10"/>
                    <a:pt x="7" y="10"/>
                  </a:cubicBezTo>
                  <a:cubicBezTo>
                    <a:pt x="7" y="10"/>
                    <a:pt x="8" y="10"/>
                    <a:pt x="8" y="11"/>
                  </a:cubicBezTo>
                  <a:cubicBezTo>
                    <a:pt x="8" y="11"/>
                    <a:pt x="9" y="11"/>
                    <a:pt x="10" y="12"/>
                  </a:cubicBezTo>
                  <a:lnTo>
                    <a:pt x="10" y="8"/>
                  </a:lnTo>
                  <a:close/>
                  <a:moveTo>
                    <a:pt x="13" y="23"/>
                  </a:moveTo>
                  <a:cubicBezTo>
                    <a:pt x="15" y="23"/>
                    <a:pt x="16" y="22"/>
                    <a:pt x="16" y="21"/>
                  </a:cubicBezTo>
                  <a:cubicBezTo>
                    <a:pt x="16" y="21"/>
                    <a:pt x="16" y="21"/>
                    <a:pt x="16" y="21"/>
                  </a:cubicBezTo>
                  <a:cubicBezTo>
                    <a:pt x="16" y="20"/>
                    <a:pt x="16" y="20"/>
                    <a:pt x="15" y="20"/>
                  </a:cubicBezTo>
                  <a:cubicBezTo>
                    <a:pt x="15" y="19"/>
                    <a:pt x="14" y="19"/>
                    <a:pt x="13" y="19"/>
                  </a:cubicBezTo>
                  <a:lnTo>
                    <a:pt x="13" y="23"/>
                  </a:lnTo>
                  <a:close/>
                </a:path>
              </a:pathLst>
            </a:custGeom>
            <a:solidFill>
              <a:srgbClr val="F9BE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59" name="Freeform 13">
              <a:extLst>
                <a:ext uri="{FF2B5EF4-FFF2-40B4-BE49-F238E27FC236}">
                  <a16:creationId xmlns:a16="http://schemas.microsoft.com/office/drawing/2014/main" id="{8E8BB02B-BBF8-47F4-B6F7-61B9EDC777D8}"/>
                </a:ext>
              </a:extLst>
            </p:cNvPr>
            <p:cNvSpPr>
              <a:spLocks/>
            </p:cNvSpPr>
            <p:nvPr/>
          </p:nvSpPr>
          <p:spPr bwMode="auto">
            <a:xfrm>
              <a:off x="10912323" y="2995816"/>
              <a:ext cx="779233" cy="622947"/>
            </a:xfrm>
            <a:custGeom>
              <a:avLst/>
              <a:gdLst>
                <a:gd name="T0" fmla="*/ 170 w 170"/>
                <a:gd name="T1" fmla="*/ 88 h 136"/>
                <a:gd name="T2" fmla="*/ 14 w 170"/>
                <a:gd name="T3" fmla="*/ 118 h 136"/>
                <a:gd name="T4" fmla="*/ 0 w 170"/>
                <a:gd name="T5" fmla="*/ 48 h 136"/>
                <a:gd name="T6" fmla="*/ 156 w 170"/>
                <a:gd name="T7" fmla="*/ 18 h 136"/>
                <a:gd name="T8" fmla="*/ 170 w 170"/>
                <a:gd name="T9" fmla="*/ 88 h 136"/>
              </a:gdLst>
              <a:ahLst/>
              <a:cxnLst>
                <a:cxn ang="0">
                  <a:pos x="T0" y="T1"/>
                </a:cxn>
                <a:cxn ang="0">
                  <a:pos x="T2" y="T3"/>
                </a:cxn>
                <a:cxn ang="0">
                  <a:pos x="T4" y="T5"/>
                </a:cxn>
                <a:cxn ang="0">
                  <a:pos x="T6" y="T7"/>
                </a:cxn>
                <a:cxn ang="0">
                  <a:pos x="T8" y="T9"/>
                </a:cxn>
              </a:cxnLst>
              <a:rect l="0" t="0" r="r" b="b"/>
              <a:pathLst>
                <a:path w="170" h="136">
                  <a:moveTo>
                    <a:pt x="170" y="88"/>
                  </a:moveTo>
                  <a:cubicBezTo>
                    <a:pt x="112" y="70"/>
                    <a:pt x="71" y="136"/>
                    <a:pt x="14" y="118"/>
                  </a:cubicBezTo>
                  <a:cubicBezTo>
                    <a:pt x="9" y="95"/>
                    <a:pt x="5" y="72"/>
                    <a:pt x="0" y="48"/>
                  </a:cubicBezTo>
                  <a:cubicBezTo>
                    <a:pt x="58" y="66"/>
                    <a:pt x="99" y="0"/>
                    <a:pt x="156" y="18"/>
                  </a:cubicBezTo>
                  <a:cubicBezTo>
                    <a:pt x="161" y="41"/>
                    <a:pt x="165" y="64"/>
                    <a:pt x="170" y="8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60" name="Freeform 14">
              <a:extLst>
                <a:ext uri="{FF2B5EF4-FFF2-40B4-BE49-F238E27FC236}">
                  <a16:creationId xmlns:a16="http://schemas.microsoft.com/office/drawing/2014/main" id="{361E5763-3A65-471E-9AB8-8F9C334C4CE6}"/>
                </a:ext>
              </a:extLst>
            </p:cNvPr>
            <p:cNvSpPr>
              <a:spLocks/>
            </p:cNvSpPr>
            <p:nvPr/>
          </p:nvSpPr>
          <p:spPr bwMode="auto">
            <a:xfrm>
              <a:off x="10971757" y="3083864"/>
              <a:ext cx="660366" cy="446849"/>
            </a:xfrm>
            <a:custGeom>
              <a:avLst/>
              <a:gdLst>
                <a:gd name="T0" fmla="*/ 144 w 144"/>
                <a:gd name="T1" fmla="*/ 56 h 98"/>
                <a:gd name="T2" fmla="*/ 10 w 144"/>
                <a:gd name="T3" fmla="*/ 91 h 98"/>
                <a:gd name="T4" fmla="*/ 0 w 144"/>
                <a:gd name="T5" fmla="*/ 42 h 98"/>
                <a:gd name="T6" fmla="*/ 134 w 144"/>
                <a:gd name="T7" fmla="*/ 7 h 98"/>
                <a:gd name="T8" fmla="*/ 144 w 144"/>
                <a:gd name="T9" fmla="*/ 56 h 98"/>
              </a:gdLst>
              <a:ahLst/>
              <a:cxnLst>
                <a:cxn ang="0">
                  <a:pos x="T0" y="T1"/>
                </a:cxn>
                <a:cxn ang="0">
                  <a:pos x="T2" y="T3"/>
                </a:cxn>
                <a:cxn ang="0">
                  <a:pos x="T4" y="T5"/>
                </a:cxn>
                <a:cxn ang="0">
                  <a:pos x="T6" y="T7"/>
                </a:cxn>
                <a:cxn ang="0">
                  <a:pos x="T8" y="T9"/>
                </a:cxn>
              </a:cxnLst>
              <a:rect l="0" t="0" r="r" b="b"/>
              <a:pathLst>
                <a:path w="144" h="98">
                  <a:moveTo>
                    <a:pt x="144" y="56"/>
                  </a:moveTo>
                  <a:cubicBezTo>
                    <a:pt x="95" y="49"/>
                    <a:pt x="58" y="98"/>
                    <a:pt x="10" y="91"/>
                  </a:cubicBezTo>
                  <a:cubicBezTo>
                    <a:pt x="7" y="75"/>
                    <a:pt x="4" y="59"/>
                    <a:pt x="0" y="42"/>
                  </a:cubicBezTo>
                  <a:cubicBezTo>
                    <a:pt x="48" y="49"/>
                    <a:pt x="86" y="0"/>
                    <a:pt x="134" y="7"/>
                  </a:cubicBezTo>
                  <a:cubicBezTo>
                    <a:pt x="137" y="23"/>
                    <a:pt x="140" y="39"/>
                    <a:pt x="144"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61" name="Freeform 15">
              <a:extLst>
                <a:ext uri="{FF2B5EF4-FFF2-40B4-BE49-F238E27FC236}">
                  <a16:creationId xmlns:a16="http://schemas.microsoft.com/office/drawing/2014/main" id="{57CB8504-A514-498A-AE4A-3CF2605E5D95}"/>
                </a:ext>
              </a:extLst>
            </p:cNvPr>
            <p:cNvSpPr>
              <a:spLocks/>
            </p:cNvSpPr>
            <p:nvPr/>
          </p:nvSpPr>
          <p:spPr bwMode="auto">
            <a:xfrm>
              <a:off x="11200684" y="3198328"/>
              <a:ext cx="193708" cy="224525"/>
            </a:xfrm>
            <a:custGeom>
              <a:avLst/>
              <a:gdLst>
                <a:gd name="T0" fmla="*/ 39 w 42"/>
                <a:gd name="T1" fmla="*/ 16 h 49"/>
                <a:gd name="T2" fmla="*/ 25 w 42"/>
                <a:gd name="T3" fmla="*/ 44 h 49"/>
                <a:gd name="T4" fmla="*/ 2 w 42"/>
                <a:gd name="T5" fmla="*/ 33 h 49"/>
                <a:gd name="T6" fmla="*/ 17 w 42"/>
                <a:gd name="T7" fmla="*/ 5 h 49"/>
                <a:gd name="T8" fmla="*/ 39 w 42"/>
                <a:gd name="T9" fmla="*/ 16 h 49"/>
              </a:gdLst>
              <a:ahLst/>
              <a:cxnLst>
                <a:cxn ang="0">
                  <a:pos x="T0" y="T1"/>
                </a:cxn>
                <a:cxn ang="0">
                  <a:pos x="T2" y="T3"/>
                </a:cxn>
                <a:cxn ang="0">
                  <a:pos x="T4" y="T5"/>
                </a:cxn>
                <a:cxn ang="0">
                  <a:pos x="T6" y="T7"/>
                </a:cxn>
                <a:cxn ang="0">
                  <a:pos x="T8" y="T9"/>
                </a:cxn>
              </a:cxnLst>
              <a:rect l="0" t="0" r="r" b="b"/>
              <a:pathLst>
                <a:path w="42" h="49">
                  <a:moveTo>
                    <a:pt x="39" y="16"/>
                  </a:moveTo>
                  <a:cubicBezTo>
                    <a:pt x="42" y="26"/>
                    <a:pt x="35" y="39"/>
                    <a:pt x="25" y="44"/>
                  </a:cubicBezTo>
                  <a:cubicBezTo>
                    <a:pt x="15" y="49"/>
                    <a:pt x="5" y="44"/>
                    <a:pt x="2" y="33"/>
                  </a:cubicBezTo>
                  <a:cubicBezTo>
                    <a:pt x="0" y="22"/>
                    <a:pt x="7" y="10"/>
                    <a:pt x="17" y="5"/>
                  </a:cubicBezTo>
                  <a:cubicBezTo>
                    <a:pt x="27" y="0"/>
                    <a:pt x="37" y="5"/>
                    <a:pt x="39" y="1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62" name="Freeform 16">
              <a:extLst>
                <a:ext uri="{FF2B5EF4-FFF2-40B4-BE49-F238E27FC236}">
                  <a16:creationId xmlns:a16="http://schemas.microsoft.com/office/drawing/2014/main" id="{AE8C34CE-7B10-4DE2-B129-498038937643}"/>
                </a:ext>
              </a:extLst>
            </p:cNvPr>
            <p:cNvSpPr>
              <a:spLocks noEditPoints="1"/>
            </p:cNvSpPr>
            <p:nvPr/>
          </p:nvSpPr>
          <p:spPr bwMode="auto">
            <a:xfrm>
              <a:off x="11255714" y="3242352"/>
              <a:ext cx="88048" cy="134275"/>
            </a:xfrm>
            <a:custGeom>
              <a:avLst/>
              <a:gdLst>
                <a:gd name="T0" fmla="*/ 10 w 19"/>
                <a:gd name="T1" fmla="*/ 25 h 29"/>
                <a:gd name="T2" fmla="*/ 5 w 19"/>
                <a:gd name="T3" fmla="*/ 26 h 29"/>
                <a:gd name="T4" fmla="*/ 1 w 19"/>
                <a:gd name="T5" fmla="*/ 26 h 29"/>
                <a:gd name="T6" fmla="*/ 3 w 19"/>
                <a:gd name="T7" fmla="*/ 21 h 29"/>
                <a:gd name="T8" fmla="*/ 6 w 19"/>
                <a:gd name="T9" fmla="*/ 21 h 29"/>
                <a:gd name="T10" fmla="*/ 9 w 19"/>
                <a:gd name="T11" fmla="*/ 21 h 29"/>
                <a:gd name="T12" fmla="*/ 8 w 19"/>
                <a:gd name="T13" fmla="*/ 17 h 29"/>
                <a:gd name="T14" fmla="*/ 5 w 19"/>
                <a:gd name="T15" fmla="*/ 17 h 29"/>
                <a:gd name="T16" fmla="*/ 3 w 19"/>
                <a:gd name="T17" fmla="*/ 17 h 29"/>
                <a:gd name="T18" fmla="*/ 1 w 19"/>
                <a:gd name="T19" fmla="*/ 16 h 29"/>
                <a:gd name="T20" fmla="*/ 0 w 19"/>
                <a:gd name="T21" fmla="*/ 13 h 29"/>
                <a:gd name="T22" fmla="*/ 0 w 19"/>
                <a:gd name="T23" fmla="*/ 13 h 29"/>
                <a:gd name="T24" fmla="*/ 0 w 19"/>
                <a:gd name="T25" fmla="*/ 11 h 29"/>
                <a:gd name="T26" fmla="*/ 1 w 19"/>
                <a:gd name="T27" fmla="*/ 8 h 29"/>
                <a:gd name="T28" fmla="*/ 3 w 19"/>
                <a:gd name="T29" fmla="*/ 5 h 29"/>
                <a:gd name="T30" fmla="*/ 6 w 19"/>
                <a:gd name="T31" fmla="*/ 3 h 29"/>
                <a:gd name="T32" fmla="*/ 5 w 19"/>
                <a:gd name="T33" fmla="*/ 1 h 29"/>
                <a:gd name="T34" fmla="*/ 8 w 19"/>
                <a:gd name="T35" fmla="*/ 0 h 29"/>
                <a:gd name="T36" fmla="*/ 9 w 19"/>
                <a:gd name="T37" fmla="*/ 2 h 29"/>
                <a:gd name="T38" fmla="*/ 12 w 19"/>
                <a:gd name="T39" fmla="*/ 1 h 29"/>
                <a:gd name="T40" fmla="*/ 16 w 19"/>
                <a:gd name="T41" fmla="*/ 1 h 29"/>
                <a:gd name="T42" fmla="*/ 14 w 19"/>
                <a:gd name="T43" fmla="*/ 7 h 29"/>
                <a:gd name="T44" fmla="*/ 12 w 19"/>
                <a:gd name="T45" fmla="*/ 6 h 29"/>
                <a:gd name="T46" fmla="*/ 10 w 19"/>
                <a:gd name="T47" fmla="*/ 7 h 29"/>
                <a:gd name="T48" fmla="*/ 10 w 19"/>
                <a:gd name="T49" fmla="*/ 10 h 29"/>
                <a:gd name="T50" fmla="*/ 14 w 19"/>
                <a:gd name="T51" fmla="*/ 10 h 29"/>
                <a:gd name="T52" fmla="*/ 16 w 19"/>
                <a:gd name="T53" fmla="*/ 10 h 29"/>
                <a:gd name="T54" fmla="*/ 18 w 19"/>
                <a:gd name="T55" fmla="*/ 11 h 29"/>
                <a:gd name="T56" fmla="*/ 19 w 19"/>
                <a:gd name="T57" fmla="*/ 14 h 29"/>
                <a:gd name="T58" fmla="*/ 19 w 19"/>
                <a:gd name="T59" fmla="*/ 14 h 29"/>
                <a:gd name="T60" fmla="*/ 19 w 19"/>
                <a:gd name="T61" fmla="*/ 17 h 29"/>
                <a:gd name="T62" fmla="*/ 18 w 19"/>
                <a:gd name="T63" fmla="*/ 19 h 29"/>
                <a:gd name="T64" fmla="*/ 16 w 19"/>
                <a:gd name="T65" fmla="*/ 22 h 29"/>
                <a:gd name="T66" fmla="*/ 13 w 19"/>
                <a:gd name="T67" fmla="*/ 24 h 29"/>
                <a:gd name="T68" fmla="*/ 14 w 19"/>
                <a:gd name="T69" fmla="*/ 27 h 29"/>
                <a:gd name="T70" fmla="*/ 11 w 19"/>
                <a:gd name="T71" fmla="*/ 29 h 29"/>
                <a:gd name="T72" fmla="*/ 10 w 19"/>
                <a:gd name="T73" fmla="*/ 25 h 29"/>
                <a:gd name="T74" fmla="*/ 7 w 19"/>
                <a:gd name="T75" fmla="*/ 8 h 29"/>
                <a:gd name="T76" fmla="*/ 5 w 19"/>
                <a:gd name="T77" fmla="*/ 9 h 29"/>
                <a:gd name="T78" fmla="*/ 5 w 19"/>
                <a:gd name="T79" fmla="*/ 10 h 29"/>
                <a:gd name="T80" fmla="*/ 5 w 19"/>
                <a:gd name="T81" fmla="*/ 10 h 29"/>
                <a:gd name="T82" fmla="*/ 6 w 19"/>
                <a:gd name="T83" fmla="*/ 11 h 29"/>
                <a:gd name="T84" fmla="*/ 7 w 19"/>
                <a:gd name="T85" fmla="*/ 11 h 29"/>
                <a:gd name="T86" fmla="*/ 7 w 19"/>
                <a:gd name="T87" fmla="*/ 8 h 29"/>
                <a:gd name="T88" fmla="*/ 12 w 19"/>
                <a:gd name="T89" fmla="*/ 19 h 29"/>
                <a:gd name="T90" fmla="*/ 14 w 19"/>
                <a:gd name="T91" fmla="*/ 17 h 29"/>
                <a:gd name="T92" fmla="*/ 14 w 19"/>
                <a:gd name="T93" fmla="*/ 17 h 29"/>
                <a:gd name="T94" fmla="*/ 13 w 19"/>
                <a:gd name="T95" fmla="*/ 16 h 29"/>
                <a:gd name="T96" fmla="*/ 11 w 19"/>
                <a:gd name="T97" fmla="*/ 16 h 29"/>
                <a:gd name="T98" fmla="*/ 12 w 19"/>
                <a:gd name="T99"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 h="29">
                  <a:moveTo>
                    <a:pt x="10" y="25"/>
                  </a:moveTo>
                  <a:cubicBezTo>
                    <a:pt x="8" y="26"/>
                    <a:pt x="7" y="26"/>
                    <a:pt x="5" y="26"/>
                  </a:cubicBezTo>
                  <a:cubicBezTo>
                    <a:pt x="4" y="27"/>
                    <a:pt x="3" y="27"/>
                    <a:pt x="1" y="26"/>
                  </a:cubicBezTo>
                  <a:cubicBezTo>
                    <a:pt x="2" y="24"/>
                    <a:pt x="2" y="23"/>
                    <a:pt x="3" y="21"/>
                  </a:cubicBezTo>
                  <a:cubicBezTo>
                    <a:pt x="4" y="21"/>
                    <a:pt x="5" y="21"/>
                    <a:pt x="6" y="21"/>
                  </a:cubicBezTo>
                  <a:cubicBezTo>
                    <a:pt x="7" y="21"/>
                    <a:pt x="8" y="21"/>
                    <a:pt x="9" y="21"/>
                  </a:cubicBezTo>
                  <a:cubicBezTo>
                    <a:pt x="9" y="19"/>
                    <a:pt x="9" y="18"/>
                    <a:pt x="8" y="17"/>
                  </a:cubicBezTo>
                  <a:cubicBezTo>
                    <a:pt x="7" y="17"/>
                    <a:pt x="6" y="17"/>
                    <a:pt x="5" y="17"/>
                  </a:cubicBezTo>
                  <a:cubicBezTo>
                    <a:pt x="4" y="17"/>
                    <a:pt x="3" y="17"/>
                    <a:pt x="3" y="17"/>
                  </a:cubicBezTo>
                  <a:cubicBezTo>
                    <a:pt x="2" y="17"/>
                    <a:pt x="1" y="16"/>
                    <a:pt x="1" y="16"/>
                  </a:cubicBezTo>
                  <a:cubicBezTo>
                    <a:pt x="0" y="15"/>
                    <a:pt x="0" y="14"/>
                    <a:pt x="0" y="13"/>
                  </a:cubicBezTo>
                  <a:cubicBezTo>
                    <a:pt x="0" y="13"/>
                    <a:pt x="0" y="13"/>
                    <a:pt x="0" y="13"/>
                  </a:cubicBezTo>
                  <a:cubicBezTo>
                    <a:pt x="0" y="12"/>
                    <a:pt x="0" y="12"/>
                    <a:pt x="0" y="11"/>
                  </a:cubicBezTo>
                  <a:cubicBezTo>
                    <a:pt x="0" y="10"/>
                    <a:pt x="0" y="9"/>
                    <a:pt x="1" y="8"/>
                  </a:cubicBezTo>
                  <a:cubicBezTo>
                    <a:pt x="1" y="7"/>
                    <a:pt x="2" y="6"/>
                    <a:pt x="3" y="5"/>
                  </a:cubicBezTo>
                  <a:cubicBezTo>
                    <a:pt x="4" y="5"/>
                    <a:pt x="5" y="4"/>
                    <a:pt x="6" y="3"/>
                  </a:cubicBezTo>
                  <a:cubicBezTo>
                    <a:pt x="6" y="3"/>
                    <a:pt x="5" y="2"/>
                    <a:pt x="5" y="1"/>
                  </a:cubicBezTo>
                  <a:cubicBezTo>
                    <a:pt x="6" y="1"/>
                    <a:pt x="7" y="0"/>
                    <a:pt x="8" y="0"/>
                  </a:cubicBezTo>
                  <a:cubicBezTo>
                    <a:pt x="9" y="0"/>
                    <a:pt x="9" y="1"/>
                    <a:pt x="9" y="2"/>
                  </a:cubicBezTo>
                  <a:cubicBezTo>
                    <a:pt x="10" y="1"/>
                    <a:pt x="11" y="1"/>
                    <a:pt x="12" y="1"/>
                  </a:cubicBezTo>
                  <a:cubicBezTo>
                    <a:pt x="14" y="1"/>
                    <a:pt x="15" y="1"/>
                    <a:pt x="16" y="1"/>
                  </a:cubicBezTo>
                  <a:cubicBezTo>
                    <a:pt x="15" y="3"/>
                    <a:pt x="15" y="5"/>
                    <a:pt x="14" y="7"/>
                  </a:cubicBezTo>
                  <a:cubicBezTo>
                    <a:pt x="13" y="6"/>
                    <a:pt x="13" y="6"/>
                    <a:pt x="12" y="6"/>
                  </a:cubicBezTo>
                  <a:cubicBezTo>
                    <a:pt x="11" y="6"/>
                    <a:pt x="10" y="6"/>
                    <a:pt x="10" y="7"/>
                  </a:cubicBezTo>
                  <a:cubicBezTo>
                    <a:pt x="10" y="8"/>
                    <a:pt x="10" y="9"/>
                    <a:pt x="10" y="10"/>
                  </a:cubicBezTo>
                  <a:cubicBezTo>
                    <a:pt x="12" y="10"/>
                    <a:pt x="13" y="10"/>
                    <a:pt x="14" y="10"/>
                  </a:cubicBezTo>
                  <a:cubicBezTo>
                    <a:pt x="15" y="10"/>
                    <a:pt x="16" y="10"/>
                    <a:pt x="16" y="10"/>
                  </a:cubicBezTo>
                  <a:cubicBezTo>
                    <a:pt x="17" y="10"/>
                    <a:pt x="17" y="11"/>
                    <a:pt x="18" y="11"/>
                  </a:cubicBezTo>
                  <a:cubicBezTo>
                    <a:pt x="18" y="12"/>
                    <a:pt x="19" y="13"/>
                    <a:pt x="19" y="14"/>
                  </a:cubicBezTo>
                  <a:cubicBezTo>
                    <a:pt x="19" y="14"/>
                    <a:pt x="19" y="14"/>
                    <a:pt x="19" y="14"/>
                  </a:cubicBezTo>
                  <a:cubicBezTo>
                    <a:pt x="19" y="15"/>
                    <a:pt x="19" y="16"/>
                    <a:pt x="19" y="17"/>
                  </a:cubicBezTo>
                  <a:cubicBezTo>
                    <a:pt x="19" y="18"/>
                    <a:pt x="18" y="19"/>
                    <a:pt x="18" y="19"/>
                  </a:cubicBezTo>
                  <a:cubicBezTo>
                    <a:pt x="17" y="20"/>
                    <a:pt x="17" y="21"/>
                    <a:pt x="16" y="22"/>
                  </a:cubicBezTo>
                  <a:cubicBezTo>
                    <a:pt x="15" y="23"/>
                    <a:pt x="14" y="23"/>
                    <a:pt x="13" y="24"/>
                  </a:cubicBezTo>
                  <a:cubicBezTo>
                    <a:pt x="13" y="25"/>
                    <a:pt x="14" y="26"/>
                    <a:pt x="14" y="27"/>
                  </a:cubicBezTo>
                  <a:cubicBezTo>
                    <a:pt x="13" y="28"/>
                    <a:pt x="12" y="28"/>
                    <a:pt x="11" y="29"/>
                  </a:cubicBezTo>
                  <a:cubicBezTo>
                    <a:pt x="10" y="28"/>
                    <a:pt x="10" y="26"/>
                    <a:pt x="10" y="25"/>
                  </a:cubicBezTo>
                  <a:close/>
                  <a:moveTo>
                    <a:pt x="7" y="8"/>
                  </a:moveTo>
                  <a:cubicBezTo>
                    <a:pt x="6" y="8"/>
                    <a:pt x="6" y="9"/>
                    <a:pt x="5" y="9"/>
                  </a:cubicBezTo>
                  <a:cubicBezTo>
                    <a:pt x="5" y="9"/>
                    <a:pt x="5" y="10"/>
                    <a:pt x="5" y="10"/>
                  </a:cubicBezTo>
                  <a:cubicBezTo>
                    <a:pt x="5" y="10"/>
                    <a:pt x="5" y="10"/>
                    <a:pt x="5" y="10"/>
                  </a:cubicBezTo>
                  <a:cubicBezTo>
                    <a:pt x="5" y="11"/>
                    <a:pt x="5" y="11"/>
                    <a:pt x="6" y="11"/>
                  </a:cubicBezTo>
                  <a:cubicBezTo>
                    <a:pt x="6" y="11"/>
                    <a:pt x="7" y="11"/>
                    <a:pt x="7" y="11"/>
                  </a:cubicBezTo>
                  <a:cubicBezTo>
                    <a:pt x="7" y="10"/>
                    <a:pt x="7" y="9"/>
                    <a:pt x="7" y="8"/>
                  </a:cubicBezTo>
                  <a:close/>
                  <a:moveTo>
                    <a:pt x="12" y="19"/>
                  </a:moveTo>
                  <a:cubicBezTo>
                    <a:pt x="13" y="19"/>
                    <a:pt x="14" y="18"/>
                    <a:pt x="14" y="17"/>
                  </a:cubicBezTo>
                  <a:cubicBezTo>
                    <a:pt x="14" y="17"/>
                    <a:pt x="14" y="17"/>
                    <a:pt x="14" y="17"/>
                  </a:cubicBezTo>
                  <a:cubicBezTo>
                    <a:pt x="14" y="16"/>
                    <a:pt x="13" y="16"/>
                    <a:pt x="13" y="16"/>
                  </a:cubicBezTo>
                  <a:cubicBezTo>
                    <a:pt x="13" y="16"/>
                    <a:pt x="12" y="16"/>
                    <a:pt x="11" y="16"/>
                  </a:cubicBezTo>
                  <a:cubicBezTo>
                    <a:pt x="12" y="17"/>
                    <a:pt x="12" y="18"/>
                    <a:pt x="12"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63" name="Freeform 17">
              <a:extLst>
                <a:ext uri="{FF2B5EF4-FFF2-40B4-BE49-F238E27FC236}">
                  <a16:creationId xmlns:a16="http://schemas.microsoft.com/office/drawing/2014/main" id="{40FDC8B8-93C6-4D7F-B00D-81F50A5C7679}"/>
                </a:ext>
              </a:extLst>
            </p:cNvPr>
            <p:cNvSpPr>
              <a:spLocks/>
            </p:cNvSpPr>
            <p:nvPr/>
          </p:nvSpPr>
          <p:spPr bwMode="auto">
            <a:xfrm>
              <a:off x="7412379" y="2456517"/>
              <a:ext cx="526093" cy="343391"/>
            </a:xfrm>
            <a:custGeom>
              <a:avLst/>
              <a:gdLst>
                <a:gd name="T0" fmla="*/ 102 w 115"/>
                <a:gd name="T1" fmla="*/ 75 h 75"/>
                <a:gd name="T2" fmla="*/ 0 w 115"/>
                <a:gd name="T3" fmla="*/ 46 h 75"/>
                <a:gd name="T4" fmla="*/ 13 w 115"/>
                <a:gd name="T5" fmla="*/ 0 h 75"/>
                <a:gd name="T6" fmla="*/ 115 w 115"/>
                <a:gd name="T7" fmla="*/ 29 h 75"/>
                <a:gd name="T8" fmla="*/ 102 w 115"/>
                <a:gd name="T9" fmla="*/ 75 h 75"/>
              </a:gdLst>
              <a:ahLst/>
              <a:cxnLst>
                <a:cxn ang="0">
                  <a:pos x="T0" y="T1"/>
                </a:cxn>
                <a:cxn ang="0">
                  <a:pos x="T2" y="T3"/>
                </a:cxn>
                <a:cxn ang="0">
                  <a:pos x="T4" y="T5"/>
                </a:cxn>
                <a:cxn ang="0">
                  <a:pos x="T6" y="T7"/>
                </a:cxn>
                <a:cxn ang="0">
                  <a:pos x="T8" y="T9"/>
                </a:cxn>
              </a:cxnLst>
              <a:rect l="0" t="0" r="r" b="b"/>
              <a:pathLst>
                <a:path w="115" h="75">
                  <a:moveTo>
                    <a:pt x="102" y="75"/>
                  </a:moveTo>
                  <a:cubicBezTo>
                    <a:pt x="73" y="47"/>
                    <a:pt x="29" y="74"/>
                    <a:pt x="0" y="46"/>
                  </a:cubicBezTo>
                  <a:cubicBezTo>
                    <a:pt x="4" y="31"/>
                    <a:pt x="9" y="15"/>
                    <a:pt x="13" y="0"/>
                  </a:cubicBezTo>
                  <a:cubicBezTo>
                    <a:pt x="42" y="28"/>
                    <a:pt x="86" y="1"/>
                    <a:pt x="115" y="29"/>
                  </a:cubicBezTo>
                  <a:cubicBezTo>
                    <a:pt x="110" y="44"/>
                    <a:pt x="106" y="59"/>
                    <a:pt x="102" y="75"/>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64" name="Freeform 18">
              <a:extLst>
                <a:ext uri="{FF2B5EF4-FFF2-40B4-BE49-F238E27FC236}">
                  <a16:creationId xmlns:a16="http://schemas.microsoft.com/office/drawing/2014/main" id="{F3285972-4B03-400C-AA1F-A1565CFF57A6}"/>
                </a:ext>
              </a:extLst>
            </p:cNvPr>
            <p:cNvSpPr>
              <a:spLocks/>
            </p:cNvSpPr>
            <p:nvPr/>
          </p:nvSpPr>
          <p:spPr bwMode="auto">
            <a:xfrm>
              <a:off x="7447599" y="2511546"/>
              <a:ext cx="453452" cy="233330"/>
            </a:xfrm>
            <a:custGeom>
              <a:avLst/>
              <a:gdLst>
                <a:gd name="T0" fmla="*/ 90 w 99"/>
                <a:gd name="T1" fmla="*/ 51 h 51"/>
                <a:gd name="T2" fmla="*/ 0 w 99"/>
                <a:gd name="T3" fmla="*/ 32 h 51"/>
                <a:gd name="T4" fmla="*/ 9 w 99"/>
                <a:gd name="T5" fmla="*/ 0 h 51"/>
                <a:gd name="T6" fmla="*/ 99 w 99"/>
                <a:gd name="T7" fmla="*/ 19 h 51"/>
                <a:gd name="T8" fmla="*/ 90 w 99"/>
                <a:gd name="T9" fmla="*/ 51 h 51"/>
              </a:gdLst>
              <a:ahLst/>
              <a:cxnLst>
                <a:cxn ang="0">
                  <a:pos x="T0" y="T1"/>
                </a:cxn>
                <a:cxn ang="0">
                  <a:pos x="T2" y="T3"/>
                </a:cxn>
                <a:cxn ang="0">
                  <a:pos x="T4" y="T5"/>
                </a:cxn>
                <a:cxn ang="0">
                  <a:pos x="T6" y="T7"/>
                </a:cxn>
                <a:cxn ang="0">
                  <a:pos x="T8" y="T9"/>
                </a:cxn>
              </a:cxnLst>
              <a:rect l="0" t="0" r="r" b="b"/>
              <a:pathLst>
                <a:path w="99" h="51">
                  <a:moveTo>
                    <a:pt x="90" y="51"/>
                  </a:moveTo>
                  <a:cubicBezTo>
                    <a:pt x="63" y="33"/>
                    <a:pt x="26" y="50"/>
                    <a:pt x="0" y="32"/>
                  </a:cubicBezTo>
                  <a:cubicBezTo>
                    <a:pt x="3" y="21"/>
                    <a:pt x="6" y="10"/>
                    <a:pt x="9" y="0"/>
                  </a:cubicBezTo>
                  <a:cubicBezTo>
                    <a:pt x="36" y="18"/>
                    <a:pt x="72" y="1"/>
                    <a:pt x="99" y="19"/>
                  </a:cubicBezTo>
                  <a:cubicBezTo>
                    <a:pt x="96" y="30"/>
                    <a:pt x="93" y="40"/>
                    <a:pt x="90" y="51"/>
                  </a:cubicBezTo>
                  <a:close/>
                </a:path>
              </a:pathLst>
            </a:custGeom>
            <a:solidFill>
              <a:schemeClr val="accent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65" name="Freeform 19">
              <a:extLst>
                <a:ext uri="{FF2B5EF4-FFF2-40B4-BE49-F238E27FC236}">
                  <a16:creationId xmlns:a16="http://schemas.microsoft.com/office/drawing/2014/main" id="{C9A87CC6-56D1-430D-BF3F-941397BC1DDC}"/>
                </a:ext>
              </a:extLst>
            </p:cNvPr>
            <p:cNvSpPr>
              <a:spLocks/>
            </p:cNvSpPr>
            <p:nvPr/>
          </p:nvSpPr>
          <p:spPr bwMode="auto">
            <a:xfrm>
              <a:off x="7599483" y="2570980"/>
              <a:ext cx="140879" cy="114464"/>
            </a:xfrm>
            <a:custGeom>
              <a:avLst/>
              <a:gdLst>
                <a:gd name="T0" fmla="*/ 29 w 31"/>
                <a:gd name="T1" fmla="*/ 13 h 25"/>
                <a:gd name="T2" fmla="*/ 12 w 31"/>
                <a:gd name="T3" fmla="*/ 25 h 25"/>
                <a:gd name="T4" fmla="*/ 2 w 31"/>
                <a:gd name="T5" fmla="*/ 12 h 25"/>
                <a:gd name="T6" fmla="*/ 19 w 31"/>
                <a:gd name="T7" fmla="*/ 0 h 25"/>
                <a:gd name="T8" fmla="*/ 29 w 31"/>
                <a:gd name="T9" fmla="*/ 13 h 25"/>
              </a:gdLst>
              <a:ahLst/>
              <a:cxnLst>
                <a:cxn ang="0">
                  <a:pos x="T0" y="T1"/>
                </a:cxn>
                <a:cxn ang="0">
                  <a:pos x="T2" y="T3"/>
                </a:cxn>
                <a:cxn ang="0">
                  <a:pos x="T4" y="T5"/>
                </a:cxn>
                <a:cxn ang="0">
                  <a:pos x="T6" y="T7"/>
                </a:cxn>
                <a:cxn ang="0">
                  <a:pos x="T8" y="T9"/>
                </a:cxn>
              </a:cxnLst>
              <a:rect l="0" t="0" r="r" b="b"/>
              <a:pathLst>
                <a:path w="31" h="25">
                  <a:moveTo>
                    <a:pt x="29" y="13"/>
                  </a:moveTo>
                  <a:cubicBezTo>
                    <a:pt x="27" y="20"/>
                    <a:pt x="20" y="25"/>
                    <a:pt x="12" y="25"/>
                  </a:cubicBezTo>
                  <a:cubicBezTo>
                    <a:pt x="4" y="25"/>
                    <a:pt x="0" y="19"/>
                    <a:pt x="2" y="12"/>
                  </a:cubicBezTo>
                  <a:cubicBezTo>
                    <a:pt x="4" y="5"/>
                    <a:pt x="12" y="0"/>
                    <a:pt x="19" y="0"/>
                  </a:cubicBezTo>
                  <a:cubicBezTo>
                    <a:pt x="27" y="0"/>
                    <a:pt x="31" y="6"/>
                    <a:pt x="29" y="13"/>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66" name="Freeform 20">
              <a:extLst>
                <a:ext uri="{FF2B5EF4-FFF2-40B4-BE49-F238E27FC236}">
                  <a16:creationId xmlns:a16="http://schemas.microsoft.com/office/drawing/2014/main" id="{9E2B742E-8F7D-4D36-9464-BD4A8DD4B5BD}"/>
                </a:ext>
              </a:extLst>
            </p:cNvPr>
            <p:cNvSpPr>
              <a:spLocks noEditPoints="1"/>
            </p:cNvSpPr>
            <p:nvPr/>
          </p:nvSpPr>
          <p:spPr bwMode="auto">
            <a:xfrm>
              <a:off x="7636903" y="2588589"/>
              <a:ext cx="72641" cy="77043"/>
            </a:xfrm>
            <a:custGeom>
              <a:avLst/>
              <a:gdLst>
                <a:gd name="T0" fmla="*/ 5 w 16"/>
                <a:gd name="T1" fmla="*/ 15 h 17"/>
                <a:gd name="T2" fmla="*/ 2 w 16"/>
                <a:gd name="T3" fmla="*/ 14 h 17"/>
                <a:gd name="T4" fmla="*/ 0 w 16"/>
                <a:gd name="T5" fmla="*/ 13 h 17"/>
                <a:gd name="T6" fmla="*/ 2 w 16"/>
                <a:gd name="T7" fmla="*/ 10 h 17"/>
                <a:gd name="T8" fmla="*/ 4 w 16"/>
                <a:gd name="T9" fmla="*/ 11 h 17"/>
                <a:gd name="T10" fmla="*/ 6 w 16"/>
                <a:gd name="T11" fmla="*/ 12 h 17"/>
                <a:gd name="T12" fmla="*/ 7 w 16"/>
                <a:gd name="T13" fmla="*/ 10 h 17"/>
                <a:gd name="T14" fmla="*/ 5 w 16"/>
                <a:gd name="T15" fmla="*/ 9 h 17"/>
                <a:gd name="T16" fmla="*/ 3 w 16"/>
                <a:gd name="T17" fmla="*/ 8 h 17"/>
                <a:gd name="T18" fmla="*/ 2 w 16"/>
                <a:gd name="T19" fmla="*/ 7 h 17"/>
                <a:gd name="T20" fmla="*/ 3 w 16"/>
                <a:gd name="T21" fmla="*/ 5 h 17"/>
                <a:gd name="T22" fmla="*/ 3 w 16"/>
                <a:gd name="T23" fmla="*/ 5 h 17"/>
                <a:gd name="T24" fmla="*/ 3 w 16"/>
                <a:gd name="T25" fmla="*/ 3 h 17"/>
                <a:gd name="T26" fmla="*/ 5 w 16"/>
                <a:gd name="T27" fmla="*/ 2 h 17"/>
                <a:gd name="T28" fmla="*/ 7 w 16"/>
                <a:gd name="T29" fmla="*/ 1 h 17"/>
                <a:gd name="T30" fmla="*/ 9 w 16"/>
                <a:gd name="T31" fmla="*/ 1 h 17"/>
                <a:gd name="T32" fmla="*/ 9 w 16"/>
                <a:gd name="T33" fmla="*/ 0 h 17"/>
                <a:gd name="T34" fmla="*/ 12 w 16"/>
                <a:gd name="T35" fmla="*/ 0 h 17"/>
                <a:gd name="T36" fmla="*/ 11 w 16"/>
                <a:gd name="T37" fmla="*/ 1 h 17"/>
                <a:gd name="T38" fmla="*/ 14 w 16"/>
                <a:gd name="T39" fmla="*/ 1 h 17"/>
                <a:gd name="T40" fmla="*/ 16 w 16"/>
                <a:gd name="T41" fmla="*/ 2 h 17"/>
                <a:gd name="T42" fmla="*/ 13 w 16"/>
                <a:gd name="T43" fmla="*/ 5 h 17"/>
                <a:gd name="T44" fmla="*/ 12 w 16"/>
                <a:gd name="T45" fmla="*/ 4 h 17"/>
                <a:gd name="T46" fmla="*/ 10 w 16"/>
                <a:gd name="T47" fmla="*/ 4 h 17"/>
                <a:gd name="T48" fmla="*/ 10 w 16"/>
                <a:gd name="T49" fmla="*/ 6 h 17"/>
                <a:gd name="T50" fmla="*/ 12 w 16"/>
                <a:gd name="T51" fmla="*/ 7 h 17"/>
                <a:gd name="T52" fmla="*/ 13 w 16"/>
                <a:gd name="T53" fmla="*/ 8 h 17"/>
                <a:gd name="T54" fmla="*/ 14 w 16"/>
                <a:gd name="T55" fmla="*/ 9 h 17"/>
                <a:gd name="T56" fmla="*/ 14 w 16"/>
                <a:gd name="T57" fmla="*/ 11 h 17"/>
                <a:gd name="T58" fmla="*/ 14 w 16"/>
                <a:gd name="T59" fmla="*/ 11 h 17"/>
                <a:gd name="T60" fmla="*/ 13 w 16"/>
                <a:gd name="T61" fmla="*/ 13 h 17"/>
                <a:gd name="T62" fmla="*/ 11 w 16"/>
                <a:gd name="T63" fmla="*/ 14 h 17"/>
                <a:gd name="T64" fmla="*/ 10 w 16"/>
                <a:gd name="T65" fmla="*/ 15 h 17"/>
                <a:gd name="T66" fmla="*/ 7 w 16"/>
                <a:gd name="T67" fmla="*/ 15 h 17"/>
                <a:gd name="T68" fmla="*/ 7 w 16"/>
                <a:gd name="T69" fmla="*/ 17 h 17"/>
                <a:gd name="T70" fmla="*/ 4 w 16"/>
                <a:gd name="T71" fmla="*/ 17 h 17"/>
                <a:gd name="T72" fmla="*/ 5 w 16"/>
                <a:gd name="T73" fmla="*/ 15 h 17"/>
                <a:gd name="T74" fmla="*/ 8 w 16"/>
                <a:gd name="T75" fmla="*/ 4 h 17"/>
                <a:gd name="T76" fmla="*/ 7 w 16"/>
                <a:gd name="T77" fmla="*/ 4 h 17"/>
                <a:gd name="T78" fmla="*/ 7 w 16"/>
                <a:gd name="T79" fmla="*/ 5 h 17"/>
                <a:gd name="T80" fmla="*/ 7 w 16"/>
                <a:gd name="T81" fmla="*/ 5 h 17"/>
                <a:gd name="T82" fmla="*/ 7 w 16"/>
                <a:gd name="T83" fmla="*/ 5 h 17"/>
                <a:gd name="T84" fmla="*/ 8 w 16"/>
                <a:gd name="T85" fmla="*/ 6 h 17"/>
                <a:gd name="T86" fmla="*/ 8 w 16"/>
                <a:gd name="T87" fmla="*/ 4 h 17"/>
                <a:gd name="T88" fmla="*/ 8 w 16"/>
                <a:gd name="T89" fmla="*/ 12 h 17"/>
                <a:gd name="T90" fmla="*/ 10 w 16"/>
                <a:gd name="T91" fmla="*/ 11 h 17"/>
                <a:gd name="T92" fmla="*/ 10 w 16"/>
                <a:gd name="T93" fmla="*/ 11 h 17"/>
                <a:gd name="T94" fmla="*/ 10 w 16"/>
                <a:gd name="T95" fmla="*/ 10 h 17"/>
                <a:gd name="T96" fmla="*/ 9 w 16"/>
                <a:gd name="T97" fmla="*/ 10 h 17"/>
                <a:gd name="T98" fmla="*/ 8 w 16"/>
                <a:gd name="T9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17">
                  <a:moveTo>
                    <a:pt x="5" y="15"/>
                  </a:moveTo>
                  <a:cubicBezTo>
                    <a:pt x="4" y="15"/>
                    <a:pt x="3" y="15"/>
                    <a:pt x="2" y="14"/>
                  </a:cubicBezTo>
                  <a:cubicBezTo>
                    <a:pt x="1" y="14"/>
                    <a:pt x="0" y="14"/>
                    <a:pt x="0" y="13"/>
                  </a:cubicBezTo>
                  <a:cubicBezTo>
                    <a:pt x="0" y="12"/>
                    <a:pt x="1" y="11"/>
                    <a:pt x="2" y="10"/>
                  </a:cubicBezTo>
                  <a:cubicBezTo>
                    <a:pt x="3" y="11"/>
                    <a:pt x="3" y="11"/>
                    <a:pt x="4" y="11"/>
                  </a:cubicBezTo>
                  <a:cubicBezTo>
                    <a:pt x="5" y="12"/>
                    <a:pt x="5" y="12"/>
                    <a:pt x="6" y="12"/>
                  </a:cubicBezTo>
                  <a:cubicBezTo>
                    <a:pt x="6" y="11"/>
                    <a:pt x="6" y="10"/>
                    <a:pt x="7" y="10"/>
                  </a:cubicBezTo>
                  <a:cubicBezTo>
                    <a:pt x="6" y="9"/>
                    <a:pt x="5" y="9"/>
                    <a:pt x="5" y="9"/>
                  </a:cubicBezTo>
                  <a:cubicBezTo>
                    <a:pt x="4" y="9"/>
                    <a:pt x="3" y="8"/>
                    <a:pt x="3" y="8"/>
                  </a:cubicBezTo>
                  <a:cubicBezTo>
                    <a:pt x="3" y="8"/>
                    <a:pt x="2" y="7"/>
                    <a:pt x="2" y="7"/>
                  </a:cubicBezTo>
                  <a:cubicBezTo>
                    <a:pt x="2" y="6"/>
                    <a:pt x="2" y="6"/>
                    <a:pt x="3" y="5"/>
                  </a:cubicBezTo>
                  <a:cubicBezTo>
                    <a:pt x="3" y="5"/>
                    <a:pt x="3" y="5"/>
                    <a:pt x="3" y="5"/>
                  </a:cubicBezTo>
                  <a:cubicBezTo>
                    <a:pt x="3" y="4"/>
                    <a:pt x="3" y="4"/>
                    <a:pt x="3" y="3"/>
                  </a:cubicBezTo>
                  <a:cubicBezTo>
                    <a:pt x="4" y="3"/>
                    <a:pt x="4" y="2"/>
                    <a:pt x="5" y="2"/>
                  </a:cubicBezTo>
                  <a:cubicBezTo>
                    <a:pt x="5" y="2"/>
                    <a:pt x="6" y="1"/>
                    <a:pt x="7" y="1"/>
                  </a:cubicBezTo>
                  <a:cubicBezTo>
                    <a:pt x="7" y="1"/>
                    <a:pt x="8" y="1"/>
                    <a:pt x="9" y="1"/>
                  </a:cubicBezTo>
                  <a:cubicBezTo>
                    <a:pt x="9" y="0"/>
                    <a:pt x="9" y="0"/>
                    <a:pt x="9" y="0"/>
                  </a:cubicBezTo>
                  <a:cubicBezTo>
                    <a:pt x="10" y="0"/>
                    <a:pt x="11" y="0"/>
                    <a:pt x="12" y="0"/>
                  </a:cubicBezTo>
                  <a:cubicBezTo>
                    <a:pt x="12" y="0"/>
                    <a:pt x="12" y="0"/>
                    <a:pt x="11" y="1"/>
                  </a:cubicBezTo>
                  <a:cubicBezTo>
                    <a:pt x="12" y="1"/>
                    <a:pt x="13" y="1"/>
                    <a:pt x="14" y="1"/>
                  </a:cubicBezTo>
                  <a:cubicBezTo>
                    <a:pt x="14" y="2"/>
                    <a:pt x="15" y="2"/>
                    <a:pt x="16" y="2"/>
                  </a:cubicBezTo>
                  <a:cubicBezTo>
                    <a:pt x="15" y="3"/>
                    <a:pt x="14" y="4"/>
                    <a:pt x="13" y="5"/>
                  </a:cubicBezTo>
                  <a:cubicBezTo>
                    <a:pt x="13" y="5"/>
                    <a:pt x="12" y="5"/>
                    <a:pt x="12" y="4"/>
                  </a:cubicBezTo>
                  <a:cubicBezTo>
                    <a:pt x="11" y="4"/>
                    <a:pt x="11" y="4"/>
                    <a:pt x="10" y="4"/>
                  </a:cubicBezTo>
                  <a:cubicBezTo>
                    <a:pt x="10" y="5"/>
                    <a:pt x="10" y="6"/>
                    <a:pt x="10" y="6"/>
                  </a:cubicBezTo>
                  <a:cubicBezTo>
                    <a:pt x="11" y="7"/>
                    <a:pt x="11" y="7"/>
                    <a:pt x="12" y="7"/>
                  </a:cubicBezTo>
                  <a:cubicBezTo>
                    <a:pt x="12" y="7"/>
                    <a:pt x="13" y="8"/>
                    <a:pt x="13" y="8"/>
                  </a:cubicBezTo>
                  <a:cubicBezTo>
                    <a:pt x="14" y="8"/>
                    <a:pt x="14" y="9"/>
                    <a:pt x="14" y="9"/>
                  </a:cubicBezTo>
                  <a:cubicBezTo>
                    <a:pt x="14" y="10"/>
                    <a:pt x="14" y="10"/>
                    <a:pt x="14" y="11"/>
                  </a:cubicBezTo>
                  <a:cubicBezTo>
                    <a:pt x="14" y="11"/>
                    <a:pt x="14" y="11"/>
                    <a:pt x="14" y="11"/>
                  </a:cubicBezTo>
                  <a:cubicBezTo>
                    <a:pt x="14" y="12"/>
                    <a:pt x="13" y="12"/>
                    <a:pt x="13" y="13"/>
                  </a:cubicBezTo>
                  <a:cubicBezTo>
                    <a:pt x="12" y="13"/>
                    <a:pt x="12" y="14"/>
                    <a:pt x="11" y="14"/>
                  </a:cubicBezTo>
                  <a:cubicBezTo>
                    <a:pt x="11" y="14"/>
                    <a:pt x="10" y="15"/>
                    <a:pt x="10" y="15"/>
                  </a:cubicBezTo>
                  <a:cubicBezTo>
                    <a:pt x="9" y="15"/>
                    <a:pt x="8" y="15"/>
                    <a:pt x="7" y="15"/>
                  </a:cubicBezTo>
                  <a:cubicBezTo>
                    <a:pt x="7" y="16"/>
                    <a:pt x="7" y="17"/>
                    <a:pt x="7" y="17"/>
                  </a:cubicBezTo>
                  <a:cubicBezTo>
                    <a:pt x="6" y="17"/>
                    <a:pt x="5" y="17"/>
                    <a:pt x="4" y="17"/>
                  </a:cubicBezTo>
                  <a:cubicBezTo>
                    <a:pt x="5" y="17"/>
                    <a:pt x="5" y="16"/>
                    <a:pt x="5" y="15"/>
                  </a:cubicBezTo>
                  <a:close/>
                  <a:moveTo>
                    <a:pt x="8" y="4"/>
                  </a:moveTo>
                  <a:cubicBezTo>
                    <a:pt x="8" y="4"/>
                    <a:pt x="7" y="4"/>
                    <a:pt x="7" y="4"/>
                  </a:cubicBezTo>
                  <a:cubicBezTo>
                    <a:pt x="7" y="4"/>
                    <a:pt x="7" y="4"/>
                    <a:pt x="7" y="5"/>
                  </a:cubicBezTo>
                  <a:cubicBezTo>
                    <a:pt x="7" y="5"/>
                    <a:pt x="7" y="5"/>
                    <a:pt x="7" y="5"/>
                  </a:cubicBezTo>
                  <a:cubicBezTo>
                    <a:pt x="6" y="5"/>
                    <a:pt x="6" y="5"/>
                    <a:pt x="7" y="5"/>
                  </a:cubicBezTo>
                  <a:cubicBezTo>
                    <a:pt x="7" y="6"/>
                    <a:pt x="7" y="6"/>
                    <a:pt x="8" y="6"/>
                  </a:cubicBezTo>
                  <a:cubicBezTo>
                    <a:pt x="8" y="5"/>
                    <a:pt x="8" y="4"/>
                    <a:pt x="8" y="4"/>
                  </a:cubicBezTo>
                  <a:close/>
                  <a:moveTo>
                    <a:pt x="8" y="12"/>
                  </a:moveTo>
                  <a:cubicBezTo>
                    <a:pt x="9" y="12"/>
                    <a:pt x="10" y="12"/>
                    <a:pt x="10" y="11"/>
                  </a:cubicBezTo>
                  <a:cubicBezTo>
                    <a:pt x="10" y="11"/>
                    <a:pt x="10" y="11"/>
                    <a:pt x="10" y="11"/>
                  </a:cubicBezTo>
                  <a:cubicBezTo>
                    <a:pt x="10" y="11"/>
                    <a:pt x="10" y="11"/>
                    <a:pt x="10" y="10"/>
                  </a:cubicBezTo>
                  <a:cubicBezTo>
                    <a:pt x="10" y="10"/>
                    <a:pt x="9" y="10"/>
                    <a:pt x="9" y="10"/>
                  </a:cubicBezTo>
                  <a:cubicBezTo>
                    <a:pt x="8" y="11"/>
                    <a:pt x="8" y="11"/>
                    <a:pt x="8"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67" name="Freeform 21">
              <a:extLst>
                <a:ext uri="{FF2B5EF4-FFF2-40B4-BE49-F238E27FC236}">
                  <a16:creationId xmlns:a16="http://schemas.microsoft.com/office/drawing/2014/main" id="{E4FC75FA-C98A-44B5-98C5-4DF919E446C2}"/>
                </a:ext>
              </a:extLst>
            </p:cNvPr>
            <p:cNvSpPr>
              <a:spLocks/>
            </p:cNvSpPr>
            <p:nvPr/>
          </p:nvSpPr>
          <p:spPr bwMode="auto">
            <a:xfrm>
              <a:off x="10291579" y="2291424"/>
              <a:ext cx="785838" cy="673574"/>
            </a:xfrm>
            <a:custGeom>
              <a:avLst/>
              <a:gdLst>
                <a:gd name="T0" fmla="*/ 133 w 172"/>
                <a:gd name="T1" fmla="*/ 147 h 147"/>
                <a:gd name="T2" fmla="*/ 0 w 172"/>
                <a:gd name="T3" fmla="*/ 59 h 147"/>
                <a:gd name="T4" fmla="*/ 39 w 172"/>
                <a:gd name="T5" fmla="*/ 0 h 147"/>
                <a:gd name="T6" fmla="*/ 172 w 172"/>
                <a:gd name="T7" fmla="*/ 87 h 147"/>
                <a:gd name="T8" fmla="*/ 133 w 172"/>
                <a:gd name="T9" fmla="*/ 147 h 147"/>
              </a:gdLst>
              <a:ahLst/>
              <a:cxnLst>
                <a:cxn ang="0">
                  <a:pos x="T0" y="T1"/>
                </a:cxn>
                <a:cxn ang="0">
                  <a:pos x="T2" y="T3"/>
                </a:cxn>
                <a:cxn ang="0">
                  <a:pos x="T4" y="T5"/>
                </a:cxn>
                <a:cxn ang="0">
                  <a:pos x="T6" y="T7"/>
                </a:cxn>
                <a:cxn ang="0">
                  <a:pos x="T8" y="T9"/>
                </a:cxn>
              </a:cxnLst>
              <a:rect l="0" t="0" r="r" b="b"/>
              <a:pathLst>
                <a:path w="172" h="147">
                  <a:moveTo>
                    <a:pt x="133" y="147"/>
                  </a:moveTo>
                  <a:cubicBezTo>
                    <a:pt x="104" y="94"/>
                    <a:pt x="29" y="112"/>
                    <a:pt x="0" y="59"/>
                  </a:cubicBezTo>
                  <a:cubicBezTo>
                    <a:pt x="13" y="40"/>
                    <a:pt x="26" y="20"/>
                    <a:pt x="39" y="0"/>
                  </a:cubicBezTo>
                  <a:cubicBezTo>
                    <a:pt x="68" y="53"/>
                    <a:pt x="143" y="35"/>
                    <a:pt x="172" y="87"/>
                  </a:cubicBezTo>
                  <a:cubicBezTo>
                    <a:pt x="159" y="107"/>
                    <a:pt x="146" y="127"/>
                    <a:pt x="133" y="14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68" name="Freeform 22">
              <a:extLst>
                <a:ext uri="{FF2B5EF4-FFF2-40B4-BE49-F238E27FC236}">
                  <a16:creationId xmlns:a16="http://schemas.microsoft.com/office/drawing/2014/main" id="{4E6C8A42-1681-440C-835A-CA40F2C26030}"/>
                </a:ext>
              </a:extLst>
            </p:cNvPr>
            <p:cNvSpPr>
              <a:spLocks/>
            </p:cNvSpPr>
            <p:nvPr/>
          </p:nvSpPr>
          <p:spPr bwMode="auto">
            <a:xfrm>
              <a:off x="10344408" y="2372870"/>
              <a:ext cx="677977" cy="504081"/>
            </a:xfrm>
            <a:custGeom>
              <a:avLst/>
              <a:gdLst>
                <a:gd name="T0" fmla="*/ 120 w 148"/>
                <a:gd name="T1" fmla="*/ 110 h 110"/>
                <a:gd name="T2" fmla="*/ 0 w 148"/>
                <a:gd name="T3" fmla="*/ 42 h 110"/>
                <a:gd name="T4" fmla="*/ 28 w 148"/>
                <a:gd name="T5" fmla="*/ 0 h 110"/>
                <a:gd name="T6" fmla="*/ 148 w 148"/>
                <a:gd name="T7" fmla="*/ 69 h 110"/>
                <a:gd name="T8" fmla="*/ 120 w 148"/>
                <a:gd name="T9" fmla="*/ 110 h 110"/>
              </a:gdLst>
              <a:ahLst/>
              <a:cxnLst>
                <a:cxn ang="0">
                  <a:pos x="T0" y="T1"/>
                </a:cxn>
                <a:cxn ang="0">
                  <a:pos x="T2" y="T3"/>
                </a:cxn>
                <a:cxn ang="0">
                  <a:pos x="T4" y="T5"/>
                </a:cxn>
                <a:cxn ang="0">
                  <a:pos x="T6" y="T7"/>
                </a:cxn>
                <a:cxn ang="0">
                  <a:pos x="T8" y="T9"/>
                </a:cxn>
              </a:cxnLst>
              <a:rect l="0" t="0" r="r" b="b"/>
              <a:pathLst>
                <a:path w="148" h="110">
                  <a:moveTo>
                    <a:pt x="120" y="110"/>
                  </a:moveTo>
                  <a:cubicBezTo>
                    <a:pt x="91" y="72"/>
                    <a:pt x="30" y="80"/>
                    <a:pt x="0" y="42"/>
                  </a:cubicBezTo>
                  <a:cubicBezTo>
                    <a:pt x="9" y="28"/>
                    <a:pt x="19" y="14"/>
                    <a:pt x="28" y="0"/>
                  </a:cubicBezTo>
                  <a:cubicBezTo>
                    <a:pt x="58" y="39"/>
                    <a:pt x="118" y="30"/>
                    <a:pt x="148" y="69"/>
                  </a:cubicBezTo>
                  <a:cubicBezTo>
                    <a:pt x="139" y="83"/>
                    <a:pt x="129" y="97"/>
                    <a:pt x="120" y="1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69" name="Freeform 23">
              <a:extLst>
                <a:ext uri="{FF2B5EF4-FFF2-40B4-BE49-F238E27FC236}">
                  <a16:creationId xmlns:a16="http://schemas.microsoft.com/office/drawing/2014/main" id="{4E2BAA16-D524-4AFB-8C24-E1BF055BFA03}"/>
                </a:ext>
              </a:extLst>
            </p:cNvPr>
            <p:cNvSpPr>
              <a:spLocks/>
            </p:cNvSpPr>
            <p:nvPr/>
          </p:nvSpPr>
          <p:spPr bwMode="auto">
            <a:xfrm>
              <a:off x="10564530" y="2533559"/>
              <a:ext cx="228927" cy="182702"/>
            </a:xfrm>
            <a:custGeom>
              <a:avLst/>
              <a:gdLst>
                <a:gd name="T0" fmla="*/ 44 w 50"/>
                <a:gd name="T1" fmla="*/ 27 h 40"/>
                <a:gd name="T2" fmla="*/ 14 w 50"/>
                <a:gd name="T3" fmla="*/ 37 h 40"/>
                <a:gd name="T4" fmla="*/ 6 w 50"/>
                <a:gd name="T5" fmla="*/ 13 h 40"/>
                <a:gd name="T6" fmla="*/ 36 w 50"/>
                <a:gd name="T7" fmla="*/ 4 h 40"/>
                <a:gd name="T8" fmla="*/ 44 w 50"/>
                <a:gd name="T9" fmla="*/ 27 h 40"/>
              </a:gdLst>
              <a:ahLst/>
              <a:cxnLst>
                <a:cxn ang="0">
                  <a:pos x="T0" y="T1"/>
                </a:cxn>
                <a:cxn ang="0">
                  <a:pos x="T2" y="T3"/>
                </a:cxn>
                <a:cxn ang="0">
                  <a:pos x="T4" y="T5"/>
                </a:cxn>
                <a:cxn ang="0">
                  <a:pos x="T6" y="T7"/>
                </a:cxn>
                <a:cxn ang="0">
                  <a:pos x="T8" y="T9"/>
                </a:cxn>
              </a:cxnLst>
              <a:rect l="0" t="0" r="r" b="b"/>
              <a:pathLst>
                <a:path w="50" h="40">
                  <a:moveTo>
                    <a:pt x="44" y="27"/>
                  </a:moveTo>
                  <a:cubicBezTo>
                    <a:pt x="38" y="36"/>
                    <a:pt x="25" y="40"/>
                    <a:pt x="14" y="37"/>
                  </a:cubicBezTo>
                  <a:cubicBezTo>
                    <a:pt x="3" y="33"/>
                    <a:pt x="0" y="22"/>
                    <a:pt x="6" y="13"/>
                  </a:cubicBezTo>
                  <a:cubicBezTo>
                    <a:pt x="12" y="4"/>
                    <a:pt x="25" y="0"/>
                    <a:pt x="36" y="4"/>
                  </a:cubicBezTo>
                  <a:cubicBezTo>
                    <a:pt x="47" y="7"/>
                    <a:pt x="50" y="18"/>
                    <a:pt x="44" y="2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70" name="Freeform 24">
              <a:extLst>
                <a:ext uri="{FF2B5EF4-FFF2-40B4-BE49-F238E27FC236}">
                  <a16:creationId xmlns:a16="http://schemas.microsoft.com/office/drawing/2014/main" id="{8B7DD198-4FE4-400D-A424-7D76A7E16EED}"/>
                </a:ext>
              </a:extLst>
            </p:cNvPr>
            <p:cNvSpPr>
              <a:spLocks noEditPoints="1"/>
            </p:cNvSpPr>
            <p:nvPr/>
          </p:nvSpPr>
          <p:spPr bwMode="auto">
            <a:xfrm>
              <a:off x="10615158" y="2570980"/>
              <a:ext cx="127671" cy="110061"/>
            </a:xfrm>
            <a:custGeom>
              <a:avLst/>
              <a:gdLst>
                <a:gd name="T0" fmla="*/ 7 w 28"/>
                <a:gd name="T1" fmla="*/ 21 h 24"/>
                <a:gd name="T2" fmla="*/ 3 w 28"/>
                <a:gd name="T3" fmla="*/ 18 h 24"/>
                <a:gd name="T4" fmla="*/ 0 w 28"/>
                <a:gd name="T5" fmla="*/ 15 h 24"/>
                <a:gd name="T6" fmla="*/ 5 w 28"/>
                <a:gd name="T7" fmla="*/ 12 h 24"/>
                <a:gd name="T8" fmla="*/ 7 w 28"/>
                <a:gd name="T9" fmla="*/ 15 h 24"/>
                <a:gd name="T10" fmla="*/ 10 w 28"/>
                <a:gd name="T11" fmla="*/ 17 h 24"/>
                <a:gd name="T12" fmla="*/ 12 w 28"/>
                <a:gd name="T13" fmla="*/ 13 h 24"/>
                <a:gd name="T14" fmla="*/ 9 w 28"/>
                <a:gd name="T15" fmla="*/ 11 h 24"/>
                <a:gd name="T16" fmla="*/ 8 w 28"/>
                <a:gd name="T17" fmla="*/ 9 h 24"/>
                <a:gd name="T18" fmla="*/ 7 w 28"/>
                <a:gd name="T19" fmla="*/ 7 h 24"/>
                <a:gd name="T20" fmla="*/ 8 w 28"/>
                <a:gd name="T21" fmla="*/ 5 h 24"/>
                <a:gd name="T22" fmla="*/ 8 w 28"/>
                <a:gd name="T23" fmla="*/ 5 h 24"/>
                <a:gd name="T24" fmla="*/ 10 w 28"/>
                <a:gd name="T25" fmla="*/ 3 h 24"/>
                <a:gd name="T26" fmla="*/ 13 w 28"/>
                <a:gd name="T27" fmla="*/ 2 h 24"/>
                <a:gd name="T28" fmla="*/ 16 w 28"/>
                <a:gd name="T29" fmla="*/ 1 h 24"/>
                <a:gd name="T30" fmla="*/ 20 w 28"/>
                <a:gd name="T31" fmla="*/ 2 h 24"/>
                <a:gd name="T32" fmla="*/ 21 w 28"/>
                <a:gd name="T33" fmla="*/ 0 h 24"/>
                <a:gd name="T34" fmla="*/ 24 w 28"/>
                <a:gd name="T35" fmla="*/ 1 h 24"/>
                <a:gd name="T36" fmla="*/ 23 w 28"/>
                <a:gd name="T37" fmla="*/ 3 h 24"/>
                <a:gd name="T38" fmla="*/ 26 w 28"/>
                <a:gd name="T39" fmla="*/ 5 h 24"/>
                <a:gd name="T40" fmla="*/ 28 w 28"/>
                <a:gd name="T41" fmla="*/ 7 h 24"/>
                <a:gd name="T42" fmla="*/ 23 w 28"/>
                <a:gd name="T43" fmla="*/ 10 h 24"/>
                <a:gd name="T44" fmla="*/ 22 w 28"/>
                <a:gd name="T45" fmla="*/ 8 h 24"/>
                <a:gd name="T46" fmla="*/ 20 w 28"/>
                <a:gd name="T47" fmla="*/ 7 h 24"/>
                <a:gd name="T48" fmla="*/ 18 w 28"/>
                <a:gd name="T49" fmla="*/ 10 h 24"/>
                <a:gd name="T50" fmla="*/ 21 w 28"/>
                <a:gd name="T51" fmla="*/ 12 h 24"/>
                <a:gd name="T52" fmla="*/ 22 w 28"/>
                <a:gd name="T53" fmla="*/ 14 h 24"/>
                <a:gd name="T54" fmla="*/ 23 w 28"/>
                <a:gd name="T55" fmla="*/ 16 h 24"/>
                <a:gd name="T56" fmla="*/ 22 w 28"/>
                <a:gd name="T57" fmla="*/ 19 h 24"/>
                <a:gd name="T58" fmla="*/ 22 w 28"/>
                <a:gd name="T59" fmla="*/ 19 h 24"/>
                <a:gd name="T60" fmla="*/ 20 w 28"/>
                <a:gd name="T61" fmla="*/ 21 h 24"/>
                <a:gd name="T62" fmla="*/ 17 w 28"/>
                <a:gd name="T63" fmla="*/ 22 h 24"/>
                <a:gd name="T64" fmla="*/ 14 w 28"/>
                <a:gd name="T65" fmla="*/ 22 h 24"/>
                <a:gd name="T66" fmla="*/ 10 w 28"/>
                <a:gd name="T67" fmla="*/ 22 h 24"/>
                <a:gd name="T68" fmla="*/ 9 w 28"/>
                <a:gd name="T69" fmla="*/ 24 h 24"/>
                <a:gd name="T70" fmla="*/ 5 w 28"/>
                <a:gd name="T71" fmla="*/ 23 h 24"/>
                <a:gd name="T72" fmla="*/ 7 w 28"/>
                <a:gd name="T73" fmla="*/ 21 h 24"/>
                <a:gd name="T74" fmla="*/ 17 w 28"/>
                <a:gd name="T75" fmla="*/ 6 h 24"/>
                <a:gd name="T76" fmla="*/ 15 w 28"/>
                <a:gd name="T77" fmla="*/ 6 h 24"/>
                <a:gd name="T78" fmla="*/ 14 w 28"/>
                <a:gd name="T79" fmla="*/ 6 h 24"/>
                <a:gd name="T80" fmla="*/ 14 w 28"/>
                <a:gd name="T81" fmla="*/ 6 h 24"/>
                <a:gd name="T82" fmla="*/ 14 w 28"/>
                <a:gd name="T83" fmla="*/ 7 h 24"/>
                <a:gd name="T84" fmla="*/ 15 w 28"/>
                <a:gd name="T85" fmla="*/ 9 h 24"/>
                <a:gd name="T86" fmla="*/ 17 w 28"/>
                <a:gd name="T87" fmla="*/ 6 h 24"/>
                <a:gd name="T88" fmla="*/ 13 w 28"/>
                <a:gd name="T89" fmla="*/ 18 h 24"/>
                <a:gd name="T90" fmla="*/ 16 w 28"/>
                <a:gd name="T91" fmla="*/ 17 h 24"/>
                <a:gd name="T92" fmla="*/ 16 w 28"/>
                <a:gd name="T93" fmla="*/ 17 h 24"/>
                <a:gd name="T94" fmla="*/ 16 w 28"/>
                <a:gd name="T95" fmla="*/ 16 h 24"/>
                <a:gd name="T96" fmla="*/ 15 w 28"/>
                <a:gd name="T97" fmla="*/ 15 h 24"/>
                <a:gd name="T98" fmla="*/ 13 w 28"/>
                <a:gd name="T99"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 h="24">
                  <a:moveTo>
                    <a:pt x="7" y="21"/>
                  </a:moveTo>
                  <a:cubicBezTo>
                    <a:pt x="6" y="20"/>
                    <a:pt x="4" y="19"/>
                    <a:pt x="3" y="18"/>
                  </a:cubicBezTo>
                  <a:cubicBezTo>
                    <a:pt x="2" y="17"/>
                    <a:pt x="1" y="16"/>
                    <a:pt x="0" y="15"/>
                  </a:cubicBezTo>
                  <a:cubicBezTo>
                    <a:pt x="2" y="14"/>
                    <a:pt x="4" y="13"/>
                    <a:pt x="5" y="12"/>
                  </a:cubicBezTo>
                  <a:cubicBezTo>
                    <a:pt x="6" y="13"/>
                    <a:pt x="7" y="14"/>
                    <a:pt x="7" y="15"/>
                  </a:cubicBezTo>
                  <a:cubicBezTo>
                    <a:pt x="8" y="16"/>
                    <a:pt x="9" y="16"/>
                    <a:pt x="10" y="17"/>
                  </a:cubicBezTo>
                  <a:cubicBezTo>
                    <a:pt x="11" y="15"/>
                    <a:pt x="11" y="14"/>
                    <a:pt x="12" y="13"/>
                  </a:cubicBezTo>
                  <a:cubicBezTo>
                    <a:pt x="11" y="13"/>
                    <a:pt x="10" y="12"/>
                    <a:pt x="9" y="11"/>
                  </a:cubicBezTo>
                  <a:cubicBezTo>
                    <a:pt x="9" y="11"/>
                    <a:pt x="8" y="10"/>
                    <a:pt x="8" y="9"/>
                  </a:cubicBezTo>
                  <a:cubicBezTo>
                    <a:pt x="7" y="9"/>
                    <a:pt x="7" y="8"/>
                    <a:pt x="7" y="7"/>
                  </a:cubicBezTo>
                  <a:cubicBezTo>
                    <a:pt x="7" y="7"/>
                    <a:pt x="8" y="6"/>
                    <a:pt x="8" y="5"/>
                  </a:cubicBezTo>
                  <a:cubicBezTo>
                    <a:pt x="8" y="5"/>
                    <a:pt x="8" y="5"/>
                    <a:pt x="8" y="5"/>
                  </a:cubicBezTo>
                  <a:cubicBezTo>
                    <a:pt x="9" y="4"/>
                    <a:pt x="9" y="3"/>
                    <a:pt x="10" y="3"/>
                  </a:cubicBezTo>
                  <a:cubicBezTo>
                    <a:pt x="11" y="2"/>
                    <a:pt x="12" y="2"/>
                    <a:pt x="13" y="2"/>
                  </a:cubicBezTo>
                  <a:cubicBezTo>
                    <a:pt x="14" y="1"/>
                    <a:pt x="15" y="1"/>
                    <a:pt x="16" y="1"/>
                  </a:cubicBezTo>
                  <a:cubicBezTo>
                    <a:pt x="17" y="1"/>
                    <a:pt x="18" y="1"/>
                    <a:pt x="20" y="2"/>
                  </a:cubicBezTo>
                  <a:cubicBezTo>
                    <a:pt x="20" y="1"/>
                    <a:pt x="20" y="1"/>
                    <a:pt x="21" y="0"/>
                  </a:cubicBezTo>
                  <a:cubicBezTo>
                    <a:pt x="22" y="1"/>
                    <a:pt x="23" y="1"/>
                    <a:pt x="24" y="1"/>
                  </a:cubicBezTo>
                  <a:cubicBezTo>
                    <a:pt x="24" y="2"/>
                    <a:pt x="23" y="2"/>
                    <a:pt x="23" y="3"/>
                  </a:cubicBezTo>
                  <a:cubicBezTo>
                    <a:pt x="24" y="3"/>
                    <a:pt x="25" y="4"/>
                    <a:pt x="26" y="5"/>
                  </a:cubicBezTo>
                  <a:cubicBezTo>
                    <a:pt x="27" y="6"/>
                    <a:pt x="28" y="6"/>
                    <a:pt x="28" y="7"/>
                  </a:cubicBezTo>
                  <a:cubicBezTo>
                    <a:pt x="26" y="8"/>
                    <a:pt x="25" y="9"/>
                    <a:pt x="23" y="10"/>
                  </a:cubicBezTo>
                  <a:cubicBezTo>
                    <a:pt x="23" y="9"/>
                    <a:pt x="22" y="9"/>
                    <a:pt x="22" y="8"/>
                  </a:cubicBezTo>
                  <a:cubicBezTo>
                    <a:pt x="21" y="8"/>
                    <a:pt x="21" y="7"/>
                    <a:pt x="20" y="7"/>
                  </a:cubicBezTo>
                  <a:cubicBezTo>
                    <a:pt x="19" y="8"/>
                    <a:pt x="19" y="9"/>
                    <a:pt x="18" y="10"/>
                  </a:cubicBezTo>
                  <a:cubicBezTo>
                    <a:pt x="19" y="11"/>
                    <a:pt x="20" y="11"/>
                    <a:pt x="21" y="12"/>
                  </a:cubicBezTo>
                  <a:cubicBezTo>
                    <a:pt x="21" y="13"/>
                    <a:pt x="22" y="13"/>
                    <a:pt x="22" y="14"/>
                  </a:cubicBezTo>
                  <a:cubicBezTo>
                    <a:pt x="23" y="15"/>
                    <a:pt x="23" y="15"/>
                    <a:pt x="23" y="16"/>
                  </a:cubicBezTo>
                  <a:cubicBezTo>
                    <a:pt x="22" y="17"/>
                    <a:pt x="22" y="18"/>
                    <a:pt x="22" y="19"/>
                  </a:cubicBezTo>
                  <a:cubicBezTo>
                    <a:pt x="22" y="19"/>
                    <a:pt x="22" y="19"/>
                    <a:pt x="22" y="19"/>
                  </a:cubicBezTo>
                  <a:cubicBezTo>
                    <a:pt x="21" y="19"/>
                    <a:pt x="20" y="20"/>
                    <a:pt x="20" y="21"/>
                  </a:cubicBezTo>
                  <a:cubicBezTo>
                    <a:pt x="19" y="21"/>
                    <a:pt x="18" y="22"/>
                    <a:pt x="17" y="22"/>
                  </a:cubicBezTo>
                  <a:cubicBezTo>
                    <a:pt x="16" y="22"/>
                    <a:pt x="15" y="22"/>
                    <a:pt x="14" y="22"/>
                  </a:cubicBezTo>
                  <a:cubicBezTo>
                    <a:pt x="13" y="22"/>
                    <a:pt x="12" y="22"/>
                    <a:pt x="10" y="22"/>
                  </a:cubicBezTo>
                  <a:cubicBezTo>
                    <a:pt x="10" y="23"/>
                    <a:pt x="9" y="23"/>
                    <a:pt x="9" y="24"/>
                  </a:cubicBezTo>
                  <a:cubicBezTo>
                    <a:pt x="7" y="24"/>
                    <a:pt x="6" y="24"/>
                    <a:pt x="5" y="23"/>
                  </a:cubicBezTo>
                  <a:cubicBezTo>
                    <a:pt x="6" y="22"/>
                    <a:pt x="6" y="21"/>
                    <a:pt x="7" y="21"/>
                  </a:cubicBezTo>
                  <a:close/>
                  <a:moveTo>
                    <a:pt x="17" y="6"/>
                  </a:moveTo>
                  <a:cubicBezTo>
                    <a:pt x="16" y="5"/>
                    <a:pt x="16" y="5"/>
                    <a:pt x="15" y="6"/>
                  </a:cubicBezTo>
                  <a:cubicBezTo>
                    <a:pt x="15" y="6"/>
                    <a:pt x="14" y="6"/>
                    <a:pt x="14" y="6"/>
                  </a:cubicBezTo>
                  <a:cubicBezTo>
                    <a:pt x="14" y="6"/>
                    <a:pt x="14" y="6"/>
                    <a:pt x="14" y="6"/>
                  </a:cubicBezTo>
                  <a:cubicBezTo>
                    <a:pt x="14" y="7"/>
                    <a:pt x="14" y="7"/>
                    <a:pt x="14" y="7"/>
                  </a:cubicBezTo>
                  <a:cubicBezTo>
                    <a:pt x="14" y="8"/>
                    <a:pt x="14" y="8"/>
                    <a:pt x="15" y="9"/>
                  </a:cubicBezTo>
                  <a:cubicBezTo>
                    <a:pt x="16" y="8"/>
                    <a:pt x="16" y="7"/>
                    <a:pt x="17" y="6"/>
                  </a:cubicBezTo>
                  <a:close/>
                  <a:moveTo>
                    <a:pt x="13" y="18"/>
                  </a:moveTo>
                  <a:cubicBezTo>
                    <a:pt x="14" y="18"/>
                    <a:pt x="15" y="18"/>
                    <a:pt x="16" y="17"/>
                  </a:cubicBezTo>
                  <a:cubicBezTo>
                    <a:pt x="16" y="17"/>
                    <a:pt x="16" y="17"/>
                    <a:pt x="16" y="17"/>
                  </a:cubicBezTo>
                  <a:cubicBezTo>
                    <a:pt x="16" y="17"/>
                    <a:pt x="16" y="16"/>
                    <a:pt x="16" y="16"/>
                  </a:cubicBezTo>
                  <a:cubicBezTo>
                    <a:pt x="16" y="16"/>
                    <a:pt x="15" y="15"/>
                    <a:pt x="15" y="15"/>
                  </a:cubicBezTo>
                  <a:cubicBezTo>
                    <a:pt x="14" y="16"/>
                    <a:pt x="13" y="17"/>
                    <a:pt x="13"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71" name="Oval 25">
              <a:extLst>
                <a:ext uri="{FF2B5EF4-FFF2-40B4-BE49-F238E27FC236}">
                  <a16:creationId xmlns:a16="http://schemas.microsoft.com/office/drawing/2014/main" id="{0BE4AE84-60F1-4CF6-8339-6B8F9F68CCBE}"/>
                </a:ext>
              </a:extLst>
            </p:cNvPr>
            <p:cNvSpPr>
              <a:spLocks noChangeArrowheads="1"/>
            </p:cNvSpPr>
            <p:nvPr/>
          </p:nvSpPr>
          <p:spPr bwMode="auto">
            <a:xfrm>
              <a:off x="9054491" y="2601797"/>
              <a:ext cx="526093" cy="521690"/>
            </a:xfrm>
            <a:prstGeom prst="ellipse">
              <a:avLst/>
            </a:prstGeom>
            <a:solidFill>
              <a:srgbClr val="FFD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72" name="Oval 26">
              <a:extLst>
                <a:ext uri="{FF2B5EF4-FFF2-40B4-BE49-F238E27FC236}">
                  <a16:creationId xmlns:a16="http://schemas.microsoft.com/office/drawing/2014/main" id="{EED00000-EEF7-4954-B9C7-830D5B722585}"/>
                </a:ext>
              </a:extLst>
            </p:cNvPr>
            <p:cNvSpPr>
              <a:spLocks noChangeArrowheads="1"/>
            </p:cNvSpPr>
            <p:nvPr/>
          </p:nvSpPr>
          <p:spPr bwMode="auto">
            <a:xfrm>
              <a:off x="9122730" y="2670034"/>
              <a:ext cx="389617" cy="385215"/>
            </a:xfrm>
            <a:prstGeom prst="ellipse">
              <a:avLst/>
            </a:prstGeom>
            <a:solidFill>
              <a:srgbClr val="FFE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73" name="Freeform 27">
              <a:extLst>
                <a:ext uri="{FF2B5EF4-FFF2-40B4-BE49-F238E27FC236}">
                  <a16:creationId xmlns:a16="http://schemas.microsoft.com/office/drawing/2014/main" id="{1C736EFF-F32D-4EF8-BF32-EEA5661C0E9D}"/>
                </a:ext>
              </a:extLst>
            </p:cNvPr>
            <p:cNvSpPr>
              <a:spLocks noEditPoints="1"/>
            </p:cNvSpPr>
            <p:nvPr/>
          </p:nvSpPr>
          <p:spPr bwMode="auto">
            <a:xfrm>
              <a:off x="9223986" y="2740473"/>
              <a:ext cx="182702" cy="250940"/>
            </a:xfrm>
            <a:custGeom>
              <a:avLst/>
              <a:gdLst>
                <a:gd name="T0" fmla="*/ 18 w 40"/>
                <a:gd name="T1" fmla="*/ 49 h 55"/>
                <a:gd name="T2" fmla="*/ 8 w 40"/>
                <a:gd name="T3" fmla="*/ 47 h 55"/>
                <a:gd name="T4" fmla="*/ 0 w 40"/>
                <a:gd name="T5" fmla="*/ 42 h 55"/>
                <a:gd name="T6" fmla="*/ 6 w 40"/>
                <a:gd name="T7" fmla="*/ 34 h 55"/>
                <a:gd name="T8" fmla="*/ 12 w 40"/>
                <a:gd name="T9" fmla="*/ 37 h 55"/>
                <a:gd name="T10" fmla="*/ 18 w 40"/>
                <a:gd name="T11" fmla="*/ 39 h 55"/>
                <a:gd name="T12" fmla="*/ 18 w 40"/>
                <a:gd name="T13" fmla="*/ 31 h 55"/>
                <a:gd name="T14" fmla="*/ 11 w 40"/>
                <a:gd name="T15" fmla="*/ 29 h 55"/>
                <a:gd name="T16" fmla="*/ 6 w 40"/>
                <a:gd name="T17" fmla="*/ 26 h 55"/>
                <a:gd name="T18" fmla="*/ 3 w 40"/>
                <a:gd name="T19" fmla="*/ 22 h 55"/>
                <a:gd name="T20" fmla="*/ 2 w 40"/>
                <a:gd name="T21" fmla="*/ 17 h 55"/>
                <a:gd name="T22" fmla="*/ 2 w 40"/>
                <a:gd name="T23" fmla="*/ 17 h 55"/>
                <a:gd name="T24" fmla="*/ 3 w 40"/>
                <a:gd name="T25" fmla="*/ 12 h 55"/>
                <a:gd name="T26" fmla="*/ 6 w 40"/>
                <a:gd name="T27" fmla="*/ 8 h 55"/>
                <a:gd name="T28" fmla="*/ 11 w 40"/>
                <a:gd name="T29" fmla="*/ 5 h 55"/>
                <a:gd name="T30" fmla="*/ 18 w 40"/>
                <a:gd name="T31" fmla="*/ 3 h 55"/>
                <a:gd name="T32" fmla="*/ 18 w 40"/>
                <a:gd name="T33" fmla="*/ 0 h 55"/>
                <a:gd name="T34" fmla="*/ 25 w 40"/>
                <a:gd name="T35" fmla="*/ 0 h 55"/>
                <a:gd name="T36" fmla="*/ 25 w 40"/>
                <a:gd name="T37" fmla="*/ 3 h 55"/>
                <a:gd name="T38" fmla="*/ 32 w 40"/>
                <a:gd name="T39" fmla="*/ 5 h 55"/>
                <a:gd name="T40" fmla="*/ 38 w 40"/>
                <a:gd name="T41" fmla="*/ 9 h 55"/>
                <a:gd name="T42" fmla="*/ 33 w 40"/>
                <a:gd name="T43" fmla="*/ 17 h 55"/>
                <a:gd name="T44" fmla="*/ 29 w 40"/>
                <a:gd name="T45" fmla="*/ 15 h 55"/>
                <a:gd name="T46" fmla="*/ 24 w 40"/>
                <a:gd name="T47" fmla="*/ 13 h 55"/>
                <a:gd name="T48" fmla="*/ 24 w 40"/>
                <a:gd name="T49" fmla="*/ 21 h 55"/>
                <a:gd name="T50" fmla="*/ 31 w 40"/>
                <a:gd name="T51" fmla="*/ 23 h 55"/>
                <a:gd name="T52" fmla="*/ 36 w 40"/>
                <a:gd name="T53" fmla="*/ 26 h 55"/>
                <a:gd name="T54" fmla="*/ 39 w 40"/>
                <a:gd name="T55" fmla="*/ 30 h 55"/>
                <a:gd name="T56" fmla="*/ 40 w 40"/>
                <a:gd name="T57" fmla="*/ 35 h 55"/>
                <a:gd name="T58" fmla="*/ 40 w 40"/>
                <a:gd name="T59" fmla="*/ 35 h 55"/>
                <a:gd name="T60" fmla="*/ 39 w 40"/>
                <a:gd name="T61" fmla="*/ 41 h 55"/>
                <a:gd name="T62" fmla="*/ 36 w 40"/>
                <a:gd name="T63" fmla="*/ 45 h 55"/>
                <a:gd name="T64" fmla="*/ 31 w 40"/>
                <a:gd name="T65" fmla="*/ 48 h 55"/>
                <a:gd name="T66" fmla="*/ 24 w 40"/>
                <a:gd name="T67" fmla="*/ 49 h 55"/>
                <a:gd name="T68" fmla="*/ 24 w 40"/>
                <a:gd name="T69" fmla="*/ 55 h 55"/>
                <a:gd name="T70" fmla="*/ 18 w 40"/>
                <a:gd name="T71" fmla="*/ 55 h 55"/>
                <a:gd name="T72" fmla="*/ 18 w 40"/>
                <a:gd name="T73" fmla="*/ 49 h 55"/>
                <a:gd name="T74" fmla="*/ 18 w 40"/>
                <a:gd name="T75" fmla="*/ 13 h 55"/>
                <a:gd name="T76" fmla="*/ 15 w 40"/>
                <a:gd name="T77" fmla="*/ 14 h 55"/>
                <a:gd name="T78" fmla="*/ 14 w 40"/>
                <a:gd name="T79" fmla="*/ 16 h 55"/>
                <a:gd name="T80" fmla="*/ 14 w 40"/>
                <a:gd name="T81" fmla="*/ 16 h 55"/>
                <a:gd name="T82" fmla="*/ 15 w 40"/>
                <a:gd name="T83" fmla="*/ 18 h 55"/>
                <a:gd name="T84" fmla="*/ 18 w 40"/>
                <a:gd name="T85" fmla="*/ 20 h 55"/>
                <a:gd name="T86" fmla="*/ 18 w 40"/>
                <a:gd name="T87" fmla="*/ 13 h 55"/>
                <a:gd name="T88" fmla="*/ 24 w 40"/>
                <a:gd name="T89" fmla="*/ 39 h 55"/>
                <a:gd name="T90" fmla="*/ 29 w 40"/>
                <a:gd name="T91" fmla="*/ 36 h 55"/>
                <a:gd name="T92" fmla="*/ 29 w 40"/>
                <a:gd name="T93" fmla="*/ 36 h 55"/>
                <a:gd name="T94" fmla="*/ 28 w 40"/>
                <a:gd name="T95" fmla="*/ 34 h 55"/>
                <a:gd name="T96" fmla="*/ 24 w 40"/>
                <a:gd name="T97" fmla="*/ 32 h 55"/>
                <a:gd name="T98" fmla="*/ 24 w 40"/>
                <a:gd name="T99"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55">
                  <a:moveTo>
                    <a:pt x="18" y="49"/>
                  </a:moveTo>
                  <a:cubicBezTo>
                    <a:pt x="14" y="49"/>
                    <a:pt x="11" y="48"/>
                    <a:pt x="8" y="47"/>
                  </a:cubicBezTo>
                  <a:cubicBezTo>
                    <a:pt x="5" y="46"/>
                    <a:pt x="2" y="44"/>
                    <a:pt x="0" y="42"/>
                  </a:cubicBezTo>
                  <a:cubicBezTo>
                    <a:pt x="6" y="34"/>
                    <a:pt x="6" y="34"/>
                    <a:pt x="6" y="34"/>
                  </a:cubicBezTo>
                  <a:cubicBezTo>
                    <a:pt x="8" y="35"/>
                    <a:pt x="10" y="36"/>
                    <a:pt x="12" y="37"/>
                  </a:cubicBezTo>
                  <a:cubicBezTo>
                    <a:pt x="14" y="38"/>
                    <a:pt x="16" y="39"/>
                    <a:pt x="18" y="39"/>
                  </a:cubicBezTo>
                  <a:cubicBezTo>
                    <a:pt x="18" y="31"/>
                    <a:pt x="18" y="31"/>
                    <a:pt x="18" y="31"/>
                  </a:cubicBezTo>
                  <a:cubicBezTo>
                    <a:pt x="15" y="31"/>
                    <a:pt x="13" y="30"/>
                    <a:pt x="11" y="29"/>
                  </a:cubicBezTo>
                  <a:cubicBezTo>
                    <a:pt x="9" y="28"/>
                    <a:pt x="8" y="27"/>
                    <a:pt x="6" y="26"/>
                  </a:cubicBezTo>
                  <a:cubicBezTo>
                    <a:pt x="5" y="25"/>
                    <a:pt x="4" y="24"/>
                    <a:pt x="3" y="22"/>
                  </a:cubicBezTo>
                  <a:cubicBezTo>
                    <a:pt x="3" y="21"/>
                    <a:pt x="2" y="19"/>
                    <a:pt x="2" y="17"/>
                  </a:cubicBezTo>
                  <a:cubicBezTo>
                    <a:pt x="2" y="17"/>
                    <a:pt x="2" y="17"/>
                    <a:pt x="2" y="17"/>
                  </a:cubicBezTo>
                  <a:cubicBezTo>
                    <a:pt x="2" y="15"/>
                    <a:pt x="3" y="13"/>
                    <a:pt x="3" y="12"/>
                  </a:cubicBezTo>
                  <a:cubicBezTo>
                    <a:pt x="4" y="10"/>
                    <a:pt x="5" y="9"/>
                    <a:pt x="6" y="8"/>
                  </a:cubicBezTo>
                  <a:cubicBezTo>
                    <a:pt x="8" y="6"/>
                    <a:pt x="9" y="5"/>
                    <a:pt x="11" y="5"/>
                  </a:cubicBezTo>
                  <a:cubicBezTo>
                    <a:pt x="13" y="4"/>
                    <a:pt x="15" y="3"/>
                    <a:pt x="18" y="3"/>
                  </a:cubicBezTo>
                  <a:cubicBezTo>
                    <a:pt x="18" y="0"/>
                    <a:pt x="18" y="0"/>
                    <a:pt x="18" y="0"/>
                  </a:cubicBezTo>
                  <a:cubicBezTo>
                    <a:pt x="25" y="0"/>
                    <a:pt x="25" y="0"/>
                    <a:pt x="25" y="0"/>
                  </a:cubicBezTo>
                  <a:cubicBezTo>
                    <a:pt x="25" y="3"/>
                    <a:pt x="25" y="3"/>
                    <a:pt x="25" y="3"/>
                  </a:cubicBezTo>
                  <a:cubicBezTo>
                    <a:pt x="27" y="4"/>
                    <a:pt x="30" y="4"/>
                    <a:pt x="32" y="5"/>
                  </a:cubicBezTo>
                  <a:cubicBezTo>
                    <a:pt x="34" y="6"/>
                    <a:pt x="36" y="7"/>
                    <a:pt x="38" y="9"/>
                  </a:cubicBezTo>
                  <a:cubicBezTo>
                    <a:pt x="33" y="17"/>
                    <a:pt x="33" y="17"/>
                    <a:pt x="33" y="17"/>
                  </a:cubicBezTo>
                  <a:cubicBezTo>
                    <a:pt x="32" y="16"/>
                    <a:pt x="30" y="16"/>
                    <a:pt x="29" y="15"/>
                  </a:cubicBezTo>
                  <a:cubicBezTo>
                    <a:pt x="27" y="14"/>
                    <a:pt x="26" y="14"/>
                    <a:pt x="24" y="13"/>
                  </a:cubicBezTo>
                  <a:cubicBezTo>
                    <a:pt x="24" y="21"/>
                    <a:pt x="24" y="21"/>
                    <a:pt x="24" y="21"/>
                  </a:cubicBezTo>
                  <a:cubicBezTo>
                    <a:pt x="27" y="22"/>
                    <a:pt x="29" y="22"/>
                    <a:pt x="31" y="23"/>
                  </a:cubicBezTo>
                  <a:cubicBezTo>
                    <a:pt x="33" y="24"/>
                    <a:pt x="35" y="25"/>
                    <a:pt x="36" y="26"/>
                  </a:cubicBezTo>
                  <a:cubicBezTo>
                    <a:pt x="37" y="27"/>
                    <a:pt x="38" y="28"/>
                    <a:pt x="39" y="30"/>
                  </a:cubicBezTo>
                  <a:cubicBezTo>
                    <a:pt x="39" y="31"/>
                    <a:pt x="40" y="33"/>
                    <a:pt x="40" y="35"/>
                  </a:cubicBezTo>
                  <a:cubicBezTo>
                    <a:pt x="40" y="35"/>
                    <a:pt x="40" y="35"/>
                    <a:pt x="40" y="35"/>
                  </a:cubicBezTo>
                  <a:cubicBezTo>
                    <a:pt x="40" y="37"/>
                    <a:pt x="39" y="39"/>
                    <a:pt x="39" y="41"/>
                  </a:cubicBezTo>
                  <a:cubicBezTo>
                    <a:pt x="38" y="42"/>
                    <a:pt x="37" y="44"/>
                    <a:pt x="36" y="45"/>
                  </a:cubicBezTo>
                  <a:cubicBezTo>
                    <a:pt x="34" y="46"/>
                    <a:pt x="33" y="47"/>
                    <a:pt x="31" y="48"/>
                  </a:cubicBezTo>
                  <a:cubicBezTo>
                    <a:pt x="29" y="48"/>
                    <a:pt x="27" y="49"/>
                    <a:pt x="24" y="49"/>
                  </a:cubicBezTo>
                  <a:cubicBezTo>
                    <a:pt x="24" y="55"/>
                    <a:pt x="24" y="55"/>
                    <a:pt x="24" y="55"/>
                  </a:cubicBezTo>
                  <a:cubicBezTo>
                    <a:pt x="18" y="55"/>
                    <a:pt x="18" y="55"/>
                    <a:pt x="18" y="55"/>
                  </a:cubicBezTo>
                  <a:lnTo>
                    <a:pt x="18" y="49"/>
                  </a:lnTo>
                  <a:close/>
                  <a:moveTo>
                    <a:pt x="18" y="13"/>
                  </a:moveTo>
                  <a:cubicBezTo>
                    <a:pt x="16" y="13"/>
                    <a:pt x="15" y="13"/>
                    <a:pt x="15" y="14"/>
                  </a:cubicBezTo>
                  <a:cubicBezTo>
                    <a:pt x="14" y="14"/>
                    <a:pt x="14" y="15"/>
                    <a:pt x="14" y="16"/>
                  </a:cubicBezTo>
                  <a:cubicBezTo>
                    <a:pt x="14" y="16"/>
                    <a:pt x="14" y="16"/>
                    <a:pt x="14" y="16"/>
                  </a:cubicBezTo>
                  <a:cubicBezTo>
                    <a:pt x="14" y="17"/>
                    <a:pt x="14" y="18"/>
                    <a:pt x="15" y="18"/>
                  </a:cubicBezTo>
                  <a:cubicBezTo>
                    <a:pt x="15" y="19"/>
                    <a:pt x="16" y="19"/>
                    <a:pt x="18" y="20"/>
                  </a:cubicBezTo>
                  <a:lnTo>
                    <a:pt x="18" y="13"/>
                  </a:lnTo>
                  <a:close/>
                  <a:moveTo>
                    <a:pt x="24" y="39"/>
                  </a:moveTo>
                  <a:cubicBezTo>
                    <a:pt x="27" y="39"/>
                    <a:pt x="29" y="38"/>
                    <a:pt x="29" y="36"/>
                  </a:cubicBezTo>
                  <a:cubicBezTo>
                    <a:pt x="29" y="36"/>
                    <a:pt x="29" y="36"/>
                    <a:pt x="29" y="36"/>
                  </a:cubicBezTo>
                  <a:cubicBezTo>
                    <a:pt x="29" y="35"/>
                    <a:pt x="28" y="34"/>
                    <a:pt x="28" y="34"/>
                  </a:cubicBezTo>
                  <a:cubicBezTo>
                    <a:pt x="27" y="33"/>
                    <a:pt x="26" y="33"/>
                    <a:pt x="24" y="32"/>
                  </a:cubicBezTo>
                  <a:lnTo>
                    <a:pt x="24" y="39"/>
                  </a:lnTo>
                  <a:close/>
                </a:path>
              </a:pathLst>
            </a:custGeom>
            <a:solidFill>
              <a:srgbClr val="F9BE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74" name="Oval 28">
              <a:extLst>
                <a:ext uri="{FF2B5EF4-FFF2-40B4-BE49-F238E27FC236}">
                  <a16:creationId xmlns:a16="http://schemas.microsoft.com/office/drawing/2014/main" id="{3A5234F6-718A-48D7-8808-0ECED9EAC31E}"/>
                </a:ext>
              </a:extLst>
            </p:cNvPr>
            <p:cNvSpPr>
              <a:spLocks noChangeArrowheads="1"/>
            </p:cNvSpPr>
            <p:nvPr/>
          </p:nvSpPr>
          <p:spPr bwMode="auto">
            <a:xfrm>
              <a:off x="10991567" y="3691402"/>
              <a:ext cx="347793" cy="352196"/>
            </a:xfrm>
            <a:prstGeom prst="ellipse">
              <a:avLst/>
            </a:prstGeom>
            <a:solidFill>
              <a:srgbClr val="FFD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75" name="Oval 29">
              <a:extLst>
                <a:ext uri="{FF2B5EF4-FFF2-40B4-BE49-F238E27FC236}">
                  <a16:creationId xmlns:a16="http://schemas.microsoft.com/office/drawing/2014/main" id="{2CBEC192-854E-4631-836B-D1229C3C6FBC}"/>
                </a:ext>
              </a:extLst>
            </p:cNvPr>
            <p:cNvSpPr>
              <a:spLocks noChangeArrowheads="1"/>
            </p:cNvSpPr>
            <p:nvPr/>
          </p:nvSpPr>
          <p:spPr bwMode="auto">
            <a:xfrm>
              <a:off x="11035592" y="3737628"/>
              <a:ext cx="257544" cy="261946"/>
            </a:xfrm>
            <a:prstGeom prst="ellipse">
              <a:avLst/>
            </a:prstGeom>
            <a:solidFill>
              <a:srgbClr val="FFE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76" name="Freeform 30">
              <a:extLst>
                <a:ext uri="{FF2B5EF4-FFF2-40B4-BE49-F238E27FC236}">
                  <a16:creationId xmlns:a16="http://schemas.microsoft.com/office/drawing/2014/main" id="{C573C4D0-7A3F-4C30-853C-41FFE86A4621}"/>
                </a:ext>
              </a:extLst>
            </p:cNvPr>
            <p:cNvSpPr>
              <a:spLocks noEditPoints="1"/>
            </p:cNvSpPr>
            <p:nvPr/>
          </p:nvSpPr>
          <p:spPr bwMode="auto">
            <a:xfrm>
              <a:off x="11101628" y="3783853"/>
              <a:ext cx="123269" cy="169495"/>
            </a:xfrm>
            <a:custGeom>
              <a:avLst/>
              <a:gdLst>
                <a:gd name="T0" fmla="*/ 12 w 27"/>
                <a:gd name="T1" fmla="*/ 33 h 37"/>
                <a:gd name="T2" fmla="*/ 6 w 27"/>
                <a:gd name="T3" fmla="*/ 31 h 37"/>
                <a:gd name="T4" fmla="*/ 0 w 27"/>
                <a:gd name="T5" fmla="*/ 29 h 37"/>
                <a:gd name="T6" fmla="*/ 4 w 27"/>
                <a:gd name="T7" fmla="*/ 23 h 37"/>
                <a:gd name="T8" fmla="*/ 8 w 27"/>
                <a:gd name="T9" fmla="*/ 25 h 37"/>
                <a:gd name="T10" fmla="*/ 12 w 27"/>
                <a:gd name="T11" fmla="*/ 26 h 37"/>
                <a:gd name="T12" fmla="*/ 12 w 27"/>
                <a:gd name="T13" fmla="*/ 21 h 37"/>
                <a:gd name="T14" fmla="*/ 8 w 27"/>
                <a:gd name="T15" fmla="*/ 20 h 37"/>
                <a:gd name="T16" fmla="*/ 4 w 27"/>
                <a:gd name="T17" fmla="*/ 18 h 37"/>
                <a:gd name="T18" fmla="*/ 2 w 27"/>
                <a:gd name="T19" fmla="*/ 15 h 37"/>
                <a:gd name="T20" fmla="*/ 2 w 27"/>
                <a:gd name="T21" fmla="*/ 12 h 37"/>
                <a:gd name="T22" fmla="*/ 2 w 27"/>
                <a:gd name="T23" fmla="*/ 12 h 37"/>
                <a:gd name="T24" fmla="*/ 2 w 27"/>
                <a:gd name="T25" fmla="*/ 8 h 37"/>
                <a:gd name="T26" fmla="*/ 4 w 27"/>
                <a:gd name="T27" fmla="*/ 5 h 37"/>
                <a:gd name="T28" fmla="*/ 8 w 27"/>
                <a:gd name="T29" fmla="*/ 3 h 37"/>
                <a:gd name="T30" fmla="*/ 12 w 27"/>
                <a:gd name="T31" fmla="*/ 2 h 37"/>
                <a:gd name="T32" fmla="*/ 12 w 27"/>
                <a:gd name="T33" fmla="*/ 0 h 37"/>
                <a:gd name="T34" fmla="*/ 17 w 27"/>
                <a:gd name="T35" fmla="*/ 0 h 37"/>
                <a:gd name="T36" fmla="*/ 17 w 27"/>
                <a:gd name="T37" fmla="*/ 2 h 37"/>
                <a:gd name="T38" fmla="*/ 22 w 27"/>
                <a:gd name="T39" fmla="*/ 4 h 37"/>
                <a:gd name="T40" fmla="*/ 26 w 27"/>
                <a:gd name="T41" fmla="*/ 6 h 37"/>
                <a:gd name="T42" fmla="*/ 22 w 27"/>
                <a:gd name="T43" fmla="*/ 12 h 37"/>
                <a:gd name="T44" fmla="*/ 20 w 27"/>
                <a:gd name="T45" fmla="*/ 10 h 37"/>
                <a:gd name="T46" fmla="*/ 17 w 27"/>
                <a:gd name="T47" fmla="*/ 9 h 37"/>
                <a:gd name="T48" fmla="*/ 17 w 27"/>
                <a:gd name="T49" fmla="*/ 14 h 37"/>
                <a:gd name="T50" fmla="*/ 21 w 27"/>
                <a:gd name="T51" fmla="*/ 16 h 37"/>
                <a:gd name="T52" fmla="*/ 24 w 27"/>
                <a:gd name="T53" fmla="*/ 17 h 37"/>
                <a:gd name="T54" fmla="*/ 26 w 27"/>
                <a:gd name="T55" fmla="*/ 20 h 37"/>
                <a:gd name="T56" fmla="*/ 27 w 27"/>
                <a:gd name="T57" fmla="*/ 24 h 37"/>
                <a:gd name="T58" fmla="*/ 27 w 27"/>
                <a:gd name="T59" fmla="*/ 24 h 37"/>
                <a:gd name="T60" fmla="*/ 26 w 27"/>
                <a:gd name="T61" fmla="*/ 27 h 37"/>
                <a:gd name="T62" fmla="*/ 24 w 27"/>
                <a:gd name="T63" fmla="*/ 30 h 37"/>
                <a:gd name="T64" fmla="*/ 21 w 27"/>
                <a:gd name="T65" fmla="*/ 32 h 37"/>
                <a:gd name="T66" fmla="*/ 17 w 27"/>
                <a:gd name="T67" fmla="*/ 33 h 37"/>
                <a:gd name="T68" fmla="*/ 17 w 27"/>
                <a:gd name="T69" fmla="*/ 37 h 37"/>
                <a:gd name="T70" fmla="*/ 12 w 27"/>
                <a:gd name="T71" fmla="*/ 37 h 37"/>
                <a:gd name="T72" fmla="*/ 12 w 27"/>
                <a:gd name="T73" fmla="*/ 33 h 37"/>
                <a:gd name="T74" fmla="*/ 12 w 27"/>
                <a:gd name="T75" fmla="*/ 9 h 37"/>
                <a:gd name="T76" fmla="*/ 10 w 27"/>
                <a:gd name="T77" fmla="*/ 9 h 37"/>
                <a:gd name="T78" fmla="*/ 9 w 27"/>
                <a:gd name="T79" fmla="*/ 11 h 37"/>
                <a:gd name="T80" fmla="*/ 9 w 27"/>
                <a:gd name="T81" fmla="*/ 11 h 37"/>
                <a:gd name="T82" fmla="*/ 10 w 27"/>
                <a:gd name="T83" fmla="*/ 12 h 37"/>
                <a:gd name="T84" fmla="*/ 12 w 27"/>
                <a:gd name="T85" fmla="*/ 13 h 37"/>
                <a:gd name="T86" fmla="*/ 12 w 27"/>
                <a:gd name="T87" fmla="*/ 9 h 37"/>
                <a:gd name="T88" fmla="*/ 16 w 27"/>
                <a:gd name="T89" fmla="*/ 27 h 37"/>
                <a:gd name="T90" fmla="*/ 19 w 27"/>
                <a:gd name="T91" fmla="*/ 24 h 37"/>
                <a:gd name="T92" fmla="*/ 19 w 27"/>
                <a:gd name="T93" fmla="*/ 24 h 37"/>
                <a:gd name="T94" fmla="*/ 19 w 27"/>
                <a:gd name="T95" fmla="*/ 23 h 37"/>
                <a:gd name="T96" fmla="*/ 16 w 27"/>
                <a:gd name="T97" fmla="*/ 22 h 37"/>
                <a:gd name="T98" fmla="*/ 16 w 27"/>
                <a:gd name="T9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 h="37">
                  <a:moveTo>
                    <a:pt x="12" y="33"/>
                  </a:moveTo>
                  <a:cubicBezTo>
                    <a:pt x="10" y="33"/>
                    <a:pt x="8" y="32"/>
                    <a:pt x="6" y="31"/>
                  </a:cubicBezTo>
                  <a:cubicBezTo>
                    <a:pt x="4" y="31"/>
                    <a:pt x="2" y="30"/>
                    <a:pt x="0" y="29"/>
                  </a:cubicBezTo>
                  <a:cubicBezTo>
                    <a:pt x="4" y="23"/>
                    <a:pt x="4" y="23"/>
                    <a:pt x="4" y="23"/>
                  </a:cubicBezTo>
                  <a:cubicBezTo>
                    <a:pt x="6" y="24"/>
                    <a:pt x="7" y="25"/>
                    <a:pt x="8" y="25"/>
                  </a:cubicBezTo>
                  <a:cubicBezTo>
                    <a:pt x="10" y="26"/>
                    <a:pt x="11" y="26"/>
                    <a:pt x="12" y="26"/>
                  </a:cubicBezTo>
                  <a:cubicBezTo>
                    <a:pt x="12" y="21"/>
                    <a:pt x="12" y="21"/>
                    <a:pt x="12" y="21"/>
                  </a:cubicBezTo>
                  <a:cubicBezTo>
                    <a:pt x="11" y="21"/>
                    <a:pt x="9" y="20"/>
                    <a:pt x="8" y="20"/>
                  </a:cubicBezTo>
                  <a:cubicBezTo>
                    <a:pt x="6" y="19"/>
                    <a:pt x="5" y="19"/>
                    <a:pt x="4" y="18"/>
                  </a:cubicBezTo>
                  <a:cubicBezTo>
                    <a:pt x="4" y="17"/>
                    <a:pt x="3" y="16"/>
                    <a:pt x="2" y="15"/>
                  </a:cubicBezTo>
                  <a:cubicBezTo>
                    <a:pt x="2" y="14"/>
                    <a:pt x="2" y="13"/>
                    <a:pt x="2" y="12"/>
                  </a:cubicBezTo>
                  <a:cubicBezTo>
                    <a:pt x="2" y="12"/>
                    <a:pt x="2" y="12"/>
                    <a:pt x="2" y="12"/>
                  </a:cubicBezTo>
                  <a:cubicBezTo>
                    <a:pt x="2" y="10"/>
                    <a:pt x="2" y="9"/>
                    <a:pt x="2" y="8"/>
                  </a:cubicBezTo>
                  <a:cubicBezTo>
                    <a:pt x="3" y="7"/>
                    <a:pt x="4" y="6"/>
                    <a:pt x="4" y="5"/>
                  </a:cubicBezTo>
                  <a:cubicBezTo>
                    <a:pt x="5" y="4"/>
                    <a:pt x="6" y="4"/>
                    <a:pt x="8" y="3"/>
                  </a:cubicBezTo>
                  <a:cubicBezTo>
                    <a:pt x="9" y="3"/>
                    <a:pt x="11" y="2"/>
                    <a:pt x="12" y="2"/>
                  </a:cubicBezTo>
                  <a:cubicBezTo>
                    <a:pt x="12" y="0"/>
                    <a:pt x="12" y="0"/>
                    <a:pt x="12" y="0"/>
                  </a:cubicBezTo>
                  <a:cubicBezTo>
                    <a:pt x="17" y="0"/>
                    <a:pt x="17" y="0"/>
                    <a:pt x="17" y="0"/>
                  </a:cubicBezTo>
                  <a:cubicBezTo>
                    <a:pt x="17" y="2"/>
                    <a:pt x="17" y="2"/>
                    <a:pt x="17" y="2"/>
                  </a:cubicBezTo>
                  <a:cubicBezTo>
                    <a:pt x="19" y="3"/>
                    <a:pt x="20" y="3"/>
                    <a:pt x="22" y="4"/>
                  </a:cubicBezTo>
                  <a:cubicBezTo>
                    <a:pt x="23" y="4"/>
                    <a:pt x="25" y="5"/>
                    <a:pt x="26" y="6"/>
                  </a:cubicBezTo>
                  <a:cubicBezTo>
                    <a:pt x="22" y="12"/>
                    <a:pt x="22" y="12"/>
                    <a:pt x="22" y="12"/>
                  </a:cubicBezTo>
                  <a:cubicBezTo>
                    <a:pt x="21" y="11"/>
                    <a:pt x="21" y="11"/>
                    <a:pt x="20" y="10"/>
                  </a:cubicBezTo>
                  <a:cubicBezTo>
                    <a:pt x="19" y="10"/>
                    <a:pt x="18" y="9"/>
                    <a:pt x="17" y="9"/>
                  </a:cubicBezTo>
                  <a:cubicBezTo>
                    <a:pt x="17" y="14"/>
                    <a:pt x="17" y="14"/>
                    <a:pt x="17" y="14"/>
                  </a:cubicBezTo>
                  <a:cubicBezTo>
                    <a:pt x="18" y="15"/>
                    <a:pt x="20" y="15"/>
                    <a:pt x="21" y="16"/>
                  </a:cubicBezTo>
                  <a:cubicBezTo>
                    <a:pt x="22" y="16"/>
                    <a:pt x="23" y="17"/>
                    <a:pt x="24" y="17"/>
                  </a:cubicBezTo>
                  <a:cubicBezTo>
                    <a:pt x="25" y="18"/>
                    <a:pt x="26" y="19"/>
                    <a:pt x="26" y="20"/>
                  </a:cubicBezTo>
                  <a:cubicBezTo>
                    <a:pt x="27" y="21"/>
                    <a:pt x="27" y="22"/>
                    <a:pt x="27" y="24"/>
                  </a:cubicBezTo>
                  <a:cubicBezTo>
                    <a:pt x="27" y="24"/>
                    <a:pt x="27" y="24"/>
                    <a:pt x="27" y="24"/>
                  </a:cubicBezTo>
                  <a:cubicBezTo>
                    <a:pt x="27" y="25"/>
                    <a:pt x="27" y="26"/>
                    <a:pt x="26" y="27"/>
                  </a:cubicBezTo>
                  <a:cubicBezTo>
                    <a:pt x="26" y="28"/>
                    <a:pt x="25" y="29"/>
                    <a:pt x="24" y="30"/>
                  </a:cubicBezTo>
                  <a:cubicBezTo>
                    <a:pt x="23" y="31"/>
                    <a:pt x="22" y="32"/>
                    <a:pt x="21" y="32"/>
                  </a:cubicBezTo>
                  <a:cubicBezTo>
                    <a:pt x="20" y="33"/>
                    <a:pt x="18" y="33"/>
                    <a:pt x="17" y="33"/>
                  </a:cubicBezTo>
                  <a:cubicBezTo>
                    <a:pt x="17" y="37"/>
                    <a:pt x="17" y="37"/>
                    <a:pt x="17" y="37"/>
                  </a:cubicBezTo>
                  <a:cubicBezTo>
                    <a:pt x="12" y="37"/>
                    <a:pt x="12" y="37"/>
                    <a:pt x="12" y="37"/>
                  </a:cubicBezTo>
                  <a:lnTo>
                    <a:pt x="12" y="33"/>
                  </a:lnTo>
                  <a:close/>
                  <a:moveTo>
                    <a:pt x="12" y="9"/>
                  </a:moveTo>
                  <a:cubicBezTo>
                    <a:pt x="11" y="9"/>
                    <a:pt x="11" y="9"/>
                    <a:pt x="10" y="9"/>
                  </a:cubicBezTo>
                  <a:cubicBezTo>
                    <a:pt x="10" y="10"/>
                    <a:pt x="9" y="10"/>
                    <a:pt x="9" y="11"/>
                  </a:cubicBezTo>
                  <a:cubicBezTo>
                    <a:pt x="9" y="11"/>
                    <a:pt x="9" y="11"/>
                    <a:pt x="9" y="11"/>
                  </a:cubicBezTo>
                  <a:cubicBezTo>
                    <a:pt x="9" y="12"/>
                    <a:pt x="10" y="12"/>
                    <a:pt x="10" y="12"/>
                  </a:cubicBezTo>
                  <a:cubicBezTo>
                    <a:pt x="10" y="13"/>
                    <a:pt x="11" y="13"/>
                    <a:pt x="12" y="13"/>
                  </a:cubicBezTo>
                  <a:lnTo>
                    <a:pt x="12" y="9"/>
                  </a:lnTo>
                  <a:close/>
                  <a:moveTo>
                    <a:pt x="16" y="27"/>
                  </a:moveTo>
                  <a:cubicBezTo>
                    <a:pt x="18" y="26"/>
                    <a:pt x="19" y="26"/>
                    <a:pt x="19" y="24"/>
                  </a:cubicBezTo>
                  <a:cubicBezTo>
                    <a:pt x="19" y="24"/>
                    <a:pt x="19" y="24"/>
                    <a:pt x="19" y="24"/>
                  </a:cubicBezTo>
                  <a:cubicBezTo>
                    <a:pt x="19" y="24"/>
                    <a:pt x="19" y="23"/>
                    <a:pt x="19" y="23"/>
                  </a:cubicBezTo>
                  <a:cubicBezTo>
                    <a:pt x="18" y="22"/>
                    <a:pt x="18" y="22"/>
                    <a:pt x="16" y="22"/>
                  </a:cubicBezTo>
                  <a:lnTo>
                    <a:pt x="16" y="27"/>
                  </a:lnTo>
                  <a:close/>
                </a:path>
              </a:pathLst>
            </a:custGeom>
            <a:solidFill>
              <a:srgbClr val="F9BE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77" name="Freeform 31">
              <a:extLst>
                <a:ext uri="{FF2B5EF4-FFF2-40B4-BE49-F238E27FC236}">
                  <a16:creationId xmlns:a16="http://schemas.microsoft.com/office/drawing/2014/main" id="{2A640150-0417-4179-BEEA-D671C621E210}"/>
                </a:ext>
              </a:extLst>
            </p:cNvPr>
            <p:cNvSpPr>
              <a:spLocks/>
            </p:cNvSpPr>
            <p:nvPr/>
          </p:nvSpPr>
          <p:spPr bwMode="auto">
            <a:xfrm>
              <a:off x="8909211" y="4743586"/>
              <a:ext cx="810050" cy="358800"/>
            </a:xfrm>
            <a:custGeom>
              <a:avLst/>
              <a:gdLst>
                <a:gd name="T0" fmla="*/ 19 w 177"/>
                <a:gd name="T1" fmla="*/ 0 h 78"/>
                <a:gd name="T2" fmla="*/ 0 w 177"/>
                <a:gd name="T3" fmla="*/ 78 h 78"/>
                <a:gd name="T4" fmla="*/ 177 w 177"/>
                <a:gd name="T5" fmla="*/ 78 h 78"/>
                <a:gd name="T6" fmla="*/ 158 w 177"/>
                <a:gd name="T7" fmla="*/ 0 h 78"/>
                <a:gd name="T8" fmla="*/ 19 w 177"/>
                <a:gd name="T9" fmla="*/ 0 h 78"/>
              </a:gdLst>
              <a:ahLst/>
              <a:cxnLst>
                <a:cxn ang="0">
                  <a:pos x="T0" y="T1"/>
                </a:cxn>
                <a:cxn ang="0">
                  <a:pos x="T2" y="T3"/>
                </a:cxn>
                <a:cxn ang="0">
                  <a:pos x="T4" y="T5"/>
                </a:cxn>
                <a:cxn ang="0">
                  <a:pos x="T6" y="T7"/>
                </a:cxn>
                <a:cxn ang="0">
                  <a:pos x="T8" y="T9"/>
                </a:cxn>
              </a:cxnLst>
              <a:rect l="0" t="0" r="r" b="b"/>
              <a:pathLst>
                <a:path w="177" h="78">
                  <a:moveTo>
                    <a:pt x="19" y="0"/>
                  </a:moveTo>
                  <a:cubicBezTo>
                    <a:pt x="12" y="26"/>
                    <a:pt x="6" y="52"/>
                    <a:pt x="0" y="78"/>
                  </a:cubicBezTo>
                  <a:cubicBezTo>
                    <a:pt x="59" y="78"/>
                    <a:pt x="118" y="78"/>
                    <a:pt x="177" y="78"/>
                  </a:cubicBezTo>
                  <a:cubicBezTo>
                    <a:pt x="171" y="52"/>
                    <a:pt x="164" y="26"/>
                    <a:pt x="158" y="0"/>
                  </a:cubicBezTo>
                  <a:cubicBezTo>
                    <a:pt x="112" y="0"/>
                    <a:pt x="65" y="0"/>
                    <a:pt x="19" y="0"/>
                  </a:cubicBezTo>
                  <a:close/>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78" name="Freeform 32">
              <a:extLst>
                <a:ext uri="{FF2B5EF4-FFF2-40B4-BE49-F238E27FC236}">
                  <a16:creationId xmlns:a16="http://schemas.microsoft.com/office/drawing/2014/main" id="{7DD432D0-7538-4394-8451-EC4C4B135EC1}"/>
                </a:ext>
              </a:extLst>
            </p:cNvPr>
            <p:cNvSpPr>
              <a:spLocks/>
            </p:cNvSpPr>
            <p:nvPr/>
          </p:nvSpPr>
          <p:spPr bwMode="auto">
            <a:xfrm>
              <a:off x="8816759" y="5093582"/>
              <a:ext cx="992752" cy="68238"/>
            </a:xfrm>
            <a:custGeom>
              <a:avLst/>
              <a:gdLst>
                <a:gd name="T0" fmla="*/ 208 w 217"/>
                <a:gd name="T1" fmla="*/ 0 h 15"/>
                <a:gd name="T2" fmla="*/ 9 w 217"/>
                <a:gd name="T3" fmla="*/ 0 h 15"/>
                <a:gd name="T4" fmla="*/ 0 w 217"/>
                <a:gd name="T5" fmla="*/ 11 h 15"/>
                <a:gd name="T6" fmla="*/ 0 w 217"/>
                <a:gd name="T7" fmla="*/ 15 h 15"/>
                <a:gd name="T8" fmla="*/ 217 w 217"/>
                <a:gd name="T9" fmla="*/ 15 h 15"/>
                <a:gd name="T10" fmla="*/ 217 w 217"/>
                <a:gd name="T11" fmla="*/ 11 h 15"/>
                <a:gd name="T12" fmla="*/ 208 w 217"/>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17" h="15">
                  <a:moveTo>
                    <a:pt x="208" y="0"/>
                  </a:moveTo>
                  <a:cubicBezTo>
                    <a:pt x="9" y="0"/>
                    <a:pt x="9" y="0"/>
                    <a:pt x="9" y="0"/>
                  </a:cubicBezTo>
                  <a:cubicBezTo>
                    <a:pt x="4" y="0"/>
                    <a:pt x="0" y="5"/>
                    <a:pt x="0" y="11"/>
                  </a:cubicBezTo>
                  <a:cubicBezTo>
                    <a:pt x="0" y="15"/>
                    <a:pt x="0" y="15"/>
                    <a:pt x="0" y="15"/>
                  </a:cubicBezTo>
                  <a:cubicBezTo>
                    <a:pt x="217" y="15"/>
                    <a:pt x="217" y="15"/>
                    <a:pt x="217" y="15"/>
                  </a:cubicBezTo>
                  <a:cubicBezTo>
                    <a:pt x="217" y="11"/>
                    <a:pt x="217" y="11"/>
                    <a:pt x="217" y="11"/>
                  </a:cubicBezTo>
                  <a:cubicBezTo>
                    <a:pt x="217" y="5"/>
                    <a:pt x="213" y="0"/>
                    <a:pt x="208" y="0"/>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79" name="Freeform 33">
              <a:extLst>
                <a:ext uri="{FF2B5EF4-FFF2-40B4-BE49-F238E27FC236}">
                  <a16:creationId xmlns:a16="http://schemas.microsoft.com/office/drawing/2014/main" id="{1FC76DD5-526E-47E9-BE5A-837BDE8CD038}"/>
                </a:ext>
              </a:extLst>
            </p:cNvPr>
            <p:cNvSpPr>
              <a:spLocks/>
            </p:cNvSpPr>
            <p:nvPr/>
          </p:nvSpPr>
          <p:spPr bwMode="auto">
            <a:xfrm>
              <a:off x="7942874" y="4607111"/>
              <a:ext cx="2740523" cy="266349"/>
            </a:xfrm>
            <a:custGeom>
              <a:avLst/>
              <a:gdLst>
                <a:gd name="T0" fmla="*/ 0 w 599"/>
                <a:gd name="T1" fmla="*/ 0 h 58"/>
                <a:gd name="T2" fmla="*/ 0 w 599"/>
                <a:gd name="T3" fmla="*/ 43 h 58"/>
                <a:gd name="T4" fmla="*/ 15 w 599"/>
                <a:gd name="T5" fmla="*/ 58 h 58"/>
                <a:gd name="T6" fmla="*/ 584 w 599"/>
                <a:gd name="T7" fmla="*/ 58 h 58"/>
                <a:gd name="T8" fmla="*/ 599 w 599"/>
                <a:gd name="T9" fmla="*/ 43 h 58"/>
                <a:gd name="T10" fmla="*/ 599 w 599"/>
                <a:gd name="T11" fmla="*/ 0 h 58"/>
                <a:gd name="T12" fmla="*/ 0 w 599"/>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99" h="58">
                  <a:moveTo>
                    <a:pt x="0" y="0"/>
                  </a:moveTo>
                  <a:cubicBezTo>
                    <a:pt x="0" y="43"/>
                    <a:pt x="0" y="43"/>
                    <a:pt x="0" y="43"/>
                  </a:cubicBezTo>
                  <a:cubicBezTo>
                    <a:pt x="0" y="51"/>
                    <a:pt x="6" y="58"/>
                    <a:pt x="15" y="58"/>
                  </a:cubicBezTo>
                  <a:cubicBezTo>
                    <a:pt x="584" y="58"/>
                    <a:pt x="584" y="58"/>
                    <a:pt x="584" y="58"/>
                  </a:cubicBezTo>
                  <a:cubicBezTo>
                    <a:pt x="592" y="58"/>
                    <a:pt x="599" y="51"/>
                    <a:pt x="599" y="43"/>
                  </a:cubicBezTo>
                  <a:cubicBezTo>
                    <a:pt x="599" y="0"/>
                    <a:pt x="599" y="0"/>
                    <a:pt x="599" y="0"/>
                  </a:cubicBez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0" name="Freeform 34">
              <a:extLst>
                <a:ext uri="{FF2B5EF4-FFF2-40B4-BE49-F238E27FC236}">
                  <a16:creationId xmlns:a16="http://schemas.microsoft.com/office/drawing/2014/main" id="{316B5851-21B8-48CB-96E5-B8F2B65F1833}"/>
                </a:ext>
              </a:extLst>
            </p:cNvPr>
            <p:cNvSpPr>
              <a:spLocks/>
            </p:cNvSpPr>
            <p:nvPr/>
          </p:nvSpPr>
          <p:spPr bwMode="auto">
            <a:xfrm>
              <a:off x="7942874" y="2876950"/>
              <a:ext cx="2740523" cy="1730162"/>
            </a:xfrm>
            <a:custGeom>
              <a:avLst/>
              <a:gdLst>
                <a:gd name="T0" fmla="*/ 599 w 599"/>
                <a:gd name="T1" fmla="*/ 378 h 378"/>
                <a:gd name="T2" fmla="*/ 599 w 599"/>
                <a:gd name="T3" fmla="*/ 15 h 378"/>
                <a:gd name="T4" fmla="*/ 584 w 599"/>
                <a:gd name="T5" fmla="*/ 0 h 378"/>
                <a:gd name="T6" fmla="*/ 15 w 599"/>
                <a:gd name="T7" fmla="*/ 0 h 378"/>
                <a:gd name="T8" fmla="*/ 0 w 599"/>
                <a:gd name="T9" fmla="*/ 15 h 378"/>
                <a:gd name="T10" fmla="*/ 0 w 599"/>
                <a:gd name="T11" fmla="*/ 378 h 378"/>
                <a:gd name="T12" fmla="*/ 599 w 599"/>
                <a:gd name="T13" fmla="*/ 378 h 378"/>
              </a:gdLst>
              <a:ahLst/>
              <a:cxnLst>
                <a:cxn ang="0">
                  <a:pos x="T0" y="T1"/>
                </a:cxn>
                <a:cxn ang="0">
                  <a:pos x="T2" y="T3"/>
                </a:cxn>
                <a:cxn ang="0">
                  <a:pos x="T4" y="T5"/>
                </a:cxn>
                <a:cxn ang="0">
                  <a:pos x="T6" y="T7"/>
                </a:cxn>
                <a:cxn ang="0">
                  <a:pos x="T8" y="T9"/>
                </a:cxn>
                <a:cxn ang="0">
                  <a:pos x="T10" y="T11"/>
                </a:cxn>
                <a:cxn ang="0">
                  <a:pos x="T12" y="T13"/>
                </a:cxn>
              </a:cxnLst>
              <a:rect l="0" t="0" r="r" b="b"/>
              <a:pathLst>
                <a:path w="599" h="378">
                  <a:moveTo>
                    <a:pt x="599" y="378"/>
                  </a:moveTo>
                  <a:cubicBezTo>
                    <a:pt x="599" y="15"/>
                    <a:pt x="599" y="15"/>
                    <a:pt x="599" y="15"/>
                  </a:cubicBezTo>
                  <a:cubicBezTo>
                    <a:pt x="599" y="7"/>
                    <a:pt x="592" y="0"/>
                    <a:pt x="584" y="0"/>
                  </a:cubicBezTo>
                  <a:cubicBezTo>
                    <a:pt x="15" y="0"/>
                    <a:pt x="15" y="0"/>
                    <a:pt x="15" y="0"/>
                  </a:cubicBezTo>
                  <a:cubicBezTo>
                    <a:pt x="6" y="0"/>
                    <a:pt x="0" y="7"/>
                    <a:pt x="0" y="15"/>
                  </a:cubicBezTo>
                  <a:cubicBezTo>
                    <a:pt x="0" y="378"/>
                    <a:pt x="0" y="378"/>
                    <a:pt x="0" y="378"/>
                  </a:cubicBezTo>
                  <a:lnTo>
                    <a:pt x="599" y="378"/>
                  </a:lnTo>
                  <a:close/>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1" name="Rectangle 35">
              <a:extLst>
                <a:ext uri="{FF2B5EF4-FFF2-40B4-BE49-F238E27FC236}">
                  <a16:creationId xmlns:a16="http://schemas.microsoft.com/office/drawing/2014/main" id="{B5DB9EE7-76A1-40D0-9EA7-6EB56C139009}"/>
                </a:ext>
              </a:extLst>
            </p:cNvPr>
            <p:cNvSpPr>
              <a:spLocks noChangeArrowheads="1"/>
            </p:cNvSpPr>
            <p:nvPr/>
          </p:nvSpPr>
          <p:spPr bwMode="auto">
            <a:xfrm>
              <a:off x="8052935" y="2987011"/>
              <a:ext cx="2520401" cy="150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2" name="Rectangle 36">
              <a:extLst>
                <a:ext uri="{FF2B5EF4-FFF2-40B4-BE49-F238E27FC236}">
                  <a16:creationId xmlns:a16="http://schemas.microsoft.com/office/drawing/2014/main" id="{E385CBE1-D172-4E56-9A13-FE4992023C74}"/>
                </a:ext>
              </a:extLst>
            </p:cNvPr>
            <p:cNvSpPr>
              <a:spLocks noChangeArrowheads="1"/>
            </p:cNvSpPr>
            <p:nvPr/>
          </p:nvSpPr>
          <p:spPr bwMode="auto">
            <a:xfrm>
              <a:off x="8052935" y="2969401"/>
              <a:ext cx="2520401" cy="288360"/>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3" name="Oval 37">
              <a:extLst>
                <a:ext uri="{FF2B5EF4-FFF2-40B4-BE49-F238E27FC236}">
                  <a16:creationId xmlns:a16="http://schemas.microsoft.com/office/drawing/2014/main" id="{8DD2F751-1451-4C60-96BD-486DA72D6A40}"/>
                </a:ext>
              </a:extLst>
            </p:cNvPr>
            <p:cNvSpPr>
              <a:spLocks noChangeArrowheads="1"/>
            </p:cNvSpPr>
            <p:nvPr/>
          </p:nvSpPr>
          <p:spPr bwMode="auto">
            <a:xfrm>
              <a:off x="8121173" y="3068457"/>
              <a:ext cx="92451" cy="88048"/>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4" name="Oval 38">
              <a:extLst>
                <a:ext uri="{FF2B5EF4-FFF2-40B4-BE49-F238E27FC236}">
                  <a16:creationId xmlns:a16="http://schemas.microsoft.com/office/drawing/2014/main" id="{B1E9D8D5-CD38-4BA9-830A-04CFC7BBF69B}"/>
                </a:ext>
              </a:extLst>
            </p:cNvPr>
            <p:cNvSpPr>
              <a:spLocks noChangeArrowheads="1"/>
            </p:cNvSpPr>
            <p:nvPr/>
          </p:nvSpPr>
          <p:spPr bwMode="auto">
            <a:xfrm>
              <a:off x="8244442" y="3068457"/>
              <a:ext cx="92451" cy="88048"/>
            </a:xfrm>
            <a:prstGeom prst="ellipse">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5" name="Oval 39">
              <a:extLst>
                <a:ext uri="{FF2B5EF4-FFF2-40B4-BE49-F238E27FC236}">
                  <a16:creationId xmlns:a16="http://schemas.microsoft.com/office/drawing/2014/main" id="{9E675A55-0BF7-4AD6-AEF2-F49FDA4EE8AC}"/>
                </a:ext>
              </a:extLst>
            </p:cNvPr>
            <p:cNvSpPr>
              <a:spLocks noChangeArrowheads="1"/>
            </p:cNvSpPr>
            <p:nvPr/>
          </p:nvSpPr>
          <p:spPr bwMode="auto">
            <a:xfrm>
              <a:off x="8367709" y="3068457"/>
              <a:ext cx="92451" cy="88048"/>
            </a:xfrm>
            <a:prstGeom prst="ellipse">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6" name="Rectangle 40">
              <a:extLst>
                <a:ext uri="{FF2B5EF4-FFF2-40B4-BE49-F238E27FC236}">
                  <a16:creationId xmlns:a16="http://schemas.microsoft.com/office/drawing/2014/main" id="{DDCBE0E5-B3E0-4FDF-846B-6FEA1334A070}"/>
                </a:ext>
              </a:extLst>
            </p:cNvPr>
            <p:cNvSpPr>
              <a:spLocks noChangeArrowheads="1"/>
            </p:cNvSpPr>
            <p:nvPr/>
          </p:nvSpPr>
          <p:spPr bwMode="auto">
            <a:xfrm>
              <a:off x="8550412" y="3068457"/>
              <a:ext cx="1868839" cy="88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7" name="Rectangle 41">
              <a:extLst>
                <a:ext uri="{FF2B5EF4-FFF2-40B4-BE49-F238E27FC236}">
                  <a16:creationId xmlns:a16="http://schemas.microsoft.com/office/drawing/2014/main" id="{922B973A-DED3-43BF-81C1-15B691FA2E0F}"/>
                </a:ext>
              </a:extLst>
            </p:cNvPr>
            <p:cNvSpPr>
              <a:spLocks noChangeArrowheads="1"/>
            </p:cNvSpPr>
            <p:nvPr/>
          </p:nvSpPr>
          <p:spPr bwMode="auto">
            <a:xfrm>
              <a:off x="8218026" y="3444865"/>
              <a:ext cx="162890" cy="63836"/>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8" name="Rectangle 42">
              <a:extLst>
                <a:ext uri="{FF2B5EF4-FFF2-40B4-BE49-F238E27FC236}">
                  <a16:creationId xmlns:a16="http://schemas.microsoft.com/office/drawing/2014/main" id="{C1C3D3AE-F72C-447C-999E-74CB297F8168}"/>
                </a:ext>
              </a:extLst>
            </p:cNvPr>
            <p:cNvSpPr>
              <a:spLocks noChangeArrowheads="1"/>
            </p:cNvSpPr>
            <p:nvPr/>
          </p:nvSpPr>
          <p:spPr bwMode="auto">
            <a:xfrm>
              <a:off x="8409533" y="3444865"/>
              <a:ext cx="292763" cy="63836"/>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9" name="Rectangle 43">
              <a:extLst>
                <a:ext uri="{FF2B5EF4-FFF2-40B4-BE49-F238E27FC236}">
                  <a16:creationId xmlns:a16="http://schemas.microsoft.com/office/drawing/2014/main" id="{2CB25118-8BE8-437F-AE3A-7913D417EA4F}"/>
                </a:ext>
              </a:extLst>
            </p:cNvPr>
            <p:cNvSpPr>
              <a:spLocks noChangeArrowheads="1"/>
            </p:cNvSpPr>
            <p:nvPr/>
          </p:nvSpPr>
          <p:spPr bwMode="auto">
            <a:xfrm>
              <a:off x="9791902" y="3444865"/>
              <a:ext cx="347793" cy="63836"/>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0" name="Rectangle 44">
              <a:extLst>
                <a:ext uri="{FF2B5EF4-FFF2-40B4-BE49-F238E27FC236}">
                  <a16:creationId xmlns:a16="http://schemas.microsoft.com/office/drawing/2014/main" id="{F364A11D-4193-431C-986D-99F2A60BEF84}"/>
                </a:ext>
              </a:extLst>
            </p:cNvPr>
            <p:cNvSpPr>
              <a:spLocks noChangeArrowheads="1"/>
            </p:cNvSpPr>
            <p:nvPr/>
          </p:nvSpPr>
          <p:spPr bwMode="auto">
            <a:xfrm>
              <a:off x="10166109" y="3444865"/>
              <a:ext cx="110061" cy="63836"/>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1" name="Rectangle 45">
              <a:extLst>
                <a:ext uri="{FF2B5EF4-FFF2-40B4-BE49-F238E27FC236}">
                  <a16:creationId xmlns:a16="http://schemas.microsoft.com/office/drawing/2014/main" id="{879C64B7-C220-4D03-A52F-340062BA3C71}"/>
                </a:ext>
              </a:extLst>
            </p:cNvPr>
            <p:cNvSpPr>
              <a:spLocks noChangeArrowheads="1"/>
            </p:cNvSpPr>
            <p:nvPr/>
          </p:nvSpPr>
          <p:spPr bwMode="auto">
            <a:xfrm>
              <a:off x="8218026" y="3601153"/>
              <a:ext cx="72641" cy="63836"/>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2" name="Rectangle 46">
              <a:extLst>
                <a:ext uri="{FF2B5EF4-FFF2-40B4-BE49-F238E27FC236}">
                  <a16:creationId xmlns:a16="http://schemas.microsoft.com/office/drawing/2014/main" id="{6624CF46-D5CD-45A7-9571-FB2E24025800}"/>
                </a:ext>
              </a:extLst>
            </p:cNvPr>
            <p:cNvSpPr>
              <a:spLocks noChangeArrowheads="1"/>
            </p:cNvSpPr>
            <p:nvPr/>
          </p:nvSpPr>
          <p:spPr bwMode="auto">
            <a:xfrm>
              <a:off x="8317082" y="3601153"/>
              <a:ext cx="385215" cy="63836"/>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3" name="Rectangle 47">
              <a:extLst>
                <a:ext uri="{FF2B5EF4-FFF2-40B4-BE49-F238E27FC236}">
                  <a16:creationId xmlns:a16="http://schemas.microsoft.com/office/drawing/2014/main" id="{8A25CECA-C952-4763-B4B6-8A70E324C009}"/>
                </a:ext>
              </a:extLst>
            </p:cNvPr>
            <p:cNvSpPr>
              <a:spLocks noChangeArrowheads="1"/>
            </p:cNvSpPr>
            <p:nvPr/>
          </p:nvSpPr>
          <p:spPr bwMode="auto">
            <a:xfrm>
              <a:off x="9791902" y="3601153"/>
              <a:ext cx="165093" cy="63836"/>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4" name="Rectangle 48">
              <a:extLst>
                <a:ext uri="{FF2B5EF4-FFF2-40B4-BE49-F238E27FC236}">
                  <a16:creationId xmlns:a16="http://schemas.microsoft.com/office/drawing/2014/main" id="{5D69AC88-913A-48DA-A89A-1DD1CF8F19B8}"/>
                </a:ext>
              </a:extLst>
            </p:cNvPr>
            <p:cNvSpPr>
              <a:spLocks noChangeArrowheads="1"/>
            </p:cNvSpPr>
            <p:nvPr/>
          </p:nvSpPr>
          <p:spPr bwMode="auto">
            <a:xfrm>
              <a:off x="9983407" y="3601153"/>
              <a:ext cx="292763" cy="63836"/>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5" name="Rectangle 49">
              <a:extLst>
                <a:ext uri="{FF2B5EF4-FFF2-40B4-BE49-F238E27FC236}">
                  <a16:creationId xmlns:a16="http://schemas.microsoft.com/office/drawing/2014/main" id="{0D5D380B-9CE2-45CA-9D62-3CF34419B5ED}"/>
                </a:ext>
              </a:extLst>
            </p:cNvPr>
            <p:cNvSpPr>
              <a:spLocks noChangeArrowheads="1"/>
            </p:cNvSpPr>
            <p:nvPr/>
          </p:nvSpPr>
          <p:spPr bwMode="auto">
            <a:xfrm>
              <a:off x="8336893" y="3704609"/>
              <a:ext cx="173897" cy="165093"/>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6" name="Rectangle 50">
              <a:extLst>
                <a:ext uri="{FF2B5EF4-FFF2-40B4-BE49-F238E27FC236}">
                  <a16:creationId xmlns:a16="http://schemas.microsoft.com/office/drawing/2014/main" id="{66BD1491-F489-43CA-AE8D-BD825903C73C}"/>
                </a:ext>
              </a:extLst>
            </p:cNvPr>
            <p:cNvSpPr>
              <a:spLocks noChangeArrowheads="1"/>
            </p:cNvSpPr>
            <p:nvPr/>
          </p:nvSpPr>
          <p:spPr bwMode="auto">
            <a:xfrm>
              <a:off x="9956992" y="3728824"/>
              <a:ext cx="178299" cy="160690"/>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7" name="Freeform 51">
              <a:extLst>
                <a:ext uri="{FF2B5EF4-FFF2-40B4-BE49-F238E27FC236}">
                  <a16:creationId xmlns:a16="http://schemas.microsoft.com/office/drawing/2014/main" id="{77BA7794-C3F3-40D6-AC58-E1F90E45F9AC}"/>
                </a:ext>
              </a:extLst>
            </p:cNvPr>
            <p:cNvSpPr>
              <a:spLocks/>
            </p:cNvSpPr>
            <p:nvPr/>
          </p:nvSpPr>
          <p:spPr bwMode="auto">
            <a:xfrm>
              <a:off x="9974602" y="3742031"/>
              <a:ext cx="143080" cy="127671"/>
            </a:xfrm>
            <a:custGeom>
              <a:avLst/>
              <a:gdLst>
                <a:gd name="T0" fmla="*/ 15 w 31"/>
                <a:gd name="T1" fmla="*/ 28 h 28"/>
                <a:gd name="T2" fmla="*/ 12 w 31"/>
                <a:gd name="T3" fmla="*/ 26 h 28"/>
                <a:gd name="T4" fmla="*/ 2 w 31"/>
                <a:gd name="T5" fmla="*/ 17 h 28"/>
                <a:gd name="T6" fmla="*/ 2 w 31"/>
                <a:gd name="T7" fmla="*/ 12 h 28"/>
                <a:gd name="T8" fmla="*/ 7 w 31"/>
                <a:gd name="T9" fmla="*/ 12 h 28"/>
                <a:gd name="T10" fmla="*/ 15 w 31"/>
                <a:gd name="T11" fmla="*/ 19 h 28"/>
                <a:gd name="T12" fmla="*/ 24 w 31"/>
                <a:gd name="T13" fmla="*/ 2 h 28"/>
                <a:gd name="T14" fmla="*/ 29 w 31"/>
                <a:gd name="T15" fmla="*/ 1 h 28"/>
                <a:gd name="T16" fmla="*/ 30 w 31"/>
                <a:gd name="T17" fmla="*/ 6 h 28"/>
                <a:gd name="T18" fmla="*/ 20 w 31"/>
                <a:gd name="T19" fmla="*/ 25 h 28"/>
                <a:gd name="T20" fmla="*/ 16 w 31"/>
                <a:gd name="T21" fmla="*/ 28 h 28"/>
                <a:gd name="T22" fmla="*/ 15 w 31"/>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28">
                  <a:moveTo>
                    <a:pt x="15" y="28"/>
                  </a:moveTo>
                  <a:cubicBezTo>
                    <a:pt x="14" y="28"/>
                    <a:pt x="13" y="27"/>
                    <a:pt x="12" y="26"/>
                  </a:cubicBezTo>
                  <a:cubicBezTo>
                    <a:pt x="2" y="17"/>
                    <a:pt x="2" y="17"/>
                    <a:pt x="2" y="17"/>
                  </a:cubicBezTo>
                  <a:cubicBezTo>
                    <a:pt x="1" y="16"/>
                    <a:pt x="0" y="14"/>
                    <a:pt x="2" y="12"/>
                  </a:cubicBezTo>
                  <a:cubicBezTo>
                    <a:pt x="3" y="11"/>
                    <a:pt x="5" y="11"/>
                    <a:pt x="7" y="12"/>
                  </a:cubicBezTo>
                  <a:cubicBezTo>
                    <a:pt x="15" y="19"/>
                    <a:pt x="15" y="19"/>
                    <a:pt x="15" y="19"/>
                  </a:cubicBezTo>
                  <a:cubicBezTo>
                    <a:pt x="24" y="2"/>
                    <a:pt x="24" y="2"/>
                    <a:pt x="24" y="2"/>
                  </a:cubicBezTo>
                  <a:cubicBezTo>
                    <a:pt x="25" y="1"/>
                    <a:pt x="27" y="0"/>
                    <a:pt x="29" y="1"/>
                  </a:cubicBezTo>
                  <a:cubicBezTo>
                    <a:pt x="30" y="2"/>
                    <a:pt x="31" y="4"/>
                    <a:pt x="30" y="6"/>
                  </a:cubicBezTo>
                  <a:cubicBezTo>
                    <a:pt x="20" y="25"/>
                    <a:pt x="20" y="25"/>
                    <a:pt x="20" y="25"/>
                  </a:cubicBezTo>
                  <a:cubicBezTo>
                    <a:pt x="19" y="26"/>
                    <a:pt x="18" y="27"/>
                    <a:pt x="16" y="28"/>
                  </a:cubicBezTo>
                  <a:cubicBezTo>
                    <a:pt x="16" y="28"/>
                    <a:pt x="16" y="28"/>
                    <a:pt x="15" y="28"/>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8" name="Freeform 52">
              <a:extLst>
                <a:ext uri="{FF2B5EF4-FFF2-40B4-BE49-F238E27FC236}">
                  <a16:creationId xmlns:a16="http://schemas.microsoft.com/office/drawing/2014/main" id="{00D5C974-D606-49B2-89E2-FFF5F700D6F7}"/>
                </a:ext>
              </a:extLst>
            </p:cNvPr>
            <p:cNvSpPr>
              <a:spLocks/>
            </p:cNvSpPr>
            <p:nvPr/>
          </p:nvSpPr>
          <p:spPr bwMode="auto">
            <a:xfrm>
              <a:off x="8354503" y="3728824"/>
              <a:ext cx="136476" cy="127671"/>
            </a:xfrm>
            <a:custGeom>
              <a:avLst/>
              <a:gdLst>
                <a:gd name="T0" fmla="*/ 15 w 30"/>
                <a:gd name="T1" fmla="*/ 28 h 28"/>
                <a:gd name="T2" fmla="*/ 12 w 30"/>
                <a:gd name="T3" fmla="*/ 27 h 28"/>
                <a:gd name="T4" fmla="*/ 1 w 30"/>
                <a:gd name="T5" fmla="*/ 18 h 28"/>
                <a:gd name="T6" fmla="*/ 1 w 30"/>
                <a:gd name="T7" fmla="*/ 13 h 28"/>
                <a:gd name="T8" fmla="*/ 6 w 30"/>
                <a:gd name="T9" fmla="*/ 13 h 28"/>
                <a:gd name="T10" fmla="*/ 14 w 30"/>
                <a:gd name="T11" fmla="*/ 20 h 28"/>
                <a:gd name="T12" fmla="*/ 23 w 30"/>
                <a:gd name="T13" fmla="*/ 3 h 28"/>
                <a:gd name="T14" fmla="*/ 28 w 30"/>
                <a:gd name="T15" fmla="*/ 1 h 28"/>
                <a:gd name="T16" fmla="*/ 29 w 30"/>
                <a:gd name="T17" fmla="*/ 6 h 28"/>
                <a:gd name="T18" fmla="*/ 19 w 30"/>
                <a:gd name="T19" fmla="*/ 26 h 28"/>
                <a:gd name="T20" fmla="*/ 16 w 30"/>
                <a:gd name="T21" fmla="*/ 28 h 28"/>
                <a:gd name="T22" fmla="*/ 15 w 30"/>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8">
                  <a:moveTo>
                    <a:pt x="15" y="28"/>
                  </a:moveTo>
                  <a:cubicBezTo>
                    <a:pt x="14" y="28"/>
                    <a:pt x="13" y="28"/>
                    <a:pt x="12" y="27"/>
                  </a:cubicBezTo>
                  <a:cubicBezTo>
                    <a:pt x="1" y="18"/>
                    <a:pt x="1" y="18"/>
                    <a:pt x="1" y="18"/>
                  </a:cubicBezTo>
                  <a:cubicBezTo>
                    <a:pt x="0" y="17"/>
                    <a:pt x="0" y="14"/>
                    <a:pt x="1" y="13"/>
                  </a:cubicBezTo>
                  <a:cubicBezTo>
                    <a:pt x="2" y="11"/>
                    <a:pt x="5" y="11"/>
                    <a:pt x="6" y="13"/>
                  </a:cubicBezTo>
                  <a:cubicBezTo>
                    <a:pt x="14" y="20"/>
                    <a:pt x="14" y="20"/>
                    <a:pt x="14" y="20"/>
                  </a:cubicBezTo>
                  <a:cubicBezTo>
                    <a:pt x="23" y="3"/>
                    <a:pt x="23" y="3"/>
                    <a:pt x="23" y="3"/>
                  </a:cubicBezTo>
                  <a:cubicBezTo>
                    <a:pt x="24" y="1"/>
                    <a:pt x="26" y="0"/>
                    <a:pt x="28" y="1"/>
                  </a:cubicBezTo>
                  <a:cubicBezTo>
                    <a:pt x="30" y="2"/>
                    <a:pt x="30" y="4"/>
                    <a:pt x="29" y="6"/>
                  </a:cubicBezTo>
                  <a:cubicBezTo>
                    <a:pt x="19" y="26"/>
                    <a:pt x="19" y="26"/>
                    <a:pt x="19" y="26"/>
                  </a:cubicBezTo>
                  <a:cubicBezTo>
                    <a:pt x="18" y="27"/>
                    <a:pt x="17" y="28"/>
                    <a:pt x="16" y="28"/>
                  </a:cubicBezTo>
                  <a:cubicBezTo>
                    <a:pt x="15" y="28"/>
                    <a:pt x="15" y="28"/>
                    <a:pt x="15" y="28"/>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9" name="Rectangle 53">
              <a:extLst>
                <a:ext uri="{FF2B5EF4-FFF2-40B4-BE49-F238E27FC236}">
                  <a16:creationId xmlns:a16="http://schemas.microsoft.com/office/drawing/2014/main" id="{DBB90EA3-E863-4DBB-B6DB-F63CBDFAECF7}"/>
                </a:ext>
              </a:extLst>
            </p:cNvPr>
            <p:cNvSpPr>
              <a:spLocks noChangeArrowheads="1"/>
            </p:cNvSpPr>
            <p:nvPr/>
          </p:nvSpPr>
          <p:spPr bwMode="auto">
            <a:xfrm>
              <a:off x="8858583" y="3436060"/>
              <a:ext cx="713196" cy="165093"/>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0" name="Rectangle 54">
              <a:extLst>
                <a:ext uri="{FF2B5EF4-FFF2-40B4-BE49-F238E27FC236}">
                  <a16:creationId xmlns:a16="http://schemas.microsoft.com/office/drawing/2014/main" id="{0967CA17-7D72-4231-A400-25ED2DE61863}"/>
                </a:ext>
              </a:extLst>
            </p:cNvPr>
            <p:cNvSpPr>
              <a:spLocks noChangeArrowheads="1"/>
            </p:cNvSpPr>
            <p:nvPr/>
          </p:nvSpPr>
          <p:spPr bwMode="auto">
            <a:xfrm>
              <a:off x="8858583" y="3645177"/>
              <a:ext cx="178299" cy="160690"/>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1" name="Rectangle 55">
              <a:extLst>
                <a:ext uri="{FF2B5EF4-FFF2-40B4-BE49-F238E27FC236}">
                  <a16:creationId xmlns:a16="http://schemas.microsoft.com/office/drawing/2014/main" id="{A7A09449-0E91-4CEB-BBC9-458D68EC74E3}"/>
                </a:ext>
              </a:extLst>
            </p:cNvPr>
            <p:cNvSpPr>
              <a:spLocks noChangeArrowheads="1"/>
            </p:cNvSpPr>
            <p:nvPr/>
          </p:nvSpPr>
          <p:spPr bwMode="auto">
            <a:xfrm>
              <a:off x="9127133" y="3645177"/>
              <a:ext cx="178299" cy="160690"/>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2" name="Rectangle 56">
              <a:extLst>
                <a:ext uri="{FF2B5EF4-FFF2-40B4-BE49-F238E27FC236}">
                  <a16:creationId xmlns:a16="http://schemas.microsoft.com/office/drawing/2014/main" id="{24F85868-8A32-45BC-8F0B-1F8D5B1660B9}"/>
                </a:ext>
              </a:extLst>
            </p:cNvPr>
            <p:cNvSpPr>
              <a:spLocks noChangeArrowheads="1"/>
            </p:cNvSpPr>
            <p:nvPr/>
          </p:nvSpPr>
          <p:spPr bwMode="auto">
            <a:xfrm>
              <a:off x="9397882" y="3645177"/>
              <a:ext cx="173897" cy="160690"/>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3" name="Rectangle 57">
              <a:extLst>
                <a:ext uri="{FF2B5EF4-FFF2-40B4-BE49-F238E27FC236}">
                  <a16:creationId xmlns:a16="http://schemas.microsoft.com/office/drawing/2014/main" id="{024F35AC-DA5D-4D3C-951A-BFABBD2CCC55}"/>
                </a:ext>
              </a:extLst>
            </p:cNvPr>
            <p:cNvSpPr>
              <a:spLocks noChangeArrowheads="1"/>
            </p:cNvSpPr>
            <p:nvPr/>
          </p:nvSpPr>
          <p:spPr bwMode="auto">
            <a:xfrm>
              <a:off x="8858583" y="3852092"/>
              <a:ext cx="713196" cy="165093"/>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4" name="Rectangle 58">
              <a:extLst>
                <a:ext uri="{FF2B5EF4-FFF2-40B4-BE49-F238E27FC236}">
                  <a16:creationId xmlns:a16="http://schemas.microsoft.com/office/drawing/2014/main" id="{A5E4E3A1-BAB6-493D-A66B-C7CFC8895442}"/>
                </a:ext>
              </a:extLst>
            </p:cNvPr>
            <p:cNvSpPr>
              <a:spLocks noChangeArrowheads="1"/>
            </p:cNvSpPr>
            <p:nvPr/>
          </p:nvSpPr>
          <p:spPr bwMode="auto">
            <a:xfrm>
              <a:off x="8858583" y="4063410"/>
              <a:ext cx="713196" cy="182702"/>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5" name="Rectangle 59">
              <a:extLst>
                <a:ext uri="{FF2B5EF4-FFF2-40B4-BE49-F238E27FC236}">
                  <a16:creationId xmlns:a16="http://schemas.microsoft.com/office/drawing/2014/main" id="{B4F42CFA-146E-460B-A0F4-C6B7A7B69099}"/>
                </a:ext>
              </a:extLst>
            </p:cNvPr>
            <p:cNvSpPr>
              <a:spLocks noChangeArrowheads="1"/>
            </p:cNvSpPr>
            <p:nvPr/>
          </p:nvSpPr>
          <p:spPr bwMode="auto">
            <a:xfrm>
              <a:off x="9058893" y="4131647"/>
              <a:ext cx="110061" cy="418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6" name="Rectangle 60">
              <a:extLst>
                <a:ext uri="{FF2B5EF4-FFF2-40B4-BE49-F238E27FC236}">
                  <a16:creationId xmlns:a16="http://schemas.microsoft.com/office/drawing/2014/main" id="{D944FD75-AC6F-48EA-B90C-D65BE1359432}"/>
                </a:ext>
              </a:extLst>
            </p:cNvPr>
            <p:cNvSpPr>
              <a:spLocks noChangeArrowheads="1"/>
            </p:cNvSpPr>
            <p:nvPr/>
          </p:nvSpPr>
          <p:spPr bwMode="auto">
            <a:xfrm>
              <a:off x="9186564" y="4131647"/>
              <a:ext cx="189305" cy="418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7" name="Oval 62">
              <a:extLst>
                <a:ext uri="{FF2B5EF4-FFF2-40B4-BE49-F238E27FC236}">
                  <a16:creationId xmlns:a16="http://schemas.microsoft.com/office/drawing/2014/main" id="{0328DA3C-C2CF-4E60-9455-D5852BAD2C8C}"/>
                </a:ext>
              </a:extLst>
            </p:cNvPr>
            <p:cNvSpPr>
              <a:spLocks noChangeArrowheads="1"/>
            </p:cNvSpPr>
            <p:nvPr/>
          </p:nvSpPr>
          <p:spPr bwMode="auto">
            <a:xfrm>
              <a:off x="7060183" y="3376628"/>
              <a:ext cx="39622" cy="39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8" name="Freeform 63">
              <a:extLst>
                <a:ext uri="{FF2B5EF4-FFF2-40B4-BE49-F238E27FC236}">
                  <a16:creationId xmlns:a16="http://schemas.microsoft.com/office/drawing/2014/main" id="{4E2A8EB9-AF5D-48AC-8989-06B9C4956C96}"/>
                </a:ext>
              </a:extLst>
            </p:cNvPr>
            <p:cNvSpPr>
              <a:spLocks/>
            </p:cNvSpPr>
            <p:nvPr/>
          </p:nvSpPr>
          <p:spPr bwMode="auto">
            <a:xfrm>
              <a:off x="7049178" y="5027545"/>
              <a:ext cx="88048" cy="83647"/>
            </a:xfrm>
            <a:custGeom>
              <a:avLst/>
              <a:gdLst>
                <a:gd name="T0" fmla="*/ 19 w 19"/>
                <a:gd name="T1" fmla="*/ 9 h 18"/>
                <a:gd name="T2" fmla="*/ 10 w 19"/>
                <a:gd name="T3" fmla="*/ 18 h 18"/>
                <a:gd name="T4" fmla="*/ 0 w 19"/>
                <a:gd name="T5" fmla="*/ 9 h 18"/>
                <a:gd name="T6" fmla="*/ 10 w 19"/>
                <a:gd name="T7" fmla="*/ 0 h 18"/>
                <a:gd name="T8" fmla="*/ 19 w 19"/>
                <a:gd name="T9" fmla="*/ 9 h 18"/>
              </a:gdLst>
              <a:ahLst/>
              <a:cxnLst>
                <a:cxn ang="0">
                  <a:pos x="T0" y="T1"/>
                </a:cxn>
                <a:cxn ang="0">
                  <a:pos x="T2" y="T3"/>
                </a:cxn>
                <a:cxn ang="0">
                  <a:pos x="T4" y="T5"/>
                </a:cxn>
                <a:cxn ang="0">
                  <a:pos x="T6" y="T7"/>
                </a:cxn>
                <a:cxn ang="0">
                  <a:pos x="T8" y="T9"/>
                </a:cxn>
              </a:cxnLst>
              <a:rect l="0" t="0" r="r" b="b"/>
              <a:pathLst>
                <a:path w="19" h="18">
                  <a:moveTo>
                    <a:pt x="19" y="9"/>
                  </a:moveTo>
                  <a:cubicBezTo>
                    <a:pt x="19" y="14"/>
                    <a:pt x="15" y="18"/>
                    <a:pt x="10" y="18"/>
                  </a:cubicBezTo>
                  <a:cubicBezTo>
                    <a:pt x="5" y="18"/>
                    <a:pt x="1" y="14"/>
                    <a:pt x="0" y="9"/>
                  </a:cubicBezTo>
                  <a:cubicBezTo>
                    <a:pt x="0" y="4"/>
                    <a:pt x="5" y="0"/>
                    <a:pt x="10" y="0"/>
                  </a:cubicBezTo>
                  <a:cubicBezTo>
                    <a:pt x="15" y="0"/>
                    <a:pt x="19" y="4"/>
                    <a:pt x="19" y="9"/>
                  </a:cubicBezTo>
                  <a:close/>
                </a:path>
              </a:pathLst>
            </a:custGeom>
            <a:solidFill>
              <a:srgbClr val="ECF0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9" name="Oval 64">
              <a:extLst>
                <a:ext uri="{FF2B5EF4-FFF2-40B4-BE49-F238E27FC236}">
                  <a16:creationId xmlns:a16="http://schemas.microsoft.com/office/drawing/2014/main" id="{72D2D978-9360-4EB4-BB68-E728233B3CD0}"/>
                </a:ext>
              </a:extLst>
            </p:cNvPr>
            <p:cNvSpPr>
              <a:spLocks noChangeArrowheads="1"/>
            </p:cNvSpPr>
            <p:nvPr/>
          </p:nvSpPr>
          <p:spPr bwMode="auto">
            <a:xfrm>
              <a:off x="7073391" y="4913082"/>
              <a:ext cx="39622" cy="41824"/>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0" name="Rectangle 65">
              <a:extLst>
                <a:ext uri="{FF2B5EF4-FFF2-40B4-BE49-F238E27FC236}">
                  <a16:creationId xmlns:a16="http://schemas.microsoft.com/office/drawing/2014/main" id="{9D05A906-F3B9-4EA8-B210-D7C116FA2549}"/>
                </a:ext>
              </a:extLst>
            </p:cNvPr>
            <p:cNvSpPr>
              <a:spLocks noChangeArrowheads="1"/>
            </p:cNvSpPr>
            <p:nvPr/>
          </p:nvSpPr>
          <p:spPr bwMode="auto">
            <a:xfrm>
              <a:off x="6514280" y="3444865"/>
              <a:ext cx="1157844" cy="1492429"/>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1" name="Rectangle 66">
              <a:extLst>
                <a:ext uri="{FF2B5EF4-FFF2-40B4-BE49-F238E27FC236}">
                  <a16:creationId xmlns:a16="http://schemas.microsoft.com/office/drawing/2014/main" id="{F9215B37-30CD-4316-9B94-A7E2DF383AA7}"/>
                </a:ext>
              </a:extLst>
            </p:cNvPr>
            <p:cNvSpPr>
              <a:spLocks noChangeArrowheads="1"/>
            </p:cNvSpPr>
            <p:nvPr/>
          </p:nvSpPr>
          <p:spPr bwMode="auto">
            <a:xfrm>
              <a:off x="6514280" y="3444865"/>
              <a:ext cx="1157844" cy="211317"/>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2" name="Oval 67">
              <a:extLst>
                <a:ext uri="{FF2B5EF4-FFF2-40B4-BE49-F238E27FC236}">
                  <a16:creationId xmlns:a16="http://schemas.microsoft.com/office/drawing/2014/main" id="{E1048DF7-5D02-4AA7-BE4D-00B7191084E0}"/>
                </a:ext>
              </a:extLst>
            </p:cNvPr>
            <p:cNvSpPr>
              <a:spLocks noChangeArrowheads="1"/>
            </p:cNvSpPr>
            <p:nvPr/>
          </p:nvSpPr>
          <p:spPr bwMode="auto">
            <a:xfrm>
              <a:off x="6564909" y="3517506"/>
              <a:ext cx="63836" cy="638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3" name="Oval 68">
              <a:extLst>
                <a:ext uri="{FF2B5EF4-FFF2-40B4-BE49-F238E27FC236}">
                  <a16:creationId xmlns:a16="http://schemas.microsoft.com/office/drawing/2014/main" id="{96BCFBCF-AD50-474A-9266-426A6FA356B6}"/>
                </a:ext>
              </a:extLst>
            </p:cNvPr>
            <p:cNvSpPr>
              <a:spLocks noChangeArrowheads="1"/>
            </p:cNvSpPr>
            <p:nvPr/>
          </p:nvSpPr>
          <p:spPr bwMode="auto">
            <a:xfrm>
              <a:off x="6657360" y="3517506"/>
              <a:ext cx="63836" cy="6383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4" name="Oval 69">
              <a:extLst>
                <a:ext uri="{FF2B5EF4-FFF2-40B4-BE49-F238E27FC236}">
                  <a16:creationId xmlns:a16="http://schemas.microsoft.com/office/drawing/2014/main" id="{741228AF-CA2B-486D-96FE-8FA95E167671}"/>
                </a:ext>
              </a:extLst>
            </p:cNvPr>
            <p:cNvSpPr>
              <a:spLocks noChangeArrowheads="1"/>
            </p:cNvSpPr>
            <p:nvPr/>
          </p:nvSpPr>
          <p:spPr bwMode="auto">
            <a:xfrm>
              <a:off x="6743207" y="3517506"/>
              <a:ext cx="68238" cy="6383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5" name="Rectangle 70">
              <a:extLst>
                <a:ext uri="{FF2B5EF4-FFF2-40B4-BE49-F238E27FC236}">
                  <a16:creationId xmlns:a16="http://schemas.microsoft.com/office/drawing/2014/main" id="{DC54A7A6-820C-4834-85AB-0157D198B5F5}"/>
                </a:ext>
              </a:extLst>
            </p:cNvPr>
            <p:cNvSpPr>
              <a:spLocks noChangeArrowheads="1"/>
            </p:cNvSpPr>
            <p:nvPr/>
          </p:nvSpPr>
          <p:spPr bwMode="auto">
            <a:xfrm>
              <a:off x="6875281" y="3517506"/>
              <a:ext cx="618545" cy="638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6" name="Rectangle 71">
              <a:extLst>
                <a:ext uri="{FF2B5EF4-FFF2-40B4-BE49-F238E27FC236}">
                  <a16:creationId xmlns:a16="http://schemas.microsoft.com/office/drawing/2014/main" id="{1F571381-A100-4982-82AC-1AFB25DAFC1F}"/>
                </a:ext>
              </a:extLst>
            </p:cNvPr>
            <p:cNvSpPr>
              <a:spLocks noChangeArrowheads="1"/>
            </p:cNvSpPr>
            <p:nvPr/>
          </p:nvSpPr>
          <p:spPr bwMode="auto">
            <a:xfrm>
              <a:off x="7053580" y="3728824"/>
              <a:ext cx="521690" cy="118866"/>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7" name="Rectangle 72">
              <a:extLst>
                <a:ext uri="{FF2B5EF4-FFF2-40B4-BE49-F238E27FC236}">
                  <a16:creationId xmlns:a16="http://schemas.microsoft.com/office/drawing/2014/main" id="{247A2344-1A1F-4A76-A675-C1D04984B6A7}"/>
                </a:ext>
              </a:extLst>
            </p:cNvPr>
            <p:cNvSpPr>
              <a:spLocks noChangeArrowheads="1"/>
            </p:cNvSpPr>
            <p:nvPr/>
          </p:nvSpPr>
          <p:spPr bwMode="auto">
            <a:xfrm>
              <a:off x="7053580" y="3878507"/>
              <a:ext cx="129873" cy="125470"/>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8" name="Rectangle 73">
              <a:extLst>
                <a:ext uri="{FF2B5EF4-FFF2-40B4-BE49-F238E27FC236}">
                  <a16:creationId xmlns:a16="http://schemas.microsoft.com/office/drawing/2014/main" id="{DD89E7AF-DF30-4EC8-AFD1-BAABDA258F6A}"/>
                </a:ext>
              </a:extLst>
            </p:cNvPr>
            <p:cNvSpPr>
              <a:spLocks noChangeArrowheads="1"/>
            </p:cNvSpPr>
            <p:nvPr/>
          </p:nvSpPr>
          <p:spPr bwMode="auto">
            <a:xfrm>
              <a:off x="6721195" y="4340764"/>
              <a:ext cx="127671" cy="121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9" name="Rectangle 74">
              <a:extLst>
                <a:ext uri="{FF2B5EF4-FFF2-40B4-BE49-F238E27FC236}">
                  <a16:creationId xmlns:a16="http://schemas.microsoft.com/office/drawing/2014/main" id="{7AF1C97F-EFC9-42D7-9F96-9AC3BEA4FC2B}"/>
                </a:ext>
              </a:extLst>
            </p:cNvPr>
            <p:cNvSpPr>
              <a:spLocks noChangeArrowheads="1"/>
            </p:cNvSpPr>
            <p:nvPr/>
          </p:nvSpPr>
          <p:spPr bwMode="auto">
            <a:xfrm>
              <a:off x="6721195" y="4492647"/>
              <a:ext cx="127671" cy="1188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0" name="Rectangle 75">
              <a:extLst>
                <a:ext uri="{FF2B5EF4-FFF2-40B4-BE49-F238E27FC236}">
                  <a16:creationId xmlns:a16="http://schemas.microsoft.com/office/drawing/2014/main" id="{9B47C4C5-5B6C-49D5-BCE0-1E15848921F1}"/>
                </a:ext>
              </a:extLst>
            </p:cNvPr>
            <p:cNvSpPr>
              <a:spLocks noChangeArrowheads="1"/>
            </p:cNvSpPr>
            <p:nvPr/>
          </p:nvSpPr>
          <p:spPr bwMode="auto">
            <a:xfrm>
              <a:off x="7251690" y="3878507"/>
              <a:ext cx="127671" cy="125470"/>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1" name="Rectangle 76">
              <a:extLst>
                <a:ext uri="{FF2B5EF4-FFF2-40B4-BE49-F238E27FC236}">
                  <a16:creationId xmlns:a16="http://schemas.microsoft.com/office/drawing/2014/main" id="{EE5CBE3E-8408-4DDE-A9AA-813A80EBE2E8}"/>
                </a:ext>
              </a:extLst>
            </p:cNvPr>
            <p:cNvSpPr>
              <a:spLocks noChangeArrowheads="1"/>
            </p:cNvSpPr>
            <p:nvPr/>
          </p:nvSpPr>
          <p:spPr bwMode="auto">
            <a:xfrm>
              <a:off x="7447599" y="3878507"/>
              <a:ext cx="127671" cy="125470"/>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2" name="Rectangle 77">
              <a:extLst>
                <a:ext uri="{FF2B5EF4-FFF2-40B4-BE49-F238E27FC236}">
                  <a16:creationId xmlns:a16="http://schemas.microsoft.com/office/drawing/2014/main" id="{1D43A739-FD8B-477E-8653-DFF0686771AB}"/>
                </a:ext>
              </a:extLst>
            </p:cNvPr>
            <p:cNvSpPr>
              <a:spLocks noChangeArrowheads="1"/>
            </p:cNvSpPr>
            <p:nvPr/>
          </p:nvSpPr>
          <p:spPr bwMode="auto">
            <a:xfrm>
              <a:off x="7053580" y="4034793"/>
              <a:ext cx="521690" cy="118866"/>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3" name="Rectangle 78">
              <a:extLst>
                <a:ext uri="{FF2B5EF4-FFF2-40B4-BE49-F238E27FC236}">
                  <a16:creationId xmlns:a16="http://schemas.microsoft.com/office/drawing/2014/main" id="{606CF551-5994-484C-85CC-500F22051298}"/>
                </a:ext>
              </a:extLst>
            </p:cNvPr>
            <p:cNvSpPr>
              <a:spLocks noChangeArrowheads="1"/>
            </p:cNvSpPr>
            <p:nvPr/>
          </p:nvSpPr>
          <p:spPr bwMode="auto">
            <a:xfrm>
              <a:off x="7053580" y="4191080"/>
              <a:ext cx="521690" cy="118866"/>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4" name="Rectangle 79">
              <a:extLst>
                <a:ext uri="{FF2B5EF4-FFF2-40B4-BE49-F238E27FC236}">
                  <a16:creationId xmlns:a16="http://schemas.microsoft.com/office/drawing/2014/main" id="{252EE222-971A-404F-93E4-DB4A50E5321F}"/>
                </a:ext>
              </a:extLst>
            </p:cNvPr>
            <p:cNvSpPr>
              <a:spLocks noChangeArrowheads="1"/>
            </p:cNvSpPr>
            <p:nvPr/>
          </p:nvSpPr>
          <p:spPr bwMode="auto">
            <a:xfrm>
              <a:off x="7053580" y="4340764"/>
              <a:ext cx="521690" cy="12106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5" name="Rectangle 80">
              <a:extLst>
                <a:ext uri="{FF2B5EF4-FFF2-40B4-BE49-F238E27FC236}">
                  <a16:creationId xmlns:a16="http://schemas.microsoft.com/office/drawing/2014/main" id="{B76611AD-0E39-434A-A0E7-EA54728A40C3}"/>
                </a:ext>
              </a:extLst>
            </p:cNvPr>
            <p:cNvSpPr>
              <a:spLocks noChangeArrowheads="1"/>
            </p:cNvSpPr>
            <p:nvPr/>
          </p:nvSpPr>
          <p:spPr bwMode="auto">
            <a:xfrm>
              <a:off x="7053580" y="4492647"/>
              <a:ext cx="521690" cy="118866"/>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6" name="Rectangle 81">
              <a:extLst>
                <a:ext uri="{FF2B5EF4-FFF2-40B4-BE49-F238E27FC236}">
                  <a16:creationId xmlns:a16="http://schemas.microsoft.com/office/drawing/2014/main" id="{B0A35C17-35F7-451C-B016-C8E548A7BB03}"/>
                </a:ext>
              </a:extLst>
            </p:cNvPr>
            <p:cNvSpPr>
              <a:spLocks noChangeArrowheads="1"/>
            </p:cNvSpPr>
            <p:nvPr/>
          </p:nvSpPr>
          <p:spPr bwMode="auto">
            <a:xfrm>
              <a:off x="6586921" y="3764043"/>
              <a:ext cx="123269" cy="46227"/>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7" name="Rectangle 82">
              <a:extLst>
                <a:ext uri="{FF2B5EF4-FFF2-40B4-BE49-F238E27FC236}">
                  <a16:creationId xmlns:a16="http://schemas.microsoft.com/office/drawing/2014/main" id="{49594EF2-99FF-4A59-9CCE-D5C99A3EE1C3}"/>
                </a:ext>
              </a:extLst>
            </p:cNvPr>
            <p:cNvSpPr>
              <a:spLocks noChangeArrowheads="1"/>
            </p:cNvSpPr>
            <p:nvPr/>
          </p:nvSpPr>
          <p:spPr bwMode="auto">
            <a:xfrm>
              <a:off x="6730000" y="3764043"/>
              <a:ext cx="215720" cy="46227"/>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8" name="Rectangle 83">
              <a:extLst>
                <a:ext uri="{FF2B5EF4-FFF2-40B4-BE49-F238E27FC236}">
                  <a16:creationId xmlns:a16="http://schemas.microsoft.com/office/drawing/2014/main" id="{D7695320-46AC-4CF1-8195-91A6B2AC5B03}"/>
                </a:ext>
              </a:extLst>
            </p:cNvPr>
            <p:cNvSpPr>
              <a:spLocks noChangeArrowheads="1"/>
            </p:cNvSpPr>
            <p:nvPr/>
          </p:nvSpPr>
          <p:spPr bwMode="auto">
            <a:xfrm>
              <a:off x="6586921" y="3920329"/>
              <a:ext cx="257544" cy="46227"/>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9" name="Rectangle 84">
              <a:extLst>
                <a:ext uri="{FF2B5EF4-FFF2-40B4-BE49-F238E27FC236}">
                  <a16:creationId xmlns:a16="http://schemas.microsoft.com/office/drawing/2014/main" id="{789FE61F-9E63-4780-A3DB-FBE2B5802AE7}"/>
                </a:ext>
              </a:extLst>
            </p:cNvPr>
            <p:cNvSpPr>
              <a:spLocks noChangeArrowheads="1"/>
            </p:cNvSpPr>
            <p:nvPr/>
          </p:nvSpPr>
          <p:spPr bwMode="auto">
            <a:xfrm>
              <a:off x="6862073" y="3920329"/>
              <a:ext cx="83647" cy="46227"/>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0" name="Rectangle 85">
              <a:extLst>
                <a:ext uri="{FF2B5EF4-FFF2-40B4-BE49-F238E27FC236}">
                  <a16:creationId xmlns:a16="http://schemas.microsoft.com/office/drawing/2014/main" id="{299FF4DD-E27D-4CBC-98FB-C8B542BFA52E}"/>
                </a:ext>
              </a:extLst>
            </p:cNvPr>
            <p:cNvSpPr>
              <a:spLocks noChangeArrowheads="1"/>
            </p:cNvSpPr>
            <p:nvPr/>
          </p:nvSpPr>
          <p:spPr bwMode="auto">
            <a:xfrm>
              <a:off x="6586921" y="4072215"/>
              <a:ext cx="55032" cy="46227"/>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1" name="Rectangle 86">
              <a:extLst>
                <a:ext uri="{FF2B5EF4-FFF2-40B4-BE49-F238E27FC236}">
                  <a16:creationId xmlns:a16="http://schemas.microsoft.com/office/drawing/2014/main" id="{B6186A06-6955-4C7D-BBBB-EBA818AD666E}"/>
                </a:ext>
              </a:extLst>
            </p:cNvPr>
            <p:cNvSpPr>
              <a:spLocks noChangeArrowheads="1"/>
            </p:cNvSpPr>
            <p:nvPr/>
          </p:nvSpPr>
          <p:spPr bwMode="auto">
            <a:xfrm>
              <a:off x="6666165" y="4072215"/>
              <a:ext cx="279556" cy="46227"/>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2" name="Rectangle 87">
              <a:extLst>
                <a:ext uri="{FF2B5EF4-FFF2-40B4-BE49-F238E27FC236}">
                  <a16:creationId xmlns:a16="http://schemas.microsoft.com/office/drawing/2014/main" id="{4E0B0891-5F1E-4FBA-BD0B-506D4B530E8C}"/>
                </a:ext>
              </a:extLst>
            </p:cNvPr>
            <p:cNvSpPr>
              <a:spLocks noChangeArrowheads="1"/>
            </p:cNvSpPr>
            <p:nvPr/>
          </p:nvSpPr>
          <p:spPr bwMode="auto">
            <a:xfrm>
              <a:off x="6586921" y="4226300"/>
              <a:ext cx="123269" cy="46227"/>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3" name="Rectangle 88">
              <a:extLst>
                <a:ext uri="{FF2B5EF4-FFF2-40B4-BE49-F238E27FC236}">
                  <a16:creationId xmlns:a16="http://schemas.microsoft.com/office/drawing/2014/main" id="{1B399707-E747-426C-960D-3866E1BE268F}"/>
                </a:ext>
              </a:extLst>
            </p:cNvPr>
            <p:cNvSpPr>
              <a:spLocks noChangeArrowheads="1"/>
            </p:cNvSpPr>
            <p:nvPr/>
          </p:nvSpPr>
          <p:spPr bwMode="auto">
            <a:xfrm>
              <a:off x="6730000" y="4226300"/>
              <a:ext cx="215720" cy="46227"/>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4" name="Freeform 89">
              <a:extLst>
                <a:ext uri="{FF2B5EF4-FFF2-40B4-BE49-F238E27FC236}">
                  <a16:creationId xmlns:a16="http://schemas.microsoft.com/office/drawing/2014/main" id="{106B129C-E22F-4BBE-9C94-C42BB0F77BA1}"/>
                </a:ext>
              </a:extLst>
            </p:cNvPr>
            <p:cNvSpPr>
              <a:spLocks/>
            </p:cNvSpPr>
            <p:nvPr/>
          </p:nvSpPr>
          <p:spPr bwMode="auto">
            <a:xfrm>
              <a:off x="6747610" y="4516862"/>
              <a:ext cx="77043" cy="68238"/>
            </a:xfrm>
            <a:custGeom>
              <a:avLst/>
              <a:gdLst>
                <a:gd name="T0" fmla="*/ 0 w 17"/>
                <a:gd name="T1" fmla="*/ 8 h 15"/>
                <a:gd name="T2" fmla="*/ 8 w 17"/>
                <a:gd name="T3" fmla="*/ 14 h 15"/>
                <a:gd name="T4" fmla="*/ 9 w 17"/>
                <a:gd name="T5" fmla="*/ 14 h 15"/>
                <a:gd name="T6" fmla="*/ 17 w 17"/>
                <a:gd name="T7" fmla="*/ 0 h 15"/>
                <a:gd name="T8" fmla="*/ 0 w 17"/>
                <a:gd name="T9" fmla="*/ 8 h 15"/>
              </a:gdLst>
              <a:ahLst/>
              <a:cxnLst>
                <a:cxn ang="0">
                  <a:pos x="T0" y="T1"/>
                </a:cxn>
                <a:cxn ang="0">
                  <a:pos x="T2" y="T3"/>
                </a:cxn>
                <a:cxn ang="0">
                  <a:pos x="T4" y="T5"/>
                </a:cxn>
                <a:cxn ang="0">
                  <a:pos x="T6" y="T7"/>
                </a:cxn>
                <a:cxn ang="0">
                  <a:pos x="T8" y="T9"/>
                </a:cxn>
              </a:cxnLst>
              <a:rect l="0" t="0" r="r" b="b"/>
              <a:pathLst>
                <a:path w="17" h="15">
                  <a:moveTo>
                    <a:pt x="0" y="8"/>
                  </a:moveTo>
                  <a:cubicBezTo>
                    <a:pt x="8" y="14"/>
                    <a:pt x="8" y="14"/>
                    <a:pt x="8" y="14"/>
                  </a:cubicBezTo>
                  <a:cubicBezTo>
                    <a:pt x="8" y="15"/>
                    <a:pt x="9" y="15"/>
                    <a:pt x="9" y="14"/>
                  </a:cubicBezTo>
                  <a:cubicBezTo>
                    <a:pt x="17" y="0"/>
                    <a:pt x="17" y="0"/>
                    <a:pt x="17" y="0"/>
                  </a:cubicBezTo>
                  <a:lnTo>
                    <a:pt x="0"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5" name="Freeform 90">
              <a:extLst>
                <a:ext uri="{FF2B5EF4-FFF2-40B4-BE49-F238E27FC236}">
                  <a16:creationId xmlns:a16="http://schemas.microsoft.com/office/drawing/2014/main" id="{73F5012D-F915-4C76-A0F8-BEA1FB926CC7}"/>
                </a:ext>
              </a:extLst>
            </p:cNvPr>
            <p:cNvSpPr>
              <a:spLocks/>
            </p:cNvSpPr>
            <p:nvPr/>
          </p:nvSpPr>
          <p:spPr bwMode="auto">
            <a:xfrm>
              <a:off x="6747610" y="4373781"/>
              <a:ext cx="77043" cy="68238"/>
            </a:xfrm>
            <a:custGeom>
              <a:avLst/>
              <a:gdLst>
                <a:gd name="T0" fmla="*/ 0 w 17"/>
                <a:gd name="T1" fmla="*/ 8 h 15"/>
                <a:gd name="T2" fmla="*/ 8 w 17"/>
                <a:gd name="T3" fmla="*/ 14 h 15"/>
                <a:gd name="T4" fmla="*/ 9 w 17"/>
                <a:gd name="T5" fmla="*/ 14 h 15"/>
                <a:gd name="T6" fmla="*/ 17 w 17"/>
                <a:gd name="T7" fmla="*/ 0 h 15"/>
                <a:gd name="T8" fmla="*/ 0 w 17"/>
                <a:gd name="T9" fmla="*/ 8 h 15"/>
              </a:gdLst>
              <a:ahLst/>
              <a:cxnLst>
                <a:cxn ang="0">
                  <a:pos x="T0" y="T1"/>
                </a:cxn>
                <a:cxn ang="0">
                  <a:pos x="T2" y="T3"/>
                </a:cxn>
                <a:cxn ang="0">
                  <a:pos x="T4" y="T5"/>
                </a:cxn>
                <a:cxn ang="0">
                  <a:pos x="T6" y="T7"/>
                </a:cxn>
                <a:cxn ang="0">
                  <a:pos x="T8" y="T9"/>
                </a:cxn>
              </a:cxnLst>
              <a:rect l="0" t="0" r="r" b="b"/>
              <a:pathLst>
                <a:path w="17" h="15">
                  <a:moveTo>
                    <a:pt x="0" y="8"/>
                  </a:moveTo>
                  <a:cubicBezTo>
                    <a:pt x="8" y="14"/>
                    <a:pt x="8" y="14"/>
                    <a:pt x="8" y="14"/>
                  </a:cubicBezTo>
                  <a:cubicBezTo>
                    <a:pt x="8" y="15"/>
                    <a:pt x="9" y="14"/>
                    <a:pt x="9" y="14"/>
                  </a:cubicBezTo>
                  <a:cubicBezTo>
                    <a:pt x="17" y="0"/>
                    <a:pt x="17" y="0"/>
                    <a:pt x="17" y="0"/>
                  </a:cubicBezTo>
                  <a:lnTo>
                    <a:pt x="0"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6" name="Rectangle 91">
              <a:extLst>
                <a:ext uri="{FF2B5EF4-FFF2-40B4-BE49-F238E27FC236}">
                  <a16:creationId xmlns:a16="http://schemas.microsoft.com/office/drawing/2014/main" id="{B702FCB6-0716-40A7-ABEA-3012FF012BFF}"/>
                </a:ext>
              </a:extLst>
            </p:cNvPr>
            <p:cNvSpPr>
              <a:spLocks noChangeArrowheads="1"/>
            </p:cNvSpPr>
            <p:nvPr/>
          </p:nvSpPr>
          <p:spPr bwMode="auto">
            <a:xfrm>
              <a:off x="6793836" y="4708367"/>
              <a:ext cx="603135" cy="15628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7" name="Rectangle 92">
              <a:extLst>
                <a:ext uri="{FF2B5EF4-FFF2-40B4-BE49-F238E27FC236}">
                  <a16:creationId xmlns:a16="http://schemas.microsoft.com/office/drawing/2014/main" id="{0A3397AA-1FF3-43B5-9FD5-364CB41CCF48}"/>
                </a:ext>
              </a:extLst>
            </p:cNvPr>
            <p:cNvSpPr>
              <a:spLocks noChangeArrowheads="1"/>
            </p:cNvSpPr>
            <p:nvPr/>
          </p:nvSpPr>
          <p:spPr bwMode="auto">
            <a:xfrm>
              <a:off x="6963329" y="4767800"/>
              <a:ext cx="90251" cy="308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8" name="Rectangle 93">
              <a:extLst>
                <a:ext uri="{FF2B5EF4-FFF2-40B4-BE49-F238E27FC236}">
                  <a16:creationId xmlns:a16="http://schemas.microsoft.com/office/drawing/2014/main" id="{9C70A84B-AD03-40BD-BF5F-E357FF67AFC3}"/>
                </a:ext>
              </a:extLst>
            </p:cNvPr>
            <p:cNvSpPr>
              <a:spLocks noChangeArrowheads="1"/>
            </p:cNvSpPr>
            <p:nvPr/>
          </p:nvSpPr>
          <p:spPr bwMode="auto">
            <a:xfrm>
              <a:off x="7068988" y="4767800"/>
              <a:ext cx="158488" cy="308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9" name="Rectangle 97">
              <a:extLst>
                <a:ext uri="{FF2B5EF4-FFF2-40B4-BE49-F238E27FC236}">
                  <a16:creationId xmlns:a16="http://schemas.microsoft.com/office/drawing/2014/main" id="{B1074A76-360D-46A3-92B7-7E77E4BCF717}"/>
                </a:ext>
              </a:extLst>
            </p:cNvPr>
            <p:cNvSpPr>
              <a:spLocks noChangeArrowheads="1"/>
            </p:cNvSpPr>
            <p:nvPr/>
          </p:nvSpPr>
          <p:spPr bwMode="auto">
            <a:xfrm>
              <a:off x="10976159" y="4199885"/>
              <a:ext cx="184903" cy="182702"/>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0" name="Freeform 98">
              <a:extLst>
                <a:ext uri="{FF2B5EF4-FFF2-40B4-BE49-F238E27FC236}">
                  <a16:creationId xmlns:a16="http://schemas.microsoft.com/office/drawing/2014/main" id="{1194AA63-CF86-48EA-AE78-2A1FCC6F2972}"/>
                </a:ext>
              </a:extLst>
            </p:cNvPr>
            <p:cNvSpPr>
              <a:spLocks/>
            </p:cNvSpPr>
            <p:nvPr/>
          </p:nvSpPr>
          <p:spPr bwMode="auto">
            <a:xfrm>
              <a:off x="10976159" y="4199885"/>
              <a:ext cx="184903" cy="182702"/>
            </a:xfrm>
            <a:custGeom>
              <a:avLst/>
              <a:gdLst>
                <a:gd name="T0" fmla="*/ 0 w 84"/>
                <a:gd name="T1" fmla="*/ 0 h 83"/>
                <a:gd name="T2" fmla="*/ 84 w 84"/>
                <a:gd name="T3" fmla="*/ 83 h 83"/>
                <a:gd name="T4" fmla="*/ 0 w 84"/>
                <a:gd name="T5" fmla="*/ 0 h 83"/>
              </a:gdLst>
              <a:ahLst/>
              <a:cxnLst>
                <a:cxn ang="0">
                  <a:pos x="T0" y="T1"/>
                </a:cxn>
                <a:cxn ang="0">
                  <a:pos x="T2" y="T3"/>
                </a:cxn>
                <a:cxn ang="0">
                  <a:pos x="T4" y="T5"/>
                </a:cxn>
              </a:cxnLst>
              <a:rect l="0" t="0" r="r" b="b"/>
              <a:pathLst>
                <a:path w="84" h="83">
                  <a:moveTo>
                    <a:pt x="0" y="0"/>
                  </a:moveTo>
                  <a:lnTo>
                    <a:pt x="84" y="83"/>
                  </a:lnTo>
                  <a:lnTo>
                    <a:pt x="0"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1" name="Freeform 99">
              <a:extLst>
                <a:ext uri="{FF2B5EF4-FFF2-40B4-BE49-F238E27FC236}">
                  <a16:creationId xmlns:a16="http://schemas.microsoft.com/office/drawing/2014/main" id="{B18FC879-FA5D-48E3-977C-0F06B1339838}"/>
                </a:ext>
              </a:extLst>
            </p:cNvPr>
            <p:cNvSpPr>
              <a:spLocks/>
            </p:cNvSpPr>
            <p:nvPr/>
          </p:nvSpPr>
          <p:spPr bwMode="auto">
            <a:xfrm>
              <a:off x="10976159" y="4199885"/>
              <a:ext cx="184903" cy="182702"/>
            </a:xfrm>
            <a:custGeom>
              <a:avLst/>
              <a:gdLst>
                <a:gd name="T0" fmla="*/ 84 w 84"/>
                <a:gd name="T1" fmla="*/ 0 h 83"/>
                <a:gd name="T2" fmla="*/ 0 w 84"/>
                <a:gd name="T3" fmla="*/ 83 h 83"/>
                <a:gd name="T4" fmla="*/ 84 w 84"/>
                <a:gd name="T5" fmla="*/ 0 h 83"/>
              </a:gdLst>
              <a:ahLst/>
              <a:cxnLst>
                <a:cxn ang="0">
                  <a:pos x="T0" y="T1"/>
                </a:cxn>
                <a:cxn ang="0">
                  <a:pos x="T2" y="T3"/>
                </a:cxn>
                <a:cxn ang="0">
                  <a:pos x="T4" y="T5"/>
                </a:cxn>
              </a:cxnLst>
              <a:rect l="0" t="0" r="r" b="b"/>
              <a:pathLst>
                <a:path w="84" h="83">
                  <a:moveTo>
                    <a:pt x="84" y="0"/>
                  </a:moveTo>
                  <a:lnTo>
                    <a:pt x="0" y="83"/>
                  </a:lnTo>
                  <a:lnTo>
                    <a:pt x="84"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2" name="Rectangle 100">
              <a:extLst>
                <a:ext uri="{FF2B5EF4-FFF2-40B4-BE49-F238E27FC236}">
                  <a16:creationId xmlns:a16="http://schemas.microsoft.com/office/drawing/2014/main" id="{36747EEA-DA17-494A-96F5-C4F10E0AA5C5}"/>
                </a:ext>
              </a:extLst>
            </p:cNvPr>
            <p:cNvSpPr>
              <a:spLocks noChangeArrowheads="1"/>
            </p:cNvSpPr>
            <p:nvPr/>
          </p:nvSpPr>
          <p:spPr bwMode="auto">
            <a:xfrm>
              <a:off x="11209489" y="4195482"/>
              <a:ext cx="184903" cy="182702"/>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3" name="Freeform 101">
              <a:extLst>
                <a:ext uri="{FF2B5EF4-FFF2-40B4-BE49-F238E27FC236}">
                  <a16:creationId xmlns:a16="http://schemas.microsoft.com/office/drawing/2014/main" id="{00F7DF7B-DA8D-4A63-98FC-CA9AF3B4AF65}"/>
                </a:ext>
              </a:extLst>
            </p:cNvPr>
            <p:cNvSpPr>
              <a:spLocks/>
            </p:cNvSpPr>
            <p:nvPr/>
          </p:nvSpPr>
          <p:spPr bwMode="auto">
            <a:xfrm>
              <a:off x="11209489" y="4195482"/>
              <a:ext cx="184903" cy="182702"/>
            </a:xfrm>
            <a:custGeom>
              <a:avLst/>
              <a:gdLst>
                <a:gd name="T0" fmla="*/ 0 w 84"/>
                <a:gd name="T1" fmla="*/ 0 h 83"/>
                <a:gd name="T2" fmla="*/ 84 w 84"/>
                <a:gd name="T3" fmla="*/ 83 h 83"/>
                <a:gd name="T4" fmla="*/ 0 w 84"/>
                <a:gd name="T5" fmla="*/ 0 h 83"/>
              </a:gdLst>
              <a:ahLst/>
              <a:cxnLst>
                <a:cxn ang="0">
                  <a:pos x="T0" y="T1"/>
                </a:cxn>
                <a:cxn ang="0">
                  <a:pos x="T2" y="T3"/>
                </a:cxn>
                <a:cxn ang="0">
                  <a:pos x="T4" y="T5"/>
                </a:cxn>
              </a:cxnLst>
              <a:rect l="0" t="0" r="r" b="b"/>
              <a:pathLst>
                <a:path w="84" h="83">
                  <a:moveTo>
                    <a:pt x="0" y="0"/>
                  </a:moveTo>
                  <a:lnTo>
                    <a:pt x="84" y="83"/>
                  </a:lnTo>
                  <a:lnTo>
                    <a:pt x="0"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4" name="Freeform 102">
              <a:extLst>
                <a:ext uri="{FF2B5EF4-FFF2-40B4-BE49-F238E27FC236}">
                  <a16:creationId xmlns:a16="http://schemas.microsoft.com/office/drawing/2014/main" id="{08ADFCE0-7DE2-4441-AD92-9838688C0F29}"/>
                </a:ext>
              </a:extLst>
            </p:cNvPr>
            <p:cNvSpPr>
              <a:spLocks/>
            </p:cNvSpPr>
            <p:nvPr/>
          </p:nvSpPr>
          <p:spPr bwMode="auto">
            <a:xfrm>
              <a:off x="11209489" y="4195482"/>
              <a:ext cx="184903" cy="182702"/>
            </a:xfrm>
            <a:custGeom>
              <a:avLst/>
              <a:gdLst>
                <a:gd name="T0" fmla="*/ 84 w 84"/>
                <a:gd name="T1" fmla="*/ 0 h 83"/>
                <a:gd name="T2" fmla="*/ 0 w 84"/>
                <a:gd name="T3" fmla="*/ 83 h 83"/>
                <a:gd name="T4" fmla="*/ 84 w 84"/>
                <a:gd name="T5" fmla="*/ 0 h 83"/>
              </a:gdLst>
              <a:ahLst/>
              <a:cxnLst>
                <a:cxn ang="0">
                  <a:pos x="T0" y="T1"/>
                </a:cxn>
                <a:cxn ang="0">
                  <a:pos x="T2" y="T3"/>
                </a:cxn>
                <a:cxn ang="0">
                  <a:pos x="T4" y="T5"/>
                </a:cxn>
              </a:cxnLst>
              <a:rect l="0" t="0" r="r" b="b"/>
              <a:pathLst>
                <a:path w="84" h="83">
                  <a:moveTo>
                    <a:pt x="84" y="0"/>
                  </a:moveTo>
                  <a:lnTo>
                    <a:pt x="0" y="83"/>
                  </a:lnTo>
                  <a:lnTo>
                    <a:pt x="84"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5" name="Rectangle 103">
              <a:extLst>
                <a:ext uri="{FF2B5EF4-FFF2-40B4-BE49-F238E27FC236}">
                  <a16:creationId xmlns:a16="http://schemas.microsoft.com/office/drawing/2014/main" id="{9F38DAC2-AFD4-47BB-BFE6-426120B4A23F}"/>
                </a:ext>
              </a:extLst>
            </p:cNvPr>
            <p:cNvSpPr>
              <a:spLocks noChangeArrowheads="1"/>
            </p:cNvSpPr>
            <p:nvPr/>
          </p:nvSpPr>
          <p:spPr bwMode="auto">
            <a:xfrm>
              <a:off x="10976159" y="4442020"/>
              <a:ext cx="184903" cy="182702"/>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6" name="Freeform 104">
              <a:extLst>
                <a:ext uri="{FF2B5EF4-FFF2-40B4-BE49-F238E27FC236}">
                  <a16:creationId xmlns:a16="http://schemas.microsoft.com/office/drawing/2014/main" id="{0F3B2098-AC75-484C-B2B6-418614587684}"/>
                </a:ext>
              </a:extLst>
            </p:cNvPr>
            <p:cNvSpPr>
              <a:spLocks/>
            </p:cNvSpPr>
            <p:nvPr/>
          </p:nvSpPr>
          <p:spPr bwMode="auto">
            <a:xfrm>
              <a:off x="10987164" y="4442020"/>
              <a:ext cx="182702" cy="182702"/>
            </a:xfrm>
            <a:custGeom>
              <a:avLst/>
              <a:gdLst>
                <a:gd name="T0" fmla="*/ 0 w 83"/>
                <a:gd name="T1" fmla="*/ 0 h 83"/>
                <a:gd name="T2" fmla="*/ 83 w 83"/>
                <a:gd name="T3" fmla="*/ 83 h 83"/>
                <a:gd name="T4" fmla="*/ 0 w 83"/>
                <a:gd name="T5" fmla="*/ 0 h 83"/>
              </a:gdLst>
              <a:ahLst/>
              <a:cxnLst>
                <a:cxn ang="0">
                  <a:pos x="T0" y="T1"/>
                </a:cxn>
                <a:cxn ang="0">
                  <a:pos x="T2" y="T3"/>
                </a:cxn>
                <a:cxn ang="0">
                  <a:pos x="T4" y="T5"/>
                </a:cxn>
              </a:cxnLst>
              <a:rect l="0" t="0" r="r" b="b"/>
              <a:pathLst>
                <a:path w="83" h="83">
                  <a:moveTo>
                    <a:pt x="0" y="0"/>
                  </a:moveTo>
                  <a:lnTo>
                    <a:pt x="83" y="83"/>
                  </a:lnTo>
                  <a:lnTo>
                    <a:pt x="0"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7" name="Freeform 105">
              <a:extLst>
                <a:ext uri="{FF2B5EF4-FFF2-40B4-BE49-F238E27FC236}">
                  <a16:creationId xmlns:a16="http://schemas.microsoft.com/office/drawing/2014/main" id="{A056DD05-FEA1-43DE-8340-21B6F5882B9B}"/>
                </a:ext>
              </a:extLst>
            </p:cNvPr>
            <p:cNvSpPr>
              <a:spLocks/>
            </p:cNvSpPr>
            <p:nvPr/>
          </p:nvSpPr>
          <p:spPr bwMode="auto">
            <a:xfrm>
              <a:off x="10987164" y="4442020"/>
              <a:ext cx="182702" cy="182702"/>
            </a:xfrm>
            <a:custGeom>
              <a:avLst/>
              <a:gdLst>
                <a:gd name="T0" fmla="*/ 83 w 83"/>
                <a:gd name="T1" fmla="*/ 0 h 83"/>
                <a:gd name="T2" fmla="*/ 0 w 83"/>
                <a:gd name="T3" fmla="*/ 83 h 83"/>
                <a:gd name="T4" fmla="*/ 83 w 83"/>
                <a:gd name="T5" fmla="*/ 0 h 83"/>
              </a:gdLst>
              <a:ahLst/>
              <a:cxnLst>
                <a:cxn ang="0">
                  <a:pos x="T0" y="T1"/>
                </a:cxn>
                <a:cxn ang="0">
                  <a:pos x="T2" y="T3"/>
                </a:cxn>
                <a:cxn ang="0">
                  <a:pos x="T4" y="T5"/>
                </a:cxn>
              </a:cxnLst>
              <a:rect l="0" t="0" r="r" b="b"/>
              <a:pathLst>
                <a:path w="83" h="83">
                  <a:moveTo>
                    <a:pt x="83" y="0"/>
                  </a:moveTo>
                  <a:lnTo>
                    <a:pt x="0" y="83"/>
                  </a:lnTo>
                  <a:lnTo>
                    <a:pt x="83"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8" name="Rectangle 106">
              <a:extLst>
                <a:ext uri="{FF2B5EF4-FFF2-40B4-BE49-F238E27FC236}">
                  <a16:creationId xmlns:a16="http://schemas.microsoft.com/office/drawing/2014/main" id="{F7305F0E-02E3-441B-AB1A-E52DDDFC9E7B}"/>
                </a:ext>
              </a:extLst>
            </p:cNvPr>
            <p:cNvSpPr>
              <a:spLocks noChangeArrowheads="1"/>
            </p:cNvSpPr>
            <p:nvPr/>
          </p:nvSpPr>
          <p:spPr bwMode="auto">
            <a:xfrm>
              <a:off x="11209489" y="4442020"/>
              <a:ext cx="184903" cy="182702"/>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9" name="Freeform 107">
              <a:extLst>
                <a:ext uri="{FF2B5EF4-FFF2-40B4-BE49-F238E27FC236}">
                  <a16:creationId xmlns:a16="http://schemas.microsoft.com/office/drawing/2014/main" id="{33FFD4C0-4CEE-45BC-B4B6-07BE26473156}"/>
                </a:ext>
              </a:extLst>
            </p:cNvPr>
            <p:cNvSpPr>
              <a:spLocks/>
            </p:cNvSpPr>
            <p:nvPr/>
          </p:nvSpPr>
          <p:spPr bwMode="auto">
            <a:xfrm>
              <a:off x="11209489" y="4442020"/>
              <a:ext cx="184903" cy="182702"/>
            </a:xfrm>
            <a:custGeom>
              <a:avLst/>
              <a:gdLst>
                <a:gd name="T0" fmla="*/ 0 w 84"/>
                <a:gd name="T1" fmla="*/ 0 h 83"/>
                <a:gd name="T2" fmla="*/ 84 w 84"/>
                <a:gd name="T3" fmla="*/ 83 h 83"/>
                <a:gd name="T4" fmla="*/ 0 w 84"/>
                <a:gd name="T5" fmla="*/ 0 h 83"/>
              </a:gdLst>
              <a:ahLst/>
              <a:cxnLst>
                <a:cxn ang="0">
                  <a:pos x="T0" y="T1"/>
                </a:cxn>
                <a:cxn ang="0">
                  <a:pos x="T2" y="T3"/>
                </a:cxn>
                <a:cxn ang="0">
                  <a:pos x="T4" y="T5"/>
                </a:cxn>
              </a:cxnLst>
              <a:rect l="0" t="0" r="r" b="b"/>
              <a:pathLst>
                <a:path w="84" h="83">
                  <a:moveTo>
                    <a:pt x="0" y="0"/>
                  </a:moveTo>
                  <a:lnTo>
                    <a:pt x="84" y="83"/>
                  </a:lnTo>
                  <a:lnTo>
                    <a:pt x="0"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0" name="Freeform 108">
              <a:extLst>
                <a:ext uri="{FF2B5EF4-FFF2-40B4-BE49-F238E27FC236}">
                  <a16:creationId xmlns:a16="http://schemas.microsoft.com/office/drawing/2014/main" id="{C40FC845-17AF-4027-B226-9CB975C78496}"/>
                </a:ext>
              </a:extLst>
            </p:cNvPr>
            <p:cNvSpPr>
              <a:spLocks/>
            </p:cNvSpPr>
            <p:nvPr/>
          </p:nvSpPr>
          <p:spPr bwMode="auto">
            <a:xfrm>
              <a:off x="11209489" y="4442020"/>
              <a:ext cx="184903" cy="182702"/>
            </a:xfrm>
            <a:custGeom>
              <a:avLst/>
              <a:gdLst>
                <a:gd name="T0" fmla="*/ 84 w 84"/>
                <a:gd name="T1" fmla="*/ 0 h 83"/>
                <a:gd name="T2" fmla="*/ 0 w 84"/>
                <a:gd name="T3" fmla="*/ 83 h 83"/>
                <a:gd name="T4" fmla="*/ 84 w 84"/>
                <a:gd name="T5" fmla="*/ 0 h 83"/>
              </a:gdLst>
              <a:ahLst/>
              <a:cxnLst>
                <a:cxn ang="0">
                  <a:pos x="T0" y="T1"/>
                </a:cxn>
                <a:cxn ang="0">
                  <a:pos x="T2" y="T3"/>
                </a:cxn>
                <a:cxn ang="0">
                  <a:pos x="T4" y="T5"/>
                </a:cxn>
              </a:cxnLst>
              <a:rect l="0" t="0" r="r" b="b"/>
              <a:pathLst>
                <a:path w="84" h="83">
                  <a:moveTo>
                    <a:pt x="84" y="0"/>
                  </a:moveTo>
                  <a:lnTo>
                    <a:pt x="0" y="83"/>
                  </a:lnTo>
                  <a:lnTo>
                    <a:pt x="84"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1" name="Rectangle 109">
              <a:extLst>
                <a:ext uri="{FF2B5EF4-FFF2-40B4-BE49-F238E27FC236}">
                  <a16:creationId xmlns:a16="http://schemas.microsoft.com/office/drawing/2014/main" id="{E58E1DEF-5B8D-42D0-B586-ED7BE4BE8FC8}"/>
                </a:ext>
              </a:extLst>
            </p:cNvPr>
            <p:cNvSpPr>
              <a:spLocks noChangeArrowheads="1"/>
            </p:cNvSpPr>
            <p:nvPr/>
          </p:nvSpPr>
          <p:spPr bwMode="auto">
            <a:xfrm>
              <a:off x="10976159" y="4690757"/>
              <a:ext cx="184903" cy="182702"/>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2" name="Freeform 110">
              <a:extLst>
                <a:ext uri="{FF2B5EF4-FFF2-40B4-BE49-F238E27FC236}">
                  <a16:creationId xmlns:a16="http://schemas.microsoft.com/office/drawing/2014/main" id="{5D22611F-C444-4D4D-AC17-1FCB3BFF3919}"/>
                </a:ext>
              </a:extLst>
            </p:cNvPr>
            <p:cNvSpPr>
              <a:spLocks/>
            </p:cNvSpPr>
            <p:nvPr/>
          </p:nvSpPr>
          <p:spPr bwMode="auto">
            <a:xfrm>
              <a:off x="10976159" y="4690757"/>
              <a:ext cx="184903" cy="182702"/>
            </a:xfrm>
            <a:custGeom>
              <a:avLst/>
              <a:gdLst>
                <a:gd name="T0" fmla="*/ 0 w 84"/>
                <a:gd name="T1" fmla="*/ 0 h 83"/>
                <a:gd name="T2" fmla="*/ 84 w 84"/>
                <a:gd name="T3" fmla="*/ 83 h 83"/>
                <a:gd name="T4" fmla="*/ 0 w 84"/>
                <a:gd name="T5" fmla="*/ 0 h 83"/>
              </a:gdLst>
              <a:ahLst/>
              <a:cxnLst>
                <a:cxn ang="0">
                  <a:pos x="T0" y="T1"/>
                </a:cxn>
                <a:cxn ang="0">
                  <a:pos x="T2" y="T3"/>
                </a:cxn>
                <a:cxn ang="0">
                  <a:pos x="T4" y="T5"/>
                </a:cxn>
              </a:cxnLst>
              <a:rect l="0" t="0" r="r" b="b"/>
              <a:pathLst>
                <a:path w="84" h="83">
                  <a:moveTo>
                    <a:pt x="0" y="0"/>
                  </a:moveTo>
                  <a:lnTo>
                    <a:pt x="84" y="83"/>
                  </a:lnTo>
                  <a:lnTo>
                    <a:pt x="0"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3" name="Freeform 111">
              <a:extLst>
                <a:ext uri="{FF2B5EF4-FFF2-40B4-BE49-F238E27FC236}">
                  <a16:creationId xmlns:a16="http://schemas.microsoft.com/office/drawing/2014/main" id="{16086070-4E91-498A-9BBA-B2CA416C5627}"/>
                </a:ext>
              </a:extLst>
            </p:cNvPr>
            <p:cNvSpPr>
              <a:spLocks/>
            </p:cNvSpPr>
            <p:nvPr/>
          </p:nvSpPr>
          <p:spPr bwMode="auto">
            <a:xfrm>
              <a:off x="10976159" y="4690757"/>
              <a:ext cx="184903" cy="182702"/>
            </a:xfrm>
            <a:custGeom>
              <a:avLst/>
              <a:gdLst>
                <a:gd name="T0" fmla="*/ 84 w 84"/>
                <a:gd name="T1" fmla="*/ 0 h 83"/>
                <a:gd name="T2" fmla="*/ 0 w 84"/>
                <a:gd name="T3" fmla="*/ 83 h 83"/>
                <a:gd name="T4" fmla="*/ 84 w 84"/>
                <a:gd name="T5" fmla="*/ 0 h 83"/>
              </a:gdLst>
              <a:ahLst/>
              <a:cxnLst>
                <a:cxn ang="0">
                  <a:pos x="T0" y="T1"/>
                </a:cxn>
                <a:cxn ang="0">
                  <a:pos x="T2" y="T3"/>
                </a:cxn>
                <a:cxn ang="0">
                  <a:pos x="T4" y="T5"/>
                </a:cxn>
              </a:cxnLst>
              <a:rect l="0" t="0" r="r" b="b"/>
              <a:pathLst>
                <a:path w="84" h="83">
                  <a:moveTo>
                    <a:pt x="84" y="0"/>
                  </a:moveTo>
                  <a:lnTo>
                    <a:pt x="0" y="83"/>
                  </a:lnTo>
                  <a:lnTo>
                    <a:pt x="84"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4" name="Rectangle 112">
              <a:extLst>
                <a:ext uri="{FF2B5EF4-FFF2-40B4-BE49-F238E27FC236}">
                  <a16:creationId xmlns:a16="http://schemas.microsoft.com/office/drawing/2014/main" id="{198637F9-DA4B-4E80-AE7C-86EB31562FDE}"/>
                </a:ext>
              </a:extLst>
            </p:cNvPr>
            <p:cNvSpPr>
              <a:spLocks noChangeArrowheads="1"/>
            </p:cNvSpPr>
            <p:nvPr/>
          </p:nvSpPr>
          <p:spPr bwMode="auto">
            <a:xfrm>
              <a:off x="11209489" y="4684154"/>
              <a:ext cx="184903" cy="184903"/>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5" name="Freeform 113">
              <a:extLst>
                <a:ext uri="{FF2B5EF4-FFF2-40B4-BE49-F238E27FC236}">
                  <a16:creationId xmlns:a16="http://schemas.microsoft.com/office/drawing/2014/main" id="{4D58E7C0-1E00-4DE8-B57A-2262AA2ED077}"/>
                </a:ext>
              </a:extLst>
            </p:cNvPr>
            <p:cNvSpPr>
              <a:spLocks/>
            </p:cNvSpPr>
            <p:nvPr/>
          </p:nvSpPr>
          <p:spPr bwMode="auto">
            <a:xfrm>
              <a:off x="11209489" y="4684154"/>
              <a:ext cx="184903" cy="184903"/>
            </a:xfrm>
            <a:custGeom>
              <a:avLst/>
              <a:gdLst>
                <a:gd name="T0" fmla="*/ 0 w 84"/>
                <a:gd name="T1" fmla="*/ 0 h 84"/>
                <a:gd name="T2" fmla="*/ 84 w 84"/>
                <a:gd name="T3" fmla="*/ 84 h 84"/>
                <a:gd name="T4" fmla="*/ 0 w 84"/>
                <a:gd name="T5" fmla="*/ 0 h 84"/>
              </a:gdLst>
              <a:ahLst/>
              <a:cxnLst>
                <a:cxn ang="0">
                  <a:pos x="T0" y="T1"/>
                </a:cxn>
                <a:cxn ang="0">
                  <a:pos x="T2" y="T3"/>
                </a:cxn>
                <a:cxn ang="0">
                  <a:pos x="T4" y="T5"/>
                </a:cxn>
              </a:cxnLst>
              <a:rect l="0" t="0" r="r" b="b"/>
              <a:pathLst>
                <a:path w="84" h="84">
                  <a:moveTo>
                    <a:pt x="0" y="0"/>
                  </a:moveTo>
                  <a:lnTo>
                    <a:pt x="84" y="84"/>
                  </a:lnTo>
                  <a:lnTo>
                    <a:pt x="0"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6" name="Freeform 114">
              <a:extLst>
                <a:ext uri="{FF2B5EF4-FFF2-40B4-BE49-F238E27FC236}">
                  <a16:creationId xmlns:a16="http://schemas.microsoft.com/office/drawing/2014/main" id="{3B3A8D22-C926-4CC3-B443-60D66BCB3B3F}"/>
                </a:ext>
              </a:extLst>
            </p:cNvPr>
            <p:cNvSpPr>
              <a:spLocks/>
            </p:cNvSpPr>
            <p:nvPr/>
          </p:nvSpPr>
          <p:spPr bwMode="auto">
            <a:xfrm>
              <a:off x="11209489" y="4684154"/>
              <a:ext cx="184903" cy="184903"/>
            </a:xfrm>
            <a:custGeom>
              <a:avLst/>
              <a:gdLst>
                <a:gd name="T0" fmla="*/ 84 w 84"/>
                <a:gd name="T1" fmla="*/ 0 h 84"/>
                <a:gd name="T2" fmla="*/ 0 w 84"/>
                <a:gd name="T3" fmla="*/ 84 h 84"/>
                <a:gd name="T4" fmla="*/ 84 w 84"/>
                <a:gd name="T5" fmla="*/ 0 h 84"/>
              </a:gdLst>
              <a:ahLst/>
              <a:cxnLst>
                <a:cxn ang="0">
                  <a:pos x="T0" y="T1"/>
                </a:cxn>
                <a:cxn ang="0">
                  <a:pos x="T2" y="T3"/>
                </a:cxn>
                <a:cxn ang="0">
                  <a:pos x="T4" y="T5"/>
                </a:cxn>
              </a:cxnLst>
              <a:rect l="0" t="0" r="r" b="b"/>
              <a:pathLst>
                <a:path w="84" h="84">
                  <a:moveTo>
                    <a:pt x="84" y="0"/>
                  </a:moveTo>
                  <a:lnTo>
                    <a:pt x="0" y="84"/>
                  </a:lnTo>
                  <a:lnTo>
                    <a:pt x="84" y="0"/>
                  </a:lnTo>
                  <a:close/>
                </a:path>
              </a:pathLst>
            </a:custGeom>
            <a:solidFill>
              <a:schemeClr val="bg1">
                <a:lumMod val="85000"/>
              </a:schemeClr>
            </a:solidFill>
            <a:ln w="0" cap="flat">
              <a:solidFill>
                <a:srgbClr val="F1F1F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7" name="Oval 115">
              <a:extLst>
                <a:ext uri="{FF2B5EF4-FFF2-40B4-BE49-F238E27FC236}">
                  <a16:creationId xmlns:a16="http://schemas.microsoft.com/office/drawing/2014/main" id="{1CCBFA5B-8AD1-49FE-B42F-A5B476CA0061}"/>
                </a:ext>
              </a:extLst>
            </p:cNvPr>
            <p:cNvSpPr>
              <a:spLocks noChangeArrowheads="1"/>
            </p:cNvSpPr>
            <p:nvPr/>
          </p:nvSpPr>
          <p:spPr bwMode="auto">
            <a:xfrm>
              <a:off x="10927732" y="3975360"/>
              <a:ext cx="30817" cy="33019"/>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8" name="Oval 116">
              <a:extLst>
                <a:ext uri="{FF2B5EF4-FFF2-40B4-BE49-F238E27FC236}">
                  <a16:creationId xmlns:a16="http://schemas.microsoft.com/office/drawing/2014/main" id="{277A46B7-A22C-405E-864E-5005781EB71E}"/>
                </a:ext>
              </a:extLst>
            </p:cNvPr>
            <p:cNvSpPr>
              <a:spLocks noChangeArrowheads="1"/>
            </p:cNvSpPr>
            <p:nvPr/>
          </p:nvSpPr>
          <p:spPr bwMode="auto">
            <a:xfrm>
              <a:off x="10967354" y="3975360"/>
              <a:ext cx="37422" cy="33019"/>
            </a:xfrm>
            <a:prstGeom prst="ellipse">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9" name="Oval 117">
              <a:extLst>
                <a:ext uri="{FF2B5EF4-FFF2-40B4-BE49-F238E27FC236}">
                  <a16:creationId xmlns:a16="http://schemas.microsoft.com/office/drawing/2014/main" id="{6F4664DD-502B-4BD7-87E7-8F718CC32E86}"/>
                </a:ext>
              </a:extLst>
            </p:cNvPr>
            <p:cNvSpPr>
              <a:spLocks noChangeArrowheads="1"/>
            </p:cNvSpPr>
            <p:nvPr/>
          </p:nvSpPr>
          <p:spPr bwMode="auto">
            <a:xfrm>
              <a:off x="11013579" y="3975360"/>
              <a:ext cx="33019" cy="33019"/>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60" name="Rectangle 118">
              <a:extLst>
                <a:ext uri="{FF2B5EF4-FFF2-40B4-BE49-F238E27FC236}">
                  <a16:creationId xmlns:a16="http://schemas.microsoft.com/office/drawing/2014/main" id="{500DDDE4-D5F1-4AB6-B4AC-520D10E1037A}"/>
                </a:ext>
              </a:extLst>
            </p:cNvPr>
            <p:cNvSpPr>
              <a:spLocks noChangeArrowheads="1"/>
            </p:cNvSpPr>
            <p:nvPr/>
          </p:nvSpPr>
          <p:spPr bwMode="auto">
            <a:xfrm>
              <a:off x="11077415" y="3975360"/>
              <a:ext cx="301568" cy="33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61" name="Freeform 119">
              <a:extLst>
                <a:ext uri="{FF2B5EF4-FFF2-40B4-BE49-F238E27FC236}">
                  <a16:creationId xmlns:a16="http://schemas.microsoft.com/office/drawing/2014/main" id="{EC333996-ABA9-44E0-91F1-7BDECD26E792}"/>
                </a:ext>
              </a:extLst>
            </p:cNvPr>
            <p:cNvSpPr>
              <a:spLocks/>
            </p:cNvSpPr>
            <p:nvPr/>
          </p:nvSpPr>
          <p:spPr bwMode="auto">
            <a:xfrm>
              <a:off x="9168954" y="5267478"/>
              <a:ext cx="261946" cy="369806"/>
            </a:xfrm>
            <a:custGeom>
              <a:avLst/>
              <a:gdLst>
                <a:gd name="T0" fmla="*/ 30 w 57"/>
                <a:gd name="T1" fmla="*/ 81 h 81"/>
                <a:gd name="T2" fmla="*/ 27 w 57"/>
                <a:gd name="T3" fmla="*/ 81 h 81"/>
                <a:gd name="T4" fmla="*/ 0 w 57"/>
                <a:gd name="T5" fmla="*/ 55 h 81"/>
                <a:gd name="T6" fmla="*/ 0 w 57"/>
                <a:gd name="T7" fmla="*/ 26 h 81"/>
                <a:gd name="T8" fmla="*/ 27 w 57"/>
                <a:gd name="T9" fmla="*/ 0 h 81"/>
                <a:gd name="T10" fmla="*/ 30 w 57"/>
                <a:gd name="T11" fmla="*/ 0 h 81"/>
                <a:gd name="T12" fmla="*/ 57 w 57"/>
                <a:gd name="T13" fmla="*/ 26 h 81"/>
                <a:gd name="T14" fmla="*/ 57 w 57"/>
                <a:gd name="T15" fmla="*/ 55 h 81"/>
                <a:gd name="T16" fmla="*/ 30 w 57"/>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1">
                  <a:moveTo>
                    <a:pt x="30" y="81"/>
                  </a:moveTo>
                  <a:cubicBezTo>
                    <a:pt x="27" y="81"/>
                    <a:pt x="27" y="81"/>
                    <a:pt x="27" y="81"/>
                  </a:cubicBezTo>
                  <a:cubicBezTo>
                    <a:pt x="12" y="81"/>
                    <a:pt x="0" y="69"/>
                    <a:pt x="0" y="55"/>
                  </a:cubicBezTo>
                  <a:cubicBezTo>
                    <a:pt x="0" y="26"/>
                    <a:pt x="0" y="26"/>
                    <a:pt x="0" y="26"/>
                  </a:cubicBezTo>
                  <a:cubicBezTo>
                    <a:pt x="0" y="12"/>
                    <a:pt x="12" y="0"/>
                    <a:pt x="27" y="0"/>
                  </a:cubicBezTo>
                  <a:cubicBezTo>
                    <a:pt x="30" y="0"/>
                    <a:pt x="30" y="0"/>
                    <a:pt x="30" y="0"/>
                  </a:cubicBezTo>
                  <a:cubicBezTo>
                    <a:pt x="45" y="0"/>
                    <a:pt x="57" y="12"/>
                    <a:pt x="57" y="26"/>
                  </a:cubicBezTo>
                  <a:cubicBezTo>
                    <a:pt x="57" y="55"/>
                    <a:pt x="57" y="55"/>
                    <a:pt x="57" y="55"/>
                  </a:cubicBezTo>
                  <a:cubicBezTo>
                    <a:pt x="57" y="69"/>
                    <a:pt x="45" y="81"/>
                    <a:pt x="30" y="81"/>
                  </a:cubicBezTo>
                  <a:close/>
                </a:path>
              </a:pathLst>
            </a:custGeom>
            <a:solidFill>
              <a:srgbClr val="E1E6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62" name="Rectangle 122">
              <a:extLst>
                <a:ext uri="{FF2B5EF4-FFF2-40B4-BE49-F238E27FC236}">
                  <a16:creationId xmlns:a16="http://schemas.microsoft.com/office/drawing/2014/main" id="{22924D8D-E4A3-4EFF-B086-7D1DBF0A9B5B}"/>
                </a:ext>
              </a:extLst>
            </p:cNvPr>
            <p:cNvSpPr>
              <a:spLocks noChangeArrowheads="1"/>
            </p:cNvSpPr>
            <p:nvPr/>
          </p:nvSpPr>
          <p:spPr bwMode="auto">
            <a:xfrm>
              <a:off x="9274613" y="5234460"/>
              <a:ext cx="50629" cy="33019"/>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63" name="Rectangle 123">
              <a:extLst>
                <a:ext uri="{FF2B5EF4-FFF2-40B4-BE49-F238E27FC236}">
                  <a16:creationId xmlns:a16="http://schemas.microsoft.com/office/drawing/2014/main" id="{2C19AE50-2589-4E5D-B028-30D086786D0D}"/>
                </a:ext>
              </a:extLst>
            </p:cNvPr>
            <p:cNvSpPr>
              <a:spLocks noChangeArrowheads="1"/>
            </p:cNvSpPr>
            <p:nvPr/>
          </p:nvSpPr>
          <p:spPr bwMode="auto">
            <a:xfrm>
              <a:off x="9287821" y="5133204"/>
              <a:ext cx="28617" cy="13427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64" name="Freeform 124">
              <a:extLst>
                <a:ext uri="{FF2B5EF4-FFF2-40B4-BE49-F238E27FC236}">
                  <a16:creationId xmlns:a16="http://schemas.microsoft.com/office/drawing/2014/main" id="{248FCFA2-DE3E-4E62-8B1D-0BAD38E69156}"/>
                </a:ext>
              </a:extLst>
            </p:cNvPr>
            <p:cNvSpPr>
              <a:spLocks/>
            </p:cNvSpPr>
            <p:nvPr/>
          </p:nvSpPr>
          <p:spPr bwMode="auto">
            <a:xfrm>
              <a:off x="9287821" y="5430368"/>
              <a:ext cx="59433" cy="198111"/>
            </a:xfrm>
            <a:custGeom>
              <a:avLst/>
              <a:gdLst>
                <a:gd name="T0" fmla="*/ 13 w 13"/>
                <a:gd name="T1" fmla="*/ 39 h 43"/>
                <a:gd name="T2" fmla="*/ 6 w 13"/>
                <a:gd name="T3" fmla="*/ 43 h 43"/>
                <a:gd name="T4" fmla="*/ 6 w 13"/>
                <a:gd name="T5" fmla="*/ 43 h 43"/>
                <a:gd name="T6" fmla="*/ 0 w 13"/>
                <a:gd name="T7" fmla="*/ 39 h 43"/>
                <a:gd name="T8" fmla="*/ 2 w 13"/>
                <a:gd name="T9" fmla="*/ 4 h 43"/>
                <a:gd name="T10" fmla="*/ 6 w 13"/>
                <a:gd name="T11" fmla="*/ 0 h 43"/>
                <a:gd name="T12" fmla="*/ 6 w 13"/>
                <a:gd name="T13" fmla="*/ 0 h 43"/>
                <a:gd name="T14" fmla="*/ 11 w 13"/>
                <a:gd name="T15" fmla="*/ 4 h 43"/>
                <a:gd name="T16" fmla="*/ 13 w 13"/>
                <a:gd name="T17"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3">
                  <a:moveTo>
                    <a:pt x="13" y="39"/>
                  </a:moveTo>
                  <a:cubicBezTo>
                    <a:pt x="13" y="42"/>
                    <a:pt x="9" y="43"/>
                    <a:pt x="6" y="43"/>
                  </a:cubicBezTo>
                  <a:cubicBezTo>
                    <a:pt x="6" y="43"/>
                    <a:pt x="6" y="43"/>
                    <a:pt x="6" y="43"/>
                  </a:cubicBezTo>
                  <a:cubicBezTo>
                    <a:pt x="4" y="43"/>
                    <a:pt x="0" y="42"/>
                    <a:pt x="0" y="39"/>
                  </a:cubicBezTo>
                  <a:cubicBezTo>
                    <a:pt x="2" y="4"/>
                    <a:pt x="2" y="4"/>
                    <a:pt x="2" y="4"/>
                  </a:cubicBezTo>
                  <a:cubicBezTo>
                    <a:pt x="2" y="2"/>
                    <a:pt x="4" y="0"/>
                    <a:pt x="6" y="0"/>
                  </a:cubicBezTo>
                  <a:cubicBezTo>
                    <a:pt x="6" y="0"/>
                    <a:pt x="6" y="0"/>
                    <a:pt x="6" y="0"/>
                  </a:cubicBezTo>
                  <a:cubicBezTo>
                    <a:pt x="9" y="0"/>
                    <a:pt x="11" y="2"/>
                    <a:pt x="11" y="4"/>
                  </a:cubicBezTo>
                  <a:lnTo>
                    <a:pt x="13" y="39"/>
                  </a:lnTo>
                  <a:close/>
                </a:path>
              </a:pathLst>
            </a:custGeom>
            <a:solidFill>
              <a:srgbClr val="FFB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65" name="Freeform 125">
              <a:extLst>
                <a:ext uri="{FF2B5EF4-FFF2-40B4-BE49-F238E27FC236}">
                  <a16:creationId xmlns:a16="http://schemas.microsoft.com/office/drawing/2014/main" id="{21EFE515-4356-40C5-9E41-2D3B4955F276}"/>
                </a:ext>
              </a:extLst>
            </p:cNvPr>
            <p:cNvSpPr>
              <a:spLocks/>
            </p:cNvSpPr>
            <p:nvPr/>
          </p:nvSpPr>
          <p:spPr bwMode="auto">
            <a:xfrm>
              <a:off x="9206376" y="5641686"/>
              <a:ext cx="132074" cy="132074"/>
            </a:xfrm>
            <a:custGeom>
              <a:avLst/>
              <a:gdLst>
                <a:gd name="T0" fmla="*/ 28 w 29"/>
                <a:gd name="T1" fmla="*/ 20 h 29"/>
                <a:gd name="T2" fmla="*/ 24 w 29"/>
                <a:gd name="T3" fmla="*/ 25 h 29"/>
                <a:gd name="T4" fmla="*/ 24 w 29"/>
                <a:gd name="T5" fmla="*/ 25 h 29"/>
                <a:gd name="T6" fmla="*/ 18 w 29"/>
                <a:gd name="T7" fmla="*/ 28 h 29"/>
                <a:gd name="T8" fmla="*/ 7 w 29"/>
                <a:gd name="T9" fmla="*/ 11 h 29"/>
                <a:gd name="T10" fmla="*/ 2 w 29"/>
                <a:gd name="T11" fmla="*/ 4 h 29"/>
                <a:gd name="T12" fmla="*/ 3 w 29"/>
                <a:gd name="T13" fmla="*/ 2 h 29"/>
                <a:gd name="T14" fmla="*/ 12 w 29"/>
                <a:gd name="T15" fmla="*/ 4 h 29"/>
                <a:gd name="T16" fmla="*/ 28 w 29"/>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9">
                  <a:moveTo>
                    <a:pt x="28" y="20"/>
                  </a:moveTo>
                  <a:cubicBezTo>
                    <a:pt x="29" y="21"/>
                    <a:pt x="26" y="24"/>
                    <a:pt x="24" y="25"/>
                  </a:cubicBezTo>
                  <a:cubicBezTo>
                    <a:pt x="24" y="25"/>
                    <a:pt x="24" y="25"/>
                    <a:pt x="24" y="25"/>
                  </a:cubicBezTo>
                  <a:cubicBezTo>
                    <a:pt x="22" y="27"/>
                    <a:pt x="19" y="29"/>
                    <a:pt x="18" y="28"/>
                  </a:cubicBezTo>
                  <a:cubicBezTo>
                    <a:pt x="7" y="11"/>
                    <a:pt x="7" y="11"/>
                    <a:pt x="7" y="11"/>
                  </a:cubicBezTo>
                  <a:cubicBezTo>
                    <a:pt x="6" y="10"/>
                    <a:pt x="0" y="5"/>
                    <a:pt x="2" y="4"/>
                  </a:cubicBezTo>
                  <a:cubicBezTo>
                    <a:pt x="2" y="4"/>
                    <a:pt x="2" y="3"/>
                    <a:pt x="3" y="2"/>
                  </a:cubicBezTo>
                  <a:cubicBezTo>
                    <a:pt x="6" y="0"/>
                    <a:pt x="11" y="2"/>
                    <a:pt x="12" y="4"/>
                  </a:cubicBezTo>
                  <a:lnTo>
                    <a:pt x="28" y="20"/>
                  </a:lnTo>
                  <a:close/>
                </a:path>
              </a:pathLst>
            </a:custGeom>
            <a:solidFill>
              <a:srgbClr val="FFB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66" name="Freeform 126">
              <a:extLst>
                <a:ext uri="{FF2B5EF4-FFF2-40B4-BE49-F238E27FC236}">
                  <a16:creationId xmlns:a16="http://schemas.microsoft.com/office/drawing/2014/main" id="{CB2FF896-34CA-44A7-BDCB-5EDCE567ED0B}"/>
                </a:ext>
              </a:extLst>
            </p:cNvPr>
            <p:cNvSpPr>
              <a:spLocks/>
            </p:cNvSpPr>
            <p:nvPr/>
          </p:nvSpPr>
          <p:spPr bwMode="auto">
            <a:xfrm>
              <a:off x="9351657" y="5527222"/>
              <a:ext cx="55032" cy="101256"/>
            </a:xfrm>
            <a:custGeom>
              <a:avLst/>
              <a:gdLst>
                <a:gd name="T0" fmla="*/ 12 w 12"/>
                <a:gd name="T1" fmla="*/ 20 h 22"/>
                <a:gd name="T2" fmla="*/ 6 w 12"/>
                <a:gd name="T3" fmla="*/ 22 h 22"/>
                <a:gd name="T4" fmla="*/ 6 w 12"/>
                <a:gd name="T5" fmla="*/ 22 h 22"/>
                <a:gd name="T6" fmla="*/ 0 w 12"/>
                <a:gd name="T7" fmla="*/ 20 h 22"/>
                <a:gd name="T8" fmla="*/ 2 w 12"/>
                <a:gd name="T9" fmla="*/ 2 h 22"/>
                <a:gd name="T10" fmla="*/ 6 w 12"/>
                <a:gd name="T11" fmla="*/ 0 h 22"/>
                <a:gd name="T12" fmla="*/ 6 w 12"/>
                <a:gd name="T13" fmla="*/ 0 h 22"/>
                <a:gd name="T14" fmla="*/ 10 w 12"/>
                <a:gd name="T15" fmla="*/ 2 h 22"/>
                <a:gd name="T16" fmla="*/ 12 w 12"/>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12" y="20"/>
                  </a:moveTo>
                  <a:cubicBezTo>
                    <a:pt x="12" y="21"/>
                    <a:pt x="8" y="22"/>
                    <a:pt x="6" y="22"/>
                  </a:cubicBezTo>
                  <a:cubicBezTo>
                    <a:pt x="6" y="22"/>
                    <a:pt x="6" y="22"/>
                    <a:pt x="6" y="22"/>
                  </a:cubicBezTo>
                  <a:cubicBezTo>
                    <a:pt x="3" y="22"/>
                    <a:pt x="0" y="21"/>
                    <a:pt x="0" y="20"/>
                  </a:cubicBezTo>
                  <a:cubicBezTo>
                    <a:pt x="2" y="2"/>
                    <a:pt x="2" y="2"/>
                    <a:pt x="2" y="2"/>
                  </a:cubicBezTo>
                  <a:cubicBezTo>
                    <a:pt x="2" y="1"/>
                    <a:pt x="3" y="0"/>
                    <a:pt x="6" y="0"/>
                  </a:cubicBezTo>
                  <a:cubicBezTo>
                    <a:pt x="6" y="0"/>
                    <a:pt x="6" y="0"/>
                    <a:pt x="6" y="0"/>
                  </a:cubicBezTo>
                  <a:cubicBezTo>
                    <a:pt x="8" y="0"/>
                    <a:pt x="10" y="1"/>
                    <a:pt x="10" y="2"/>
                  </a:cubicBezTo>
                  <a:lnTo>
                    <a:pt x="12" y="20"/>
                  </a:lnTo>
                  <a:close/>
                </a:path>
              </a:pathLst>
            </a:custGeom>
            <a:solidFill>
              <a:srgbClr val="FFB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67" name="Freeform 127">
              <a:extLst>
                <a:ext uri="{FF2B5EF4-FFF2-40B4-BE49-F238E27FC236}">
                  <a16:creationId xmlns:a16="http://schemas.microsoft.com/office/drawing/2014/main" id="{84079712-5F0B-4F86-8D05-907593CE5060}"/>
                </a:ext>
              </a:extLst>
            </p:cNvPr>
            <p:cNvSpPr>
              <a:spLocks/>
            </p:cNvSpPr>
            <p:nvPr/>
          </p:nvSpPr>
          <p:spPr bwMode="auto">
            <a:xfrm>
              <a:off x="9411089" y="5555839"/>
              <a:ext cx="55032" cy="72641"/>
            </a:xfrm>
            <a:custGeom>
              <a:avLst/>
              <a:gdLst>
                <a:gd name="T0" fmla="*/ 12 w 12"/>
                <a:gd name="T1" fmla="*/ 14 h 16"/>
                <a:gd name="T2" fmla="*/ 6 w 12"/>
                <a:gd name="T3" fmla="*/ 16 h 16"/>
                <a:gd name="T4" fmla="*/ 6 w 12"/>
                <a:gd name="T5" fmla="*/ 16 h 16"/>
                <a:gd name="T6" fmla="*/ 0 w 12"/>
                <a:gd name="T7" fmla="*/ 14 h 16"/>
                <a:gd name="T8" fmla="*/ 2 w 12"/>
                <a:gd name="T9" fmla="*/ 2 h 16"/>
                <a:gd name="T10" fmla="*/ 6 w 12"/>
                <a:gd name="T11" fmla="*/ 0 h 16"/>
                <a:gd name="T12" fmla="*/ 6 w 12"/>
                <a:gd name="T13" fmla="*/ 0 h 16"/>
                <a:gd name="T14" fmla="*/ 10 w 12"/>
                <a:gd name="T15" fmla="*/ 2 h 16"/>
                <a:gd name="T16" fmla="*/ 12 w 12"/>
                <a:gd name="T1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6">
                  <a:moveTo>
                    <a:pt x="12" y="14"/>
                  </a:moveTo>
                  <a:cubicBezTo>
                    <a:pt x="12" y="15"/>
                    <a:pt x="9" y="16"/>
                    <a:pt x="6" y="16"/>
                  </a:cubicBezTo>
                  <a:cubicBezTo>
                    <a:pt x="6" y="16"/>
                    <a:pt x="6" y="16"/>
                    <a:pt x="6" y="16"/>
                  </a:cubicBezTo>
                  <a:cubicBezTo>
                    <a:pt x="4" y="16"/>
                    <a:pt x="0" y="15"/>
                    <a:pt x="0" y="14"/>
                  </a:cubicBezTo>
                  <a:cubicBezTo>
                    <a:pt x="2" y="2"/>
                    <a:pt x="2" y="2"/>
                    <a:pt x="2" y="2"/>
                  </a:cubicBezTo>
                  <a:cubicBezTo>
                    <a:pt x="2" y="1"/>
                    <a:pt x="4" y="0"/>
                    <a:pt x="6" y="0"/>
                  </a:cubicBezTo>
                  <a:cubicBezTo>
                    <a:pt x="6" y="0"/>
                    <a:pt x="6" y="0"/>
                    <a:pt x="6" y="0"/>
                  </a:cubicBezTo>
                  <a:cubicBezTo>
                    <a:pt x="9" y="0"/>
                    <a:pt x="10" y="1"/>
                    <a:pt x="10" y="2"/>
                  </a:cubicBezTo>
                  <a:lnTo>
                    <a:pt x="12" y="14"/>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68" name="Freeform 128">
              <a:extLst>
                <a:ext uri="{FF2B5EF4-FFF2-40B4-BE49-F238E27FC236}">
                  <a16:creationId xmlns:a16="http://schemas.microsoft.com/office/drawing/2014/main" id="{50720548-5303-455E-8CE0-16F189CC4BFC}"/>
                </a:ext>
              </a:extLst>
            </p:cNvPr>
            <p:cNvSpPr>
              <a:spLocks/>
            </p:cNvSpPr>
            <p:nvPr/>
          </p:nvSpPr>
          <p:spPr bwMode="auto">
            <a:xfrm>
              <a:off x="9470522" y="5582253"/>
              <a:ext cx="46227" cy="46227"/>
            </a:xfrm>
            <a:custGeom>
              <a:avLst/>
              <a:gdLst>
                <a:gd name="T0" fmla="*/ 10 w 10"/>
                <a:gd name="T1" fmla="*/ 9 h 10"/>
                <a:gd name="T2" fmla="*/ 5 w 10"/>
                <a:gd name="T3" fmla="*/ 10 h 10"/>
                <a:gd name="T4" fmla="*/ 5 w 10"/>
                <a:gd name="T5" fmla="*/ 10 h 10"/>
                <a:gd name="T6" fmla="*/ 0 w 10"/>
                <a:gd name="T7" fmla="*/ 9 h 10"/>
                <a:gd name="T8" fmla="*/ 2 w 10"/>
                <a:gd name="T9" fmla="*/ 1 h 10"/>
                <a:gd name="T10" fmla="*/ 5 w 10"/>
                <a:gd name="T11" fmla="*/ 0 h 10"/>
                <a:gd name="T12" fmla="*/ 5 w 10"/>
                <a:gd name="T13" fmla="*/ 0 h 10"/>
                <a:gd name="T14" fmla="*/ 8 w 10"/>
                <a:gd name="T15" fmla="*/ 1 h 10"/>
                <a:gd name="T16" fmla="*/ 10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9"/>
                  </a:moveTo>
                  <a:cubicBezTo>
                    <a:pt x="10" y="9"/>
                    <a:pt x="8" y="10"/>
                    <a:pt x="5" y="10"/>
                  </a:cubicBezTo>
                  <a:cubicBezTo>
                    <a:pt x="5" y="10"/>
                    <a:pt x="5" y="10"/>
                    <a:pt x="5" y="10"/>
                  </a:cubicBezTo>
                  <a:cubicBezTo>
                    <a:pt x="3" y="10"/>
                    <a:pt x="0" y="9"/>
                    <a:pt x="0" y="9"/>
                  </a:cubicBezTo>
                  <a:cubicBezTo>
                    <a:pt x="2" y="1"/>
                    <a:pt x="2" y="1"/>
                    <a:pt x="2" y="1"/>
                  </a:cubicBezTo>
                  <a:cubicBezTo>
                    <a:pt x="2" y="0"/>
                    <a:pt x="3" y="0"/>
                    <a:pt x="5" y="0"/>
                  </a:cubicBezTo>
                  <a:cubicBezTo>
                    <a:pt x="5" y="0"/>
                    <a:pt x="5" y="0"/>
                    <a:pt x="5" y="0"/>
                  </a:cubicBezTo>
                  <a:cubicBezTo>
                    <a:pt x="8" y="0"/>
                    <a:pt x="8" y="0"/>
                    <a:pt x="8" y="1"/>
                  </a:cubicBezTo>
                  <a:lnTo>
                    <a:pt x="10" y="9"/>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69" name="Freeform 129">
              <a:extLst>
                <a:ext uri="{FF2B5EF4-FFF2-40B4-BE49-F238E27FC236}">
                  <a16:creationId xmlns:a16="http://schemas.microsoft.com/office/drawing/2014/main" id="{215F0685-C656-4FB1-A604-8099D6129092}"/>
                </a:ext>
              </a:extLst>
            </p:cNvPr>
            <p:cNvSpPr>
              <a:spLocks/>
            </p:cNvSpPr>
            <p:nvPr/>
          </p:nvSpPr>
          <p:spPr bwMode="auto">
            <a:xfrm>
              <a:off x="9287821" y="5569047"/>
              <a:ext cx="233330" cy="237732"/>
            </a:xfrm>
            <a:custGeom>
              <a:avLst/>
              <a:gdLst>
                <a:gd name="T0" fmla="*/ 51 w 51"/>
                <a:gd name="T1" fmla="*/ 43 h 52"/>
                <a:gd name="T2" fmla="*/ 41 w 51"/>
                <a:gd name="T3" fmla="*/ 52 h 52"/>
                <a:gd name="T4" fmla="*/ 10 w 51"/>
                <a:gd name="T5" fmla="*/ 52 h 52"/>
                <a:gd name="T6" fmla="*/ 0 w 51"/>
                <a:gd name="T7" fmla="*/ 43 h 52"/>
                <a:gd name="T8" fmla="*/ 0 w 51"/>
                <a:gd name="T9" fmla="*/ 5 h 52"/>
                <a:gd name="T10" fmla="*/ 10 w 51"/>
                <a:gd name="T11" fmla="*/ 9 h 52"/>
                <a:gd name="T12" fmla="*/ 29 w 51"/>
                <a:gd name="T13" fmla="*/ 9 h 52"/>
                <a:gd name="T14" fmla="*/ 40 w 51"/>
                <a:gd name="T15" fmla="*/ 10 h 52"/>
                <a:gd name="T16" fmla="*/ 50 w 51"/>
                <a:gd name="T17" fmla="*/ 11 h 52"/>
                <a:gd name="T18" fmla="*/ 51 w 51"/>
                <a:gd name="T19"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2">
                  <a:moveTo>
                    <a:pt x="51" y="43"/>
                  </a:moveTo>
                  <a:cubicBezTo>
                    <a:pt x="51" y="48"/>
                    <a:pt x="46" y="52"/>
                    <a:pt x="41" y="52"/>
                  </a:cubicBezTo>
                  <a:cubicBezTo>
                    <a:pt x="10" y="52"/>
                    <a:pt x="10" y="52"/>
                    <a:pt x="10" y="52"/>
                  </a:cubicBezTo>
                  <a:cubicBezTo>
                    <a:pt x="5" y="52"/>
                    <a:pt x="0" y="48"/>
                    <a:pt x="0" y="43"/>
                  </a:cubicBezTo>
                  <a:cubicBezTo>
                    <a:pt x="0" y="5"/>
                    <a:pt x="0" y="5"/>
                    <a:pt x="0" y="5"/>
                  </a:cubicBezTo>
                  <a:cubicBezTo>
                    <a:pt x="0" y="0"/>
                    <a:pt x="5" y="9"/>
                    <a:pt x="10" y="9"/>
                  </a:cubicBezTo>
                  <a:cubicBezTo>
                    <a:pt x="29" y="9"/>
                    <a:pt x="29" y="9"/>
                    <a:pt x="29" y="9"/>
                  </a:cubicBezTo>
                  <a:cubicBezTo>
                    <a:pt x="31" y="9"/>
                    <a:pt x="35" y="10"/>
                    <a:pt x="40" y="10"/>
                  </a:cubicBezTo>
                  <a:cubicBezTo>
                    <a:pt x="45" y="9"/>
                    <a:pt x="50" y="8"/>
                    <a:pt x="50" y="11"/>
                  </a:cubicBezTo>
                  <a:lnTo>
                    <a:pt x="51" y="43"/>
                  </a:lnTo>
                  <a:close/>
                </a:path>
              </a:pathLst>
            </a:custGeom>
            <a:solidFill>
              <a:srgbClr val="FFB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70" name="Freeform 130">
              <a:extLst>
                <a:ext uri="{FF2B5EF4-FFF2-40B4-BE49-F238E27FC236}">
                  <a16:creationId xmlns:a16="http://schemas.microsoft.com/office/drawing/2014/main" id="{0281876B-4E64-4E62-826F-8859A237DC8A}"/>
                </a:ext>
              </a:extLst>
            </p:cNvPr>
            <p:cNvSpPr>
              <a:spLocks/>
            </p:cNvSpPr>
            <p:nvPr/>
          </p:nvSpPr>
          <p:spPr bwMode="auto">
            <a:xfrm>
              <a:off x="9406687" y="5555839"/>
              <a:ext cx="114464" cy="250940"/>
            </a:xfrm>
            <a:custGeom>
              <a:avLst/>
              <a:gdLst>
                <a:gd name="T0" fmla="*/ 24 w 25"/>
                <a:gd name="T1" fmla="*/ 15 h 55"/>
                <a:gd name="T2" fmla="*/ 24 w 25"/>
                <a:gd name="T3" fmla="*/ 15 h 55"/>
                <a:gd name="T4" fmla="*/ 24 w 25"/>
                <a:gd name="T5" fmla="*/ 15 h 55"/>
                <a:gd name="T6" fmla="*/ 24 w 25"/>
                <a:gd name="T7" fmla="*/ 14 h 55"/>
                <a:gd name="T8" fmla="*/ 24 w 25"/>
                <a:gd name="T9" fmla="*/ 14 h 55"/>
                <a:gd name="T10" fmla="*/ 22 w 25"/>
                <a:gd name="T11" fmla="*/ 7 h 55"/>
                <a:gd name="T12" fmla="*/ 19 w 25"/>
                <a:gd name="T13" fmla="*/ 6 h 55"/>
                <a:gd name="T14" fmla="*/ 16 w 25"/>
                <a:gd name="T15" fmla="*/ 7 h 55"/>
                <a:gd name="T16" fmla="*/ 14 w 25"/>
                <a:gd name="T17" fmla="*/ 12 h 55"/>
                <a:gd name="T18" fmla="*/ 14 w 25"/>
                <a:gd name="T19" fmla="*/ 13 h 55"/>
                <a:gd name="T20" fmla="*/ 13 w 25"/>
                <a:gd name="T21" fmla="*/ 12 h 55"/>
                <a:gd name="T22" fmla="*/ 11 w 25"/>
                <a:gd name="T23" fmla="*/ 2 h 55"/>
                <a:gd name="T24" fmla="*/ 7 w 25"/>
                <a:gd name="T25" fmla="*/ 0 h 55"/>
                <a:gd name="T26" fmla="*/ 3 w 25"/>
                <a:gd name="T27" fmla="*/ 2 h 55"/>
                <a:gd name="T28" fmla="*/ 2 w 25"/>
                <a:gd name="T29" fmla="*/ 12 h 55"/>
                <a:gd name="T30" fmla="*/ 0 w 25"/>
                <a:gd name="T31" fmla="*/ 12 h 55"/>
                <a:gd name="T32" fmla="*/ 0 w 25"/>
                <a:gd name="T33" fmla="*/ 55 h 55"/>
                <a:gd name="T34" fmla="*/ 15 w 25"/>
                <a:gd name="T35" fmla="*/ 55 h 55"/>
                <a:gd name="T36" fmla="*/ 25 w 25"/>
                <a:gd name="T37" fmla="*/ 46 h 55"/>
                <a:gd name="T38" fmla="*/ 24 w 25"/>
                <a:gd name="T39"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5">
                  <a:moveTo>
                    <a:pt x="24" y="15"/>
                  </a:moveTo>
                  <a:cubicBezTo>
                    <a:pt x="24" y="15"/>
                    <a:pt x="24" y="15"/>
                    <a:pt x="24" y="15"/>
                  </a:cubicBezTo>
                  <a:cubicBezTo>
                    <a:pt x="24" y="15"/>
                    <a:pt x="24" y="15"/>
                    <a:pt x="24" y="15"/>
                  </a:cubicBezTo>
                  <a:cubicBezTo>
                    <a:pt x="24" y="14"/>
                    <a:pt x="24" y="14"/>
                    <a:pt x="24" y="14"/>
                  </a:cubicBezTo>
                  <a:cubicBezTo>
                    <a:pt x="24" y="14"/>
                    <a:pt x="24" y="14"/>
                    <a:pt x="24" y="14"/>
                  </a:cubicBezTo>
                  <a:cubicBezTo>
                    <a:pt x="22" y="7"/>
                    <a:pt x="22" y="7"/>
                    <a:pt x="22" y="7"/>
                  </a:cubicBezTo>
                  <a:cubicBezTo>
                    <a:pt x="22" y="6"/>
                    <a:pt x="22" y="6"/>
                    <a:pt x="19" y="6"/>
                  </a:cubicBezTo>
                  <a:cubicBezTo>
                    <a:pt x="17" y="6"/>
                    <a:pt x="16" y="6"/>
                    <a:pt x="16" y="7"/>
                  </a:cubicBezTo>
                  <a:cubicBezTo>
                    <a:pt x="14" y="12"/>
                    <a:pt x="14" y="12"/>
                    <a:pt x="14" y="12"/>
                  </a:cubicBezTo>
                  <a:cubicBezTo>
                    <a:pt x="14" y="12"/>
                    <a:pt x="14" y="12"/>
                    <a:pt x="14" y="13"/>
                  </a:cubicBezTo>
                  <a:cubicBezTo>
                    <a:pt x="13" y="13"/>
                    <a:pt x="13" y="12"/>
                    <a:pt x="13" y="12"/>
                  </a:cubicBezTo>
                  <a:cubicBezTo>
                    <a:pt x="11" y="2"/>
                    <a:pt x="11" y="2"/>
                    <a:pt x="11" y="2"/>
                  </a:cubicBezTo>
                  <a:cubicBezTo>
                    <a:pt x="11" y="1"/>
                    <a:pt x="10" y="0"/>
                    <a:pt x="7" y="0"/>
                  </a:cubicBezTo>
                  <a:cubicBezTo>
                    <a:pt x="5" y="0"/>
                    <a:pt x="3" y="1"/>
                    <a:pt x="3" y="2"/>
                  </a:cubicBezTo>
                  <a:cubicBezTo>
                    <a:pt x="2" y="12"/>
                    <a:pt x="2" y="12"/>
                    <a:pt x="2" y="12"/>
                  </a:cubicBezTo>
                  <a:cubicBezTo>
                    <a:pt x="0" y="12"/>
                    <a:pt x="0" y="12"/>
                    <a:pt x="0" y="12"/>
                  </a:cubicBezTo>
                  <a:cubicBezTo>
                    <a:pt x="0" y="55"/>
                    <a:pt x="0" y="55"/>
                    <a:pt x="0" y="55"/>
                  </a:cubicBezTo>
                  <a:cubicBezTo>
                    <a:pt x="15" y="55"/>
                    <a:pt x="15" y="55"/>
                    <a:pt x="15" y="55"/>
                  </a:cubicBezTo>
                  <a:cubicBezTo>
                    <a:pt x="20" y="55"/>
                    <a:pt x="25" y="51"/>
                    <a:pt x="25" y="46"/>
                  </a:cubicBezTo>
                  <a:lnTo>
                    <a:pt x="24" y="15"/>
                  </a:lnTo>
                  <a:close/>
                </a:path>
              </a:pathLst>
            </a:custGeom>
            <a:solidFill>
              <a:srgbClr val="F2AD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71" name="Freeform 131">
              <a:extLst>
                <a:ext uri="{FF2B5EF4-FFF2-40B4-BE49-F238E27FC236}">
                  <a16:creationId xmlns:a16="http://schemas.microsoft.com/office/drawing/2014/main" id="{1AC37872-381F-4A5A-9614-D449BD8FB662}"/>
                </a:ext>
              </a:extLst>
            </p:cNvPr>
            <p:cNvSpPr>
              <a:spLocks/>
            </p:cNvSpPr>
            <p:nvPr/>
          </p:nvSpPr>
          <p:spPr bwMode="auto">
            <a:xfrm>
              <a:off x="9296626" y="5789169"/>
              <a:ext cx="215720" cy="17610"/>
            </a:xfrm>
            <a:custGeom>
              <a:avLst/>
              <a:gdLst>
                <a:gd name="T0" fmla="*/ 47 w 47"/>
                <a:gd name="T1" fmla="*/ 2 h 4"/>
                <a:gd name="T2" fmla="*/ 44 w 47"/>
                <a:gd name="T3" fmla="*/ 4 h 4"/>
                <a:gd name="T4" fmla="*/ 2 w 47"/>
                <a:gd name="T5" fmla="*/ 4 h 4"/>
                <a:gd name="T6" fmla="*/ 0 w 47"/>
                <a:gd name="T7" fmla="*/ 2 h 4"/>
                <a:gd name="T8" fmla="*/ 0 w 47"/>
                <a:gd name="T9" fmla="*/ 2 h 4"/>
                <a:gd name="T10" fmla="*/ 2 w 47"/>
                <a:gd name="T11" fmla="*/ 0 h 4"/>
                <a:gd name="T12" fmla="*/ 44 w 47"/>
                <a:gd name="T13" fmla="*/ 0 h 4"/>
                <a:gd name="T14" fmla="*/ 47 w 47"/>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
                  <a:moveTo>
                    <a:pt x="47" y="2"/>
                  </a:moveTo>
                  <a:cubicBezTo>
                    <a:pt x="47" y="4"/>
                    <a:pt x="47" y="4"/>
                    <a:pt x="44" y="4"/>
                  </a:cubicBezTo>
                  <a:cubicBezTo>
                    <a:pt x="2" y="4"/>
                    <a:pt x="2" y="4"/>
                    <a:pt x="2" y="4"/>
                  </a:cubicBezTo>
                  <a:cubicBezTo>
                    <a:pt x="0" y="4"/>
                    <a:pt x="0" y="4"/>
                    <a:pt x="0" y="2"/>
                  </a:cubicBezTo>
                  <a:cubicBezTo>
                    <a:pt x="0" y="2"/>
                    <a:pt x="0" y="2"/>
                    <a:pt x="0" y="2"/>
                  </a:cubicBezTo>
                  <a:cubicBezTo>
                    <a:pt x="0" y="1"/>
                    <a:pt x="0" y="0"/>
                    <a:pt x="2" y="0"/>
                  </a:cubicBezTo>
                  <a:cubicBezTo>
                    <a:pt x="44" y="0"/>
                    <a:pt x="44" y="0"/>
                    <a:pt x="44" y="0"/>
                  </a:cubicBezTo>
                  <a:cubicBezTo>
                    <a:pt x="47" y="0"/>
                    <a:pt x="47" y="1"/>
                    <a:pt x="4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72" name="Freeform 132">
              <a:extLst>
                <a:ext uri="{FF2B5EF4-FFF2-40B4-BE49-F238E27FC236}">
                  <a16:creationId xmlns:a16="http://schemas.microsoft.com/office/drawing/2014/main" id="{B741EE07-7CCA-4BC7-A4AD-3CD37A34DB07}"/>
                </a:ext>
              </a:extLst>
            </p:cNvPr>
            <p:cNvSpPr>
              <a:spLocks/>
            </p:cNvSpPr>
            <p:nvPr/>
          </p:nvSpPr>
          <p:spPr bwMode="auto">
            <a:xfrm>
              <a:off x="9296626" y="5797974"/>
              <a:ext cx="215720" cy="248735"/>
            </a:xfrm>
            <a:custGeom>
              <a:avLst/>
              <a:gdLst>
                <a:gd name="T0" fmla="*/ 47 w 47"/>
                <a:gd name="T1" fmla="*/ 3 h 13"/>
                <a:gd name="T2" fmla="*/ 44 w 47"/>
                <a:gd name="T3" fmla="*/ 13 h 13"/>
                <a:gd name="T4" fmla="*/ 2 w 47"/>
                <a:gd name="T5" fmla="*/ 13 h 13"/>
                <a:gd name="T6" fmla="*/ 0 w 47"/>
                <a:gd name="T7" fmla="*/ 3 h 13"/>
                <a:gd name="T8" fmla="*/ 0 w 47"/>
                <a:gd name="T9" fmla="*/ 3 h 13"/>
                <a:gd name="T10" fmla="*/ 2 w 47"/>
                <a:gd name="T11" fmla="*/ 2 h 13"/>
                <a:gd name="T12" fmla="*/ 44 w 47"/>
                <a:gd name="T13" fmla="*/ 2 h 13"/>
                <a:gd name="T14" fmla="*/ 47 w 47"/>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3">
                  <a:moveTo>
                    <a:pt x="47" y="3"/>
                  </a:moveTo>
                  <a:cubicBezTo>
                    <a:pt x="47" y="6"/>
                    <a:pt x="47" y="13"/>
                    <a:pt x="44" y="13"/>
                  </a:cubicBezTo>
                  <a:cubicBezTo>
                    <a:pt x="2" y="13"/>
                    <a:pt x="2" y="13"/>
                    <a:pt x="2" y="13"/>
                  </a:cubicBezTo>
                  <a:cubicBezTo>
                    <a:pt x="0" y="13"/>
                    <a:pt x="0" y="6"/>
                    <a:pt x="0" y="3"/>
                  </a:cubicBezTo>
                  <a:cubicBezTo>
                    <a:pt x="0" y="3"/>
                    <a:pt x="0" y="3"/>
                    <a:pt x="0" y="3"/>
                  </a:cubicBezTo>
                  <a:cubicBezTo>
                    <a:pt x="0" y="0"/>
                    <a:pt x="0" y="2"/>
                    <a:pt x="2" y="2"/>
                  </a:cubicBezTo>
                  <a:cubicBezTo>
                    <a:pt x="44" y="2"/>
                    <a:pt x="44" y="2"/>
                    <a:pt x="44" y="2"/>
                  </a:cubicBezTo>
                  <a:cubicBezTo>
                    <a:pt x="47" y="2"/>
                    <a:pt x="47" y="0"/>
                    <a:pt x="47" y="3"/>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73" name="Freeform 133">
              <a:extLst>
                <a:ext uri="{FF2B5EF4-FFF2-40B4-BE49-F238E27FC236}">
                  <a16:creationId xmlns:a16="http://schemas.microsoft.com/office/drawing/2014/main" id="{A6CAE14E-E420-447F-A7FE-B1E27511173B}"/>
                </a:ext>
              </a:extLst>
            </p:cNvPr>
            <p:cNvSpPr>
              <a:spLocks/>
            </p:cNvSpPr>
            <p:nvPr/>
          </p:nvSpPr>
          <p:spPr bwMode="auto">
            <a:xfrm>
              <a:off x="9923975" y="5238862"/>
              <a:ext cx="347793" cy="347793"/>
            </a:xfrm>
            <a:custGeom>
              <a:avLst/>
              <a:gdLst>
                <a:gd name="T0" fmla="*/ 38 w 76"/>
                <a:gd name="T1" fmla="*/ 76 h 76"/>
                <a:gd name="T2" fmla="*/ 38 w 76"/>
                <a:gd name="T3" fmla="*/ 76 h 76"/>
                <a:gd name="T4" fmla="*/ 0 w 76"/>
                <a:gd name="T5" fmla="*/ 38 h 76"/>
                <a:gd name="T6" fmla="*/ 0 w 76"/>
                <a:gd name="T7" fmla="*/ 38 h 76"/>
                <a:gd name="T8" fmla="*/ 38 w 76"/>
                <a:gd name="T9" fmla="*/ 0 h 76"/>
                <a:gd name="T10" fmla="*/ 38 w 76"/>
                <a:gd name="T11" fmla="*/ 0 h 76"/>
                <a:gd name="T12" fmla="*/ 76 w 76"/>
                <a:gd name="T13" fmla="*/ 38 h 76"/>
                <a:gd name="T14" fmla="*/ 76 w 76"/>
                <a:gd name="T15" fmla="*/ 38 h 76"/>
                <a:gd name="T16" fmla="*/ 38 w 76"/>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38" y="76"/>
                  </a:moveTo>
                  <a:cubicBezTo>
                    <a:pt x="38" y="76"/>
                    <a:pt x="38" y="76"/>
                    <a:pt x="38" y="76"/>
                  </a:cubicBezTo>
                  <a:cubicBezTo>
                    <a:pt x="38" y="55"/>
                    <a:pt x="21" y="38"/>
                    <a:pt x="0" y="38"/>
                  </a:cubicBezTo>
                  <a:cubicBezTo>
                    <a:pt x="0" y="38"/>
                    <a:pt x="0" y="38"/>
                    <a:pt x="0" y="38"/>
                  </a:cubicBezTo>
                  <a:cubicBezTo>
                    <a:pt x="21" y="38"/>
                    <a:pt x="38" y="21"/>
                    <a:pt x="38" y="0"/>
                  </a:cubicBezTo>
                  <a:cubicBezTo>
                    <a:pt x="38" y="0"/>
                    <a:pt x="38" y="0"/>
                    <a:pt x="38" y="0"/>
                  </a:cubicBezTo>
                  <a:cubicBezTo>
                    <a:pt x="38" y="21"/>
                    <a:pt x="55" y="38"/>
                    <a:pt x="76" y="38"/>
                  </a:cubicBezTo>
                  <a:cubicBezTo>
                    <a:pt x="76" y="38"/>
                    <a:pt x="76" y="38"/>
                    <a:pt x="76" y="38"/>
                  </a:cubicBezTo>
                  <a:cubicBezTo>
                    <a:pt x="55" y="38"/>
                    <a:pt x="38" y="55"/>
                    <a:pt x="38"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74" name="Freeform 134">
              <a:extLst>
                <a:ext uri="{FF2B5EF4-FFF2-40B4-BE49-F238E27FC236}">
                  <a16:creationId xmlns:a16="http://schemas.microsoft.com/office/drawing/2014/main" id="{B94B1495-B9CF-42F0-A513-810B8478228B}"/>
                </a:ext>
              </a:extLst>
            </p:cNvPr>
            <p:cNvSpPr>
              <a:spLocks/>
            </p:cNvSpPr>
            <p:nvPr/>
          </p:nvSpPr>
          <p:spPr bwMode="auto">
            <a:xfrm>
              <a:off x="9818316" y="5395149"/>
              <a:ext cx="211317" cy="209117"/>
            </a:xfrm>
            <a:custGeom>
              <a:avLst/>
              <a:gdLst>
                <a:gd name="T0" fmla="*/ 23 w 46"/>
                <a:gd name="T1" fmla="*/ 46 h 46"/>
                <a:gd name="T2" fmla="*/ 23 w 46"/>
                <a:gd name="T3" fmla="*/ 46 h 46"/>
                <a:gd name="T4" fmla="*/ 0 w 46"/>
                <a:gd name="T5" fmla="*/ 23 h 46"/>
                <a:gd name="T6" fmla="*/ 0 w 46"/>
                <a:gd name="T7" fmla="*/ 23 h 46"/>
                <a:gd name="T8" fmla="*/ 23 w 46"/>
                <a:gd name="T9" fmla="*/ 0 h 46"/>
                <a:gd name="T10" fmla="*/ 23 w 46"/>
                <a:gd name="T11" fmla="*/ 0 h 46"/>
                <a:gd name="T12" fmla="*/ 46 w 46"/>
                <a:gd name="T13" fmla="*/ 23 h 46"/>
                <a:gd name="T14" fmla="*/ 46 w 46"/>
                <a:gd name="T15" fmla="*/ 23 h 46"/>
                <a:gd name="T16" fmla="*/ 23 w 46"/>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6">
                  <a:moveTo>
                    <a:pt x="23" y="46"/>
                  </a:moveTo>
                  <a:cubicBezTo>
                    <a:pt x="23" y="46"/>
                    <a:pt x="23" y="46"/>
                    <a:pt x="23" y="46"/>
                  </a:cubicBezTo>
                  <a:cubicBezTo>
                    <a:pt x="23" y="33"/>
                    <a:pt x="13" y="23"/>
                    <a:pt x="0" y="23"/>
                  </a:cubicBezTo>
                  <a:cubicBezTo>
                    <a:pt x="0" y="23"/>
                    <a:pt x="0" y="23"/>
                    <a:pt x="0" y="23"/>
                  </a:cubicBezTo>
                  <a:cubicBezTo>
                    <a:pt x="13" y="23"/>
                    <a:pt x="23" y="13"/>
                    <a:pt x="23" y="0"/>
                  </a:cubicBezTo>
                  <a:cubicBezTo>
                    <a:pt x="23" y="0"/>
                    <a:pt x="23" y="0"/>
                    <a:pt x="23" y="0"/>
                  </a:cubicBezTo>
                  <a:cubicBezTo>
                    <a:pt x="23" y="13"/>
                    <a:pt x="33" y="23"/>
                    <a:pt x="46" y="23"/>
                  </a:cubicBezTo>
                  <a:cubicBezTo>
                    <a:pt x="46" y="23"/>
                    <a:pt x="46" y="23"/>
                    <a:pt x="46" y="23"/>
                  </a:cubicBezTo>
                  <a:cubicBezTo>
                    <a:pt x="33" y="23"/>
                    <a:pt x="23" y="33"/>
                    <a:pt x="23" y="46"/>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75" name="Freeform 135">
              <a:extLst>
                <a:ext uri="{FF2B5EF4-FFF2-40B4-BE49-F238E27FC236}">
                  <a16:creationId xmlns:a16="http://schemas.microsoft.com/office/drawing/2014/main" id="{8B9A98BC-323F-4782-9E22-677F0FFD89BE}"/>
                </a:ext>
              </a:extLst>
            </p:cNvPr>
            <p:cNvSpPr>
              <a:spLocks/>
            </p:cNvSpPr>
            <p:nvPr/>
          </p:nvSpPr>
          <p:spPr bwMode="auto">
            <a:xfrm>
              <a:off x="7480617" y="2859339"/>
              <a:ext cx="275154" cy="275154"/>
            </a:xfrm>
            <a:custGeom>
              <a:avLst/>
              <a:gdLst>
                <a:gd name="T0" fmla="*/ 30 w 60"/>
                <a:gd name="T1" fmla="*/ 60 h 60"/>
                <a:gd name="T2" fmla="*/ 30 w 60"/>
                <a:gd name="T3" fmla="*/ 60 h 60"/>
                <a:gd name="T4" fmla="*/ 0 w 60"/>
                <a:gd name="T5" fmla="*/ 30 h 60"/>
                <a:gd name="T6" fmla="*/ 0 w 60"/>
                <a:gd name="T7" fmla="*/ 30 h 60"/>
                <a:gd name="T8" fmla="*/ 30 w 60"/>
                <a:gd name="T9" fmla="*/ 0 h 60"/>
                <a:gd name="T10" fmla="*/ 30 w 60"/>
                <a:gd name="T11" fmla="*/ 0 h 60"/>
                <a:gd name="T12" fmla="*/ 60 w 60"/>
                <a:gd name="T13" fmla="*/ 30 h 60"/>
                <a:gd name="T14" fmla="*/ 60 w 60"/>
                <a:gd name="T15" fmla="*/ 30 h 60"/>
                <a:gd name="T16" fmla="*/ 30 w 60"/>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0" y="60"/>
                  </a:moveTo>
                  <a:cubicBezTo>
                    <a:pt x="30" y="60"/>
                    <a:pt x="30" y="60"/>
                    <a:pt x="30" y="60"/>
                  </a:cubicBezTo>
                  <a:cubicBezTo>
                    <a:pt x="30" y="43"/>
                    <a:pt x="17" y="30"/>
                    <a:pt x="0" y="30"/>
                  </a:cubicBezTo>
                  <a:cubicBezTo>
                    <a:pt x="0" y="30"/>
                    <a:pt x="0" y="30"/>
                    <a:pt x="0" y="30"/>
                  </a:cubicBezTo>
                  <a:cubicBezTo>
                    <a:pt x="17" y="30"/>
                    <a:pt x="30" y="16"/>
                    <a:pt x="30" y="0"/>
                  </a:cubicBezTo>
                  <a:cubicBezTo>
                    <a:pt x="30" y="0"/>
                    <a:pt x="30" y="0"/>
                    <a:pt x="30" y="0"/>
                  </a:cubicBezTo>
                  <a:cubicBezTo>
                    <a:pt x="30" y="16"/>
                    <a:pt x="43" y="30"/>
                    <a:pt x="60" y="30"/>
                  </a:cubicBezTo>
                  <a:cubicBezTo>
                    <a:pt x="60" y="30"/>
                    <a:pt x="60" y="30"/>
                    <a:pt x="60" y="30"/>
                  </a:cubicBezTo>
                  <a:cubicBezTo>
                    <a:pt x="43" y="30"/>
                    <a:pt x="30" y="43"/>
                    <a:pt x="30"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76" name="Freeform 136">
              <a:extLst>
                <a:ext uri="{FF2B5EF4-FFF2-40B4-BE49-F238E27FC236}">
                  <a16:creationId xmlns:a16="http://schemas.microsoft.com/office/drawing/2014/main" id="{62019D31-3F83-42EA-B40A-D7DFF4E1022D}"/>
                </a:ext>
              </a:extLst>
            </p:cNvPr>
            <p:cNvSpPr>
              <a:spLocks/>
            </p:cNvSpPr>
            <p:nvPr/>
          </p:nvSpPr>
          <p:spPr bwMode="auto">
            <a:xfrm>
              <a:off x="7396971" y="2982608"/>
              <a:ext cx="165093" cy="165093"/>
            </a:xfrm>
            <a:custGeom>
              <a:avLst/>
              <a:gdLst>
                <a:gd name="T0" fmla="*/ 18 w 36"/>
                <a:gd name="T1" fmla="*/ 36 h 36"/>
                <a:gd name="T2" fmla="*/ 18 w 36"/>
                <a:gd name="T3" fmla="*/ 36 h 36"/>
                <a:gd name="T4" fmla="*/ 0 w 36"/>
                <a:gd name="T5" fmla="*/ 18 h 36"/>
                <a:gd name="T6" fmla="*/ 0 w 36"/>
                <a:gd name="T7" fmla="*/ 18 h 36"/>
                <a:gd name="T8" fmla="*/ 18 w 36"/>
                <a:gd name="T9" fmla="*/ 0 h 36"/>
                <a:gd name="T10" fmla="*/ 18 w 36"/>
                <a:gd name="T11" fmla="*/ 0 h 36"/>
                <a:gd name="T12" fmla="*/ 36 w 36"/>
                <a:gd name="T13" fmla="*/ 18 h 36"/>
                <a:gd name="T14" fmla="*/ 36 w 36"/>
                <a:gd name="T15" fmla="*/ 18 h 36"/>
                <a:gd name="T16" fmla="*/ 18 w 3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6">
                  <a:moveTo>
                    <a:pt x="18" y="36"/>
                  </a:moveTo>
                  <a:cubicBezTo>
                    <a:pt x="18" y="36"/>
                    <a:pt x="18" y="36"/>
                    <a:pt x="18" y="36"/>
                  </a:cubicBezTo>
                  <a:cubicBezTo>
                    <a:pt x="18" y="26"/>
                    <a:pt x="10" y="18"/>
                    <a:pt x="0" y="18"/>
                  </a:cubicBezTo>
                  <a:cubicBezTo>
                    <a:pt x="0" y="18"/>
                    <a:pt x="0" y="18"/>
                    <a:pt x="0" y="18"/>
                  </a:cubicBezTo>
                  <a:cubicBezTo>
                    <a:pt x="10" y="18"/>
                    <a:pt x="18" y="10"/>
                    <a:pt x="18" y="0"/>
                  </a:cubicBezTo>
                  <a:cubicBezTo>
                    <a:pt x="18" y="0"/>
                    <a:pt x="18" y="0"/>
                    <a:pt x="18" y="0"/>
                  </a:cubicBezTo>
                  <a:cubicBezTo>
                    <a:pt x="18" y="10"/>
                    <a:pt x="26" y="18"/>
                    <a:pt x="36" y="18"/>
                  </a:cubicBezTo>
                  <a:cubicBezTo>
                    <a:pt x="36" y="18"/>
                    <a:pt x="36" y="18"/>
                    <a:pt x="36" y="18"/>
                  </a:cubicBezTo>
                  <a:cubicBezTo>
                    <a:pt x="26" y="18"/>
                    <a:pt x="18" y="26"/>
                    <a:pt x="18" y="36"/>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77" name="Oval 132">
              <a:extLst>
                <a:ext uri="{FF2B5EF4-FFF2-40B4-BE49-F238E27FC236}">
                  <a16:creationId xmlns:a16="http://schemas.microsoft.com/office/drawing/2014/main" id="{7469238F-5A98-46FB-9291-19CBCF43DF58}"/>
                </a:ext>
              </a:extLst>
            </p:cNvPr>
            <p:cNvSpPr/>
            <p:nvPr/>
          </p:nvSpPr>
          <p:spPr>
            <a:xfrm>
              <a:off x="7055779" y="5031813"/>
              <a:ext cx="81447" cy="814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Medium" panose="020B0600000000000000" pitchFamily="34" charset="-122"/>
                <a:ea typeface="思源黑体 CN Medium" panose="020B0600000000000000" pitchFamily="34" charset="-122"/>
              </a:endParaRPr>
            </a:p>
          </p:txBody>
        </p:sp>
      </p:grpSp>
    </p:spTree>
    <p:custDataLst>
      <p:tags r:id="rId1"/>
    </p:custDataLst>
    <p:extLst>
      <p:ext uri="{BB962C8B-B14F-4D97-AF65-F5344CB8AC3E}">
        <p14:creationId xmlns:p14="http://schemas.microsoft.com/office/powerpoint/2010/main" val="4117415530"/>
      </p:ext>
    </p:extLst>
  </p:cSld>
  <p:clrMapOvr>
    <a:masterClrMapping/>
  </p:clrMapOvr>
  <mc:AlternateContent xmlns:mc="http://schemas.openxmlformats.org/markup-compatibility/2006" xmlns:p14="http://schemas.microsoft.com/office/powerpoint/2010/main">
    <mc:Choice Requires="p14">
      <p:transition spd="slow" p14:dur="1500" advTm="7538">
        <p:split orient="vert"/>
      </p:transition>
    </mc:Choice>
    <mc:Fallback xmlns="">
      <p:transition spd="slow" advTm="7538">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ppt_x"/>
                                          </p:val>
                                        </p:tav>
                                        <p:tav tm="100000">
                                          <p:val>
                                            <p:strVal val="#ppt_x"/>
                                          </p:val>
                                        </p:tav>
                                      </p:tavLst>
                                    </p:anim>
                                    <p:anim calcmode="lin" valueType="num">
                                      <p:cBhvr additive="base">
                                        <p:cTn id="39" dur="500" fill="hold"/>
                                        <p:tgtEl>
                                          <p:spTgt spid="2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ppt_x"/>
                                          </p:val>
                                        </p:tav>
                                        <p:tav tm="100000">
                                          <p:val>
                                            <p:strVal val="#ppt_x"/>
                                          </p:val>
                                        </p:tav>
                                      </p:tavLst>
                                    </p:anim>
                                    <p:anim calcmode="lin" valueType="num">
                                      <p:cBhvr additive="base">
                                        <p:cTn id="43" dur="500" fill="hold"/>
                                        <p:tgtEl>
                                          <p:spTgt spid="35"/>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500" fill="hold"/>
                                        <p:tgtEl>
                                          <p:spTgt spid="36"/>
                                        </p:tgtEl>
                                        <p:attrNameLst>
                                          <p:attrName>ppt_x</p:attrName>
                                        </p:attrNameLst>
                                      </p:cBhvr>
                                      <p:tavLst>
                                        <p:tav tm="0">
                                          <p:val>
                                            <p:strVal val="#ppt_x"/>
                                          </p:val>
                                        </p:tav>
                                        <p:tav tm="100000">
                                          <p:val>
                                            <p:strVal val="#ppt_x"/>
                                          </p:val>
                                        </p:tav>
                                      </p:tavLst>
                                    </p:anim>
                                    <p:anim calcmode="lin" valueType="num">
                                      <p:cBhvr additive="base">
                                        <p:cTn id="4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500" fill="hold"/>
                                        <p:tgtEl>
                                          <p:spTgt spid="6"/>
                                        </p:tgtEl>
                                        <p:attrNameLst>
                                          <p:attrName>ppt_x</p:attrName>
                                        </p:attrNameLst>
                                      </p:cBhvr>
                                      <p:tavLst>
                                        <p:tav tm="0">
                                          <p:val>
                                            <p:strVal val="#ppt_x"/>
                                          </p:val>
                                        </p:tav>
                                        <p:tav tm="100000">
                                          <p:val>
                                            <p:strVal val="#ppt_x"/>
                                          </p:val>
                                        </p:tav>
                                      </p:tavLst>
                                    </p:anim>
                                    <p:anim calcmode="lin" valueType="num">
                                      <p:cBhvr additive="base">
                                        <p:cTn id="53" dur="500" fill="hold"/>
                                        <p:tgtEl>
                                          <p:spTgt spid="6"/>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500" fill="hold"/>
                                        <p:tgtEl>
                                          <p:spTgt spid="37"/>
                                        </p:tgtEl>
                                        <p:attrNameLst>
                                          <p:attrName>ppt_x</p:attrName>
                                        </p:attrNameLst>
                                      </p:cBhvr>
                                      <p:tavLst>
                                        <p:tav tm="0">
                                          <p:val>
                                            <p:strVal val="#ppt_x"/>
                                          </p:val>
                                        </p:tav>
                                        <p:tav tm="100000">
                                          <p:val>
                                            <p:strVal val="#ppt_x"/>
                                          </p:val>
                                        </p:tav>
                                      </p:tavLst>
                                    </p:anim>
                                    <p:anim calcmode="lin" valueType="num">
                                      <p:cBhvr additive="base">
                                        <p:cTn id="61" dur="500" fill="hold"/>
                                        <p:tgtEl>
                                          <p:spTgt spid="37"/>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ppt_x"/>
                                          </p:val>
                                        </p:tav>
                                        <p:tav tm="100000">
                                          <p:val>
                                            <p:strVal val="#ppt_x"/>
                                          </p:val>
                                        </p:tav>
                                      </p:tavLst>
                                    </p:anim>
                                    <p:anim calcmode="lin" valueType="num">
                                      <p:cBhvr additive="base">
                                        <p:cTn id="65" dur="500" fill="hold"/>
                                        <p:tgtEl>
                                          <p:spTgt spid="38"/>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additive="base">
                                        <p:cTn id="68" dur="500" fill="hold"/>
                                        <p:tgtEl>
                                          <p:spTgt spid="41"/>
                                        </p:tgtEl>
                                        <p:attrNameLst>
                                          <p:attrName>ppt_x</p:attrName>
                                        </p:attrNameLst>
                                      </p:cBhvr>
                                      <p:tavLst>
                                        <p:tav tm="0">
                                          <p:val>
                                            <p:strVal val="#ppt_x"/>
                                          </p:val>
                                        </p:tav>
                                        <p:tav tm="100000">
                                          <p:val>
                                            <p:strVal val="#ppt_x"/>
                                          </p:val>
                                        </p:tav>
                                      </p:tavLst>
                                    </p:anim>
                                    <p:anim calcmode="lin" valueType="num">
                                      <p:cBhvr additive="base">
                                        <p:cTn id="69" dur="500" fill="hold"/>
                                        <p:tgtEl>
                                          <p:spTgt spid="41"/>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additive="base">
                                        <p:cTn id="78" dur="500" fill="hold"/>
                                        <p:tgtEl>
                                          <p:spTgt spid="9"/>
                                        </p:tgtEl>
                                        <p:attrNameLst>
                                          <p:attrName>ppt_x</p:attrName>
                                        </p:attrNameLst>
                                      </p:cBhvr>
                                      <p:tavLst>
                                        <p:tav tm="0">
                                          <p:val>
                                            <p:strVal val="#ppt_x"/>
                                          </p:val>
                                        </p:tav>
                                        <p:tav tm="100000">
                                          <p:val>
                                            <p:strVal val="#ppt_x"/>
                                          </p:val>
                                        </p:tav>
                                      </p:tavLst>
                                    </p:anim>
                                    <p:anim calcmode="lin" valueType="num">
                                      <p:cBhvr additive="base">
                                        <p:cTn id="79" dur="500" fill="hold"/>
                                        <p:tgtEl>
                                          <p:spTgt spid="9"/>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15"/>
                                        </p:tgtEl>
                                        <p:attrNameLst>
                                          <p:attrName>style.visibility</p:attrName>
                                        </p:attrNameLst>
                                      </p:cBhvr>
                                      <p:to>
                                        <p:strVal val="visible"/>
                                      </p:to>
                                    </p:set>
                                    <p:anim calcmode="lin" valueType="num">
                                      <p:cBhvr additive="base">
                                        <p:cTn id="82" dur="500" fill="hold"/>
                                        <p:tgtEl>
                                          <p:spTgt spid="15"/>
                                        </p:tgtEl>
                                        <p:attrNameLst>
                                          <p:attrName>ppt_x</p:attrName>
                                        </p:attrNameLst>
                                      </p:cBhvr>
                                      <p:tavLst>
                                        <p:tav tm="0">
                                          <p:val>
                                            <p:strVal val="#ppt_x"/>
                                          </p:val>
                                        </p:tav>
                                        <p:tav tm="100000">
                                          <p:val>
                                            <p:strVal val="#ppt_x"/>
                                          </p:val>
                                        </p:tav>
                                      </p:tavLst>
                                    </p:anim>
                                    <p:anim calcmode="lin" valueType="num">
                                      <p:cBhvr additive="base">
                                        <p:cTn id="83" dur="500" fill="hold"/>
                                        <p:tgtEl>
                                          <p:spTgt spid="15"/>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 calcmode="lin" valueType="num">
                                      <p:cBhvr additive="base">
                                        <p:cTn id="86" dur="500" fill="hold"/>
                                        <p:tgtEl>
                                          <p:spTgt spid="39"/>
                                        </p:tgtEl>
                                        <p:attrNameLst>
                                          <p:attrName>ppt_x</p:attrName>
                                        </p:attrNameLst>
                                      </p:cBhvr>
                                      <p:tavLst>
                                        <p:tav tm="0">
                                          <p:val>
                                            <p:strVal val="#ppt_x"/>
                                          </p:val>
                                        </p:tav>
                                        <p:tav tm="100000">
                                          <p:val>
                                            <p:strVal val="#ppt_x"/>
                                          </p:val>
                                        </p:tav>
                                      </p:tavLst>
                                    </p:anim>
                                    <p:anim calcmode="lin" valueType="num">
                                      <p:cBhvr additive="base">
                                        <p:cTn id="87" dur="500" fill="hold"/>
                                        <p:tgtEl>
                                          <p:spTgt spid="39"/>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500" fill="hold"/>
                                        <p:tgtEl>
                                          <p:spTgt spid="40"/>
                                        </p:tgtEl>
                                        <p:attrNameLst>
                                          <p:attrName>ppt_x</p:attrName>
                                        </p:attrNameLst>
                                      </p:cBhvr>
                                      <p:tavLst>
                                        <p:tav tm="0">
                                          <p:val>
                                            <p:strVal val="#ppt_x"/>
                                          </p:val>
                                        </p:tav>
                                        <p:tav tm="100000">
                                          <p:val>
                                            <p:strVal val="#ppt_x"/>
                                          </p:val>
                                        </p:tav>
                                      </p:tavLst>
                                    </p:anim>
                                    <p:anim calcmode="lin" valueType="num">
                                      <p:cBhvr additive="base">
                                        <p:cTn id="91" dur="500" fill="hold"/>
                                        <p:tgtEl>
                                          <p:spTgt spid="40"/>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 calcmode="lin" valueType="num">
                                      <p:cBhvr additive="base">
                                        <p:cTn id="94" dur="500" fill="hold"/>
                                        <p:tgtEl>
                                          <p:spTgt spid="43"/>
                                        </p:tgtEl>
                                        <p:attrNameLst>
                                          <p:attrName>ppt_x</p:attrName>
                                        </p:attrNameLst>
                                      </p:cBhvr>
                                      <p:tavLst>
                                        <p:tav tm="0">
                                          <p:val>
                                            <p:strVal val="#ppt_x"/>
                                          </p:val>
                                        </p:tav>
                                        <p:tav tm="100000">
                                          <p:val>
                                            <p:strVal val="#ppt_x"/>
                                          </p:val>
                                        </p:tav>
                                      </p:tavLst>
                                    </p:anim>
                                    <p:anim calcmode="lin" valueType="num">
                                      <p:cBhvr additive="base">
                                        <p:cTn id="95" dur="500" fill="hold"/>
                                        <p:tgtEl>
                                          <p:spTgt spid="43"/>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 calcmode="lin" valueType="num">
                                      <p:cBhvr additive="base">
                                        <p:cTn id="98" dur="500" fill="hold"/>
                                        <p:tgtEl>
                                          <p:spTgt spid="44"/>
                                        </p:tgtEl>
                                        <p:attrNameLst>
                                          <p:attrName>ppt_x</p:attrName>
                                        </p:attrNameLst>
                                      </p:cBhvr>
                                      <p:tavLst>
                                        <p:tav tm="0">
                                          <p:val>
                                            <p:strVal val="#ppt_x"/>
                                          </p:val>
                                        </p:tav>
                                        <p:tav tm="100000">
                                          <p:val>
                                            <p:strVal val="#ppt_x"/>
                                          </p:val>
                                        </p:tav>
                                      </p:tavLst>
                                    </p:anim>
                                    <p:anim calcmode="lin" valueType="num">
                                      <p:cBhvr additive="base">
                                        <p:cTn id="9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1000"/>
                                        <p:tgtEl>
                                          <p:spTgt spid="46"/>
                                        </p:tgtEl>
                                      </p:cBhvr>
                                    </p:animEffect>
                                    <p:anim calcmode="lin" valueType="num">
                                      <p:cBhvr>
                                        <p:cTn id="105" dur="1000" fill="hold"/>
                                        <p:tgtEl>
                                          <p:spTgt spid="46"/>
                                        </p:tgtEl>
                                        <p:attrNameLst>
                                          <p:attrName>ppt_x</p:attrName>
                                        </p:attrNameLst>
                                      </p:cBhvr>
                                      <p:tavLst>
                                        <p:tav tm="0">
                                          <p:val>
                                            <p:strVal val="#ppt_x"/>
                                          </p:val>
                                        </p:tav>
                                        <p:tav tm="100000">
                                          <p:val>
                                            <p:strVal val="#ppt_x"/>
                                          </p:val>
                                        </p:tav>
                                      </p:tavLst>
                                    </p:anim>
                                    <p:anim calcmode="lin" valueType="num">
                                      <p:cBhvr>
                                        <p:cTn id="10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3" grpId="0"/>
      <p:bldP spid="34" grpId="0"/>
      <p:bldP spid="35" grpId="0"/>
      <p:bldP spid="36" grpId="0"/>
      <p:bldP spid="37" grpId="0"/>
      <p:bldP spid="38" grpId="0"/>
      <p:bldP spid="39" grpId="0"/>
      <p:bldP spid="40" grpId="0"/>
      <p:bldP spid="41" grpId="0"/>
      <p:bldP spid="42" grpId="0"/>
      <p:bldP spid="43" grpId="0"/>
      <p:bldP spid="44" grpId="0"/>
      <p:bldP spid="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cxnSp>
        <p:nvCxnSpPr>
          <p:cNvPr id="2" name="MH_Other_1">
            <a:extLst>
              <a:ext uri="{FF2B5EF4-FFF2-40B4-BE49-F238E27FC236}">
                <a16:creationId xmlns:a16="http://schemas.microsoft.com/office/drawing/2014/main" id="{E8EB094D-FBE9-4AED-8DFB-8A2E29D182D1}"/>
              </a:ext>
            </a:extLst>
          </p:cNvPr>
          <p:cNvCxnSpPr>
            <a:cxnSpLocks noChangeShapeType="1"/>
          </p:cNvCxnSpPr>
          <p:nvPr>
            <p:custDataLst>
              <p:tags r:id="rId2"/>
            </p:custDataLst>
          </p:nvPr>
        </p:nvCxnSpPr>
        <p:spPr bwMode="auto">
          <a:xfrm>
            <a:off x="6200768" y="2612426"/>
            <a:ext cx="9650" cy="4245574"/>
          </a:xfrm>
          <a:prstGeom prst="line">
            <a:avLst/>
          </a:prstGeom>
          <a:noFill/>
          <a:ln w="38100" algn="ctr">
            <a:solidFill>
              <a:srgbClr val="D7D9DA"/>
            </a:solidFill>
            <a:miter lim="800000"/>
            <a:headEnd/>
            <a:tailEnd/>
          </a:ln>
          <a:extLst>
            <a:ext uri="{909E8E84-426E-40DD-AFC4-6F175D3DCCD1}">
              <a14:hiddenFill xmlns:a14="http://schemas.microsoft.com/office/drawing/2010/main">
                <a:noFill/>
              </a14:hiddenFill>
            </a:ext>
          </a:extLst>
        </p:spPr>
      </p:cxnSp>
      <p:sp>
        <p:nvSpPr>
          <p:cNvPr id="3" name="MH_Other_2">
            <a:extLst>
              <a:ext uri="{FF2B5EF4-FFF2-40B4-BE49-F238E27FC236}">
                <a16:creationId xmlns:a16="http://schemas.microsoft.com/office/drawing/2014/main" id="{5028B9F2-B05D-4BB9-AA6C-FF596A2E52AB}"/>
              </a:ext>
            </a:extLst>
          </p:cNvPr>
          <p:cNvSpPr/>
          <p:nvPr>
            <p:custDataLst>
              <p:tags r:id="rId3"/>
            </p:custDataLst>
          </p:nvPr>
        </p:nvSpPr>
        <p:spPr>
          <a:xfrm rot="13500000">
            <a:off x="6741114" y="4042412"/>
            <a:ext cx="403330" cy="403330"/>
          </a:xfrm>
          <a:prstGeom prst="rtTriangle">
            <a:avLst/>
          </a:prstGeom>
          <a:solidFill>
            <a:srgbClr val="F8AB0F"/>
          </a:solidFill>
          <a:ln w="12700" cap="flat" cmpd="sng" algn="ctr">
            <a:noFill/>
            <a:prstDash val="solid"/>
            <a:miter lim="800000"/>
          </a:ln>
          <a:effectLst/>
        </p:spPr>
        <p:txBody>
          <a:bodyPr anchor="ctr"/>
          <a:lstStyle/>
          <a:p>
            <a:pPr algn="ctr">
              <a:defRPr/>
            </a:pPr>
            <a:endParaRPr lang="zh-CN" altLang="en-US" kern="0">
              <a:solidFill>
                <a:srgbClr val="FFFFFF"/>
              </a:solidFill>
              <a:latin typeface="思源黑体 CN Medium" panose="020B0600000000000000" pitchFamily="34" charset="-122"/>
              <a:ea typeface="思源黑体 CN Medium" panose="020B0600000000000000" pitchFamily="34" charset="-122"/>
            </a:endParaRPr>
          </a:p>
        </p:txBody>
      </p:sp>
      <p:sp>
        <p:nvSpPr>
          <p:cNvPr id="5" name="MH_Other_3">
            <a:extLst>
              <a:ext uri="{FF2B5EF4-FFF2-40B4-BE49-F238E27FC236}">
                <a16:creationId xmlns:a16="http://schemas.microsoft.com/office/drawing/2014/main" id="{5C078B07-EDF2-4586-BCDC-EB4E84946EC1}"/>
              </a:ext>
            </a:extLst>
          </p:cNvPr>
          <p:cNvSpPr/>
          <p:nvPr>
            <p:custDataLst>
              <p:tags r:id="rId4"/>
            </p:custDataLst>
          </p:nvPr>
        </p:nvSpPr>
        <p:spPr>
          <a:xfrm>
            <a:off x="5834105" y="3870661"/>
            <a:ext cx="742976" cy="744905"/>
          </a:xfrm>
          <a:prstGeom prst="ellipse">
            <a:avLst/>
          </a:prstGeom>
          <a:solidFill>
            <a:srgbClr val="F8AB0F"/>
          </a:solidFill>
          <a:ln w="12700" cap="flat" cmpd="sng" algn="ctr">
            <a:noFill/>
            <a:prstDash val="solid"/>
            <a:miter lim="800000"/>
          </a:ln>
          <a:effectLst/>
        </p:spPr>
        <p:txBody>
          <a:bodyPr anchor="ctr"/>
          <a:lstStyle/>
          <a:p>
            <a:pPr algn="ctr">
              <a:defRPr/>
            </a:pPr>
            <a:r>
              <a:rPr lang="en-US" altLang="zh-CN" sz="3200" kern="0" dirty="0">
                <a:solidFill>
                  <a:srgbClr val="FFFFFF"/>
                </a:solidFill>
                <a:latin typeface="思源黑体 CN Medium" panose="020B0600000000000000" pitchFamily="34" charset="-122"/>
                <a:ea typeface="思源黑体 CN Medium" panose="020B0600000000000000" pitchFamily="34" charset="-122"/>
              </a:rPr>
              <a:t>3</a:t>
            </a:r>
            <a:endParaRPr lang="zh-CN" altLang="en-US" sz="3200" kern="0" dirty="0">
              <a:solidFill>
                <a:srgbClr val="FFFFFF"/>
              </a:solidFill>
              <a:latin typeface="思源黑体 CN Medium" panose="020B0600000000000000" pitchFamily="34" charset="-122"/>
              <a:ea typeface="思源黑体 CN Medium" panose="020B0600000000000000" pitchFamily="34" charset="-122"/>
            </a:endParaRPr>
          </a:p>
        </p:txBody>
      </p:sp>
      <p:sp>
        <p:nvSpPr>
          <p:cNvPr id="6" name="MH_Other_4">
            <a:extLst>
              <a:ext uri="{FF2B5EF4-FFF2-40B4-BE49-F238E27FC236}">
                <a16:creationId xmlns:a16="http://schemas.microsoft.com/office/drawing/2014/main" id="{4CDE67A9-C172-4E94-944B-11540C0FD0A8}"/>
              </a:ext>
            </a:extLst>
          </p:cNvPr>
          <p:cNvSpPr/>
          <p:nvPr>
            <p:custDataLst>
              <p:tags r:id="rId5"/>
            </p:custDataLst>
          </p:nvPr>
        </p:nvSpPr>
        <p:spPr>
          <a:xfrm rot="2719133">
            <a:off x="5282181" y="3062071"/>
            <a:ext cx="366663" cy="366663"/>
          </a:xfrm>
          <a:prstGeom prst="rtTriangle">
            <a:avLst/>
          </a:prstGeom>
          <a:solidFill>
            <a:srgbClr val="3299BA"/>
          </a:solidFill>
          <a:ln w="12700" cap="flat" cmpd="sng" algn="ctr">
            <a:noFill/>
            <a:prstDash val="solid"/>
            <a:miter lim="800000"/>
          </a:ln>
          <a:effectLst/>
        </p:spPr>
        <p:txBody>
          <a:bodyPr anchor="ctr"/>
          <a:lstStyle/>
          <a:p>
            <a:pPr algn="ctr">
              <a:defRPr/>
            </a:pPr>
            <a:endParaRPr lang="zh-CN" altLang="en-US" kern="0">
              <a:solidFill>
                <a:srgbClr val="FFFFFF"/>
              </a:solidFill>
              <a:latin typeface="思源黑体 CN Medium" panose="020B0600000000000000" pitchFamily="34" charset="-122"/>
              <a:ea typeface="思源黑体 CN Medium" panose="020B0600000000000000" pitchFamily="34" charset="-122"/>
            </a:endParaRPr>
          </a:p>
        </p:txBody>
      </p:sp>
      <p:sp>
        <p:nvSpPr>
          <p:cNvPr id="8" name="MH_Other_5">
            <a:extLst>
              <a:ext uri="{FF2B5EF4-FFF2-40B4-BE49-F238E27FC236}">
                <a16:creationId xmlns:a16="http://schemas.microsoft.com/office/drawing/2014/main" id="{0FCA78B1-891A-4B03-8D4B-3CA8E23878C5}"/>
              </a:ext>
            </a:extLst>
          </p:cNvPr>
          <p:cNvSpPr/>
          <p:nvPr>
            <p:custDataLst>
              <p:tags r:id="rId6"/>
            </p:custDataLst>
          </p:nvPr>
        </p:nvSpPr>
        <p:spPr>
          <a:xfrm>
            <a:off x="5834105" y="2872950"/>
            <a:ext cx="742976" cy="744905"/>
          </a:xfrm>
          <a:prstGeom prst="ellipse">
            <a:avLst/>
          </a:prstGeom>
          <a:solidFill>
            <a:srgbClr val="3299BA"/>
          </a:solidFill>
          <a:ln w="12700" cap="flat" cmpd="sng" algn="ctr">
            <a:noFill/>
            <a:prstDash val="solid"/>
            <a:miter lim="800000"/>
          </a:ln>
          <a:effectLst/>
        </p:spPr>
        <p:txBody>
          <a:bodyPr anchor="ctr"/>
          <a:lstStyle/>
          <a:p>
            <a:pPr algn="ctr">
              <a:defRPr/>
            </a:pPr>
            <a:r>
              <a:rPr lang="en-US" altLang="zh-CN" sz="3200" kern="0" dirty="0">
                <a:solidFill>
                  <a:srgbClr val="FFFFFF"/>
                </a:solidFill>
                <a:latin typeface="思源黑体 CN Medium" panose="020B0600000000000000" pitchFamily="34" charset="-122"/>
                <a:ea typeface="思源黑体 CN Medium" panose="020B0600000000000000" pitchFamily="34" charset="-122"/>
              </a:rPr>
              <a:t>4</a:t>
            </a:r>
            <a:endParaRPr lang="zh-CN" altLang="en-US" sz="3200" kern="0" dirty="0">
              <a:solidFill>
                <a:srgbClr val="FFFFFF"/>
              </a:solidFill>
              <a:latin typeface="思源黑体 CN Medium" panose="020B0600000000000000" pitchFamily="34" charset="-122"/>
              <a:ea typeface="思源黑体 CN Medium" panose="020B0600000000000000" pitchFamily="34" charset="-122"/>
            </a:endParaRPr>
          </a:p>
        </p:txBody>
      </p:sp>
      <p:sp>
        <p:nvSpPr>
          <p:cNvPr id="9" name="MH_Other_6">
            <a:extLst>
              <a:ext uri="{FF2B5EF4-FFF2-40B4-BE49-F238E27FC236}">
                <a16:creationId xmlns:a16="http://schemas.microsoft.com/office/drawing/2014/main" id="{F2D22434-E930-4323-BA7A-F2EB57F98109}"/>
              </a:ext>
            </a:extLst>
          </p:cNvPr>
          <p:cNvSpPr/>
          <p:nvPr>
            <p:custDataLst>
              <p:tags r:id="rId7"/>
            </p:custDataLst>
          </p:nvPr>
        </p:nvSpPr>
        <p:spPr>
          <a:xfrm>
            <a:off x="5834105" y="4870300"/>
            <a:ext cx="742976" cy="742975"/>
          </a:xfrm>
          <a:prstGeom prst="ellipse">
            <a:avLst/>
          </a:prstGeom>
          <a:solidFill>
            <a:srgbClr val="EB5D32"/>
          </a:solidFill>
          <a:ln w="12700" cap="flat" cmpd="sng" algn="ctr">
            <a:noFill/>
            <a:prstDash val="solid"/>
            <a:miter lim="800000"/>
          </a:ln>
          <a:effectLst/>
        </p:spPr>
        <p:txBody>
          <a:bodyPr anchor="ctr"/>
          <a:lstStyle/>
          <a:p>
            <a:pPr algn="ctr">
              <a:defRPr/>
            </a:pPr>
            <a:r>
              <a:rPr lang="en-US" altLang="zh-CN" sz="3200" kern="0" dirty="0">
                <a:solidFill>
                  <a:srgbClr val="FFFFFF"/>
                </a:solidFill>
                <a:latin typeface="思源黑体 CN Medium" panose="020B0600000000000000" pitchFamily="34" charset="-122"/>
                <a:ea typeface="思源黑体 CN Medium" panose="020B0600000000000000" pitchFamily="34" charset="-122"/>
              </a:rPr>
              <a:t>2</a:t>
            </a:r>
            <a:endParaRPr lang="zh-CN" altLang="en-US" sz="3200" kern="0" dirty="0">
              <a:solidFill>
                <a:srgbClr val="FFFFFF"/>
              </a:solidFill>
              <a:latin typeface="思源黑体 CN Medium" panose="020B0600000000000000" pitchFamily="34" charset="-122"/>
              <a:ea typeface="思源黑体 CN Medium" panose="020B0600000000000000" pitchFamily="34" charset="-122"/>
            </a:endParaRPr>
          </a:p>
        </p:txBody>
      </p:sp>
      <p:sp>
        <p:nvSpPr>
          <p:cNvPr id="10" name="MH_Other_7">
            <a:extLst>
              <a:ext uri="{FF2B5EF4-FFF2-40B4-BE49-F238E27FC236}">
                <a16:creationId xmlns:a16="http://schemas.microsoft.com/office/drawing/2014/main" id="{9F95AE5A-2CE3-4F67-A472-1FF44F059A53}"/>
              </a:ext>
            </a:extLst>
          </p:cNvPr>
          <p:cNvSpPr/>
          <p:nvPr>
            <p:custDataLst>
              <p:tags r:id="rId8"/>
            </p:custDataLst>
          </p:nvPr>
        </p:nvSpPr>
        <p:spPr>
          <a:xfrm rot="2719133">
            <a:off x="5283146" y="5058456"/>
            <a:ext cx="364733" cy="366663"/>
          </a:xfrm>
          <a:prstGeom prst="rtTriangle">
            <a:avLst/>
          </a:prstGeom>
          <a:solidFill>
            <a:srgbClr val="EB5D32"/>
          </a:solidFill>
          <a:ln w="12700" cap="flat" cmpd="sng" algn="ctr">
            <a:noFill/>
            <a:prstDash val="solid"/>
            <a:miter lim="800000"/>
          </a:ln>
          <a:effectLst/>
        </p:spPr>
        <p:txBody>
          <a:bodyPr anchor="ctr"/>
          <a:lstStyle/>
          <a:p>
            <a:pPr algn="ctr">
              <a:defRPr/>
            </a:pPr>
            <a:endParaRPr lang="zh-CN" altLang="en-US" kern="0">
              <a:solidFill>
                <a:srgbClr val="FFFFFF"/>
              </a:solidFill>
              <a:latin typeface="思源黑体 CN Medium" panose="020B0600000000000000" pitchFamily="34" charset="-122"/>
              <a:ea typeface="思源黑体 CN Medium" panose="020B0600000000000000" pitchFamily="34" charset="-122"/>
            </a:endParaRPr>
          </a:p>
        </p:txBody>
      </p:sp>
      <p:sp>
        <p:nvSpPr>
          <p:cNvPr id="12" name="MH_Other_8">
            <a:extLst>
              <a:ext uri="{FF2B5EF4-FFF2-40B4-BE49-F238E27FC236}">
                <a16:creationId xmlns:a16="http://schemas.microsoft.com/office/drawing/2014/main" id="{3CD9A83B-72D9-4E13-866C-36F69A59A484}"/>
              </a:ext>
            </a:extLst>
          </p:cNvPr>
          <p:cNvSpPr/>
          <p:nvPr>
            <p:custDataLst>
              <p:tags r:id="rId9"/>
            </p:custDataLst>
          </p:nvPr>
        </p:nvSpPr>
        <p:spPr>
          <a:xfrm rot="13500000">
            <a:off x="6740150" y="6038797"/>
            <a:ext cx="405259" cy="403330"/>
          </a:xfrm>
          <a:prstGeom prst="rtTriangle">
            <a:avLst/>
          </a:prstGeom>
          <a:solidFill>
            <a:srgbClr val="53525E"/>
          </a:solidFill>
          <a:ln w="12700" cap="flat" cmpd="sng" algn="ctr">
            <a:noFill/>
            <a:prstDash val="solid"/>
            <a:miter lim="800000"/>
          </a:ln>
          <a:effectLst/>
        </p:spPr>
        <p:txBody>
          <a:bodyPr anchor="ctr"/>
          <a:lstStyle/>
          <a:p>
            <a:pPr algn="ctr">
              <a:defRPr/>
            </a:pPr>
            <a:endParaRPr lang="zh-CN" altLang="en-US" kern="0">
              <a:solidFill>
                <a:srgbClr val="FFFFFF"/>
              </a:solidFill>
              <a:latin typeface="思源黑体 CN Medium" panose="020B0600000000000000" pitchFamily="34" charset="-122"/>
              <a:ea typeface="思源黑体 CN Medium" panose="020B0600000000000000" pitchFamily="34" charset="-122"/>
            </a:endParaRPr>
          </a:p>
        </p:txBody>
      </p:sp>
      <p:sp>
        <p:nvSpPr>
          <p:cNvPr id="14" name="MH_Other_9">
            <a:extLst>
              <a:ext uri="{FF2B5EF4-FFF2-40B4-BE49-F238E27FC236}">
                <a16:creationId xmlns:a16="http://schemas.microsoft.com/office/drawing/2014/main" id="{BD6658AD-D86B-4A6A-8A8A-95C93783B129}"/>
              </a:ext>
            </a:extLst>
          </p:cNvPr>
          <p:cNvSpPr/>
          <p:nvPr>
            <p:custDataLst>
              <p:tags r:id="rId10"/>
            </p:custDataLst>
          </p:nvPr>
        </p:nvSpPr>
        <p:spPr>
          <a:xfrm>
            <a:off x="5834105" y="5868010"/>
            <a:ext cx="742976" cy="744905"/>
          </a:xfrm>
          <a:prstGeom prst="ellipse">
            <a:avLst/>
          </a:prstGeom>
          <a:solidFill>
            <a:srgbClr val="53525E"/>
          </a:solidFill>
          <a:ln w="12700" cap="flat" cmpd="sng" algn="ctr">
            <a:noFill/>
            <a:prstDash val="solid"/>
            <a:miter lim="800000"/>
          </a:ln>
          <a:effectLst/>
        </p:spPr>
        <p:txBody>
          <a:bodyPr anchor="ctr"/>
          <a:lstStyle/>
          <a:p>
            <a:pPr algn="ctr">
              <a:defRPr/>
            </a:pPr>
            <a:r>
              <a:rPr lang="en-US" altLang="zh-CN" sz="3200" kern="0" dirty="0">
                <a:solidFill>
                  <a:srgbClr val="FFFFFF"/>
                </a:solidFill>
                <a:latin typeface="思源黑体 CN Medium" panose="020B0600000000000000" pitchFamily="34" charset="-122"/>
                <a:ea typeface="思源黑体 CN Medium" panose="020B0600000000000000" pitchFamily="34" charset="-122"/>
              </a:rPr>
              <a:t>1</a:t>
            </a:r>
            <a:endParaRPr lang="zh-CN" altLang="en-US" sz="3200" kern="0" dirty="0">
              <a:solidFill>
                <a:srgbClr val="FFFFFF"/>
              </a:solidFill>
              <a:latin typeface="思源黑体 CN Medium" panose="020B0600000000000000" pitchFamily="34" charset="-122"/>
              <a:ea typeface="思源黑体 CN Medium" panose="020B0600000000000000" pitchFamily="34" charset="-122"/>
            </a:endParaRPr>
          </a:p>
        </p:txBody>
      </p:sp>
      <p:pic>
        <p:nvPicPr>
          <p:cNvPr id="15" name="MH_Other_10">
            <a:extLst>
              <a:ext uri="{FF2B5EF4-FFF2-40B4-BE49-F238E27FC236}">
                <a16:creationId xmlns:a16="http://schemas.microsoft.com/office/drawing/2014/main" id="{5FB9541D-F505-4953-99E2-0C96B28467F1}"/>
              </a:ext>
            </a:extLst>
          </p:cNvPr>
          <p:cNvPicPr>
            <a:picLocks noChangeAspect="1"/>
          </p:cNvPicPr>
          <p:nvPr>
            <p:custDataLst>
              <p:tags r:id="rId11"/>
            </p:custDataLst>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5697089" y="1481559"/>
            <a:ext cx="995780" cy="9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0F49B900-1D20-463D-AE7C-07E6722D735F}"/>
              </a:ext>
            </a:extLst>
          </p:cNvPr>
          <p:cNvSpPr/>
          <p:nvPr/>
        </p:nvSpPr>
        <p:spPr>
          <a:xfrm>
            <a:off x="995423" y="2883916"/>
            <a:ext cx="4210823" cy="646331"/>
          </a:xfrm>
          <a:prstGeom prst="rect">
            <a:avLst/>
          </a:prstGeom>
        </p:spPr>
        <p:txBody>
          <a:bodyPr wrap="square">
            <a:spAutoFit/>
          </a:bodyPr>
          <a:lstStyle/>
          <a:p>
            <a:pPr algn="r"/>
            <a:r>
              <a:rPr lang="zh-CN" altLang="en-US"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pc="300" dirty="0">
                <a:solidFill>
                  <a:srgbClr val="53525E"/>
                </a:solidFill>
                <a:latin typeface="思源黑体 CN Medium" panose="020B0600000000000000" pitchFamily="34" charset="-122"/>
                <a:ea typeface="思源黑体 CN Medium" panose="020B0600000000000000" pitchFamily="34" charset="-122"/>
              </a:rPr>
              <a:t>,</a:t>
            </a:r>
            <a:r>
              <a:rPr lang="zh-CN" altLang="en-US"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zh-CN" altLang="en-US" dirty="0">
              <a:latin typeface="思源黑体 CN Medium" panose="020B0600000000000000" pitchFamily="34" charset="-122"/>
              <a:ea typeface="思源黑体 CN Medium" panose="020B0600000000000000" pitchFamily="34" charset="-122"/>
            </a:endParaRPr>
          </a:p>
        </p:txBody>
      </p:sp>
      <p:sp>
        <p:nvSpPr>
          <p:cNvPr id="18" name="矩形 17">
            <a:extLst>
              <a:ext uri="{FF2B5EF4-FFF2-40B4-BE49-F238E27FC236}">
                <a16:creationId xmlns:a16="http://schemas.microsoft.com/office/drawing/2014/main" id="{B650C697-B119-4998-8E5C-3BF420EFE717}"/>
              </a:ext>
            </a:extLst>
          </p:cNvPr>
          <p:cNvSpPr/>
          <p:nvPr/>
        </p:nvSpPr>
        <p:spPr>
          <a:xfrm>
            <a:off x="995423" y="4918621"/>
            <a:ext cx="4101497" cy="646331"/>
          </a:xfrm>
          <a:prstGeom prst="rect">
            <a:avLst/>
          </a:prstGeom>
        </p:spPr>
        <p:txBody>
          <a:bodyPr wrap="square">
            <a:spAutoFit/>
          </a:bodyPr>
          <a:lstStyle/>
          <a:p>
            <a:pPr algn="r"/>
            <a:r>
              <a:rPr lang="zh-CN" altLang="en-US"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pc="300" dirty="0">
                <a:solidFill>
                  <a:srgbClr val="53525E"/>
                </a:solidFill>
                <a:latin typeface="思源黑体 CN Medium" panose="020B0600000000000000" pitchFamily="34" charset="-122"/>
                <a:ea typeface="思源黑体 CN Medium" panose="020B0600000000000000" pitchFamily="34" charset="-122"/>
              </a:rPr>
              <a:t>,</a:t>
            </a:r>
            <a:r>
              <a:rPr lang="zh-CN" altLang="en-US"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zh-CN" altLang="en-US" dirty="0">
              <a:latin typeface="思源黑体 CN Medium" panose="020B0600000000000000" pitchFamily="34" charset="-122"/>
              <a:ea typeface="思源黑体 CN Medium" panose="020B0600000000000000" pitchFamily="34" charset="-122"/>
            </a:endParaRPr>
          </a:p>
        </p:txBody>
      </p:sp>
      <p:sp>
        <p:nvSpPr>
          <p:cNvPr id="19" name="矩形 18">
            <a:extLst>
              <a:ext uri="{FF2B5EF4-FFF2-40B4-BE49-F238E27FC236}">
                <a16:creationId xmlns:a16="http://schemas.microsoft.com/office/drawing/2014/main" id="{24EDF208-E800-4579-836F-0A7748DA37A4}"/>
              </a:ext>
            </a:extLst>
          </p:cNvPr>
          <p:cNvSpPr/>
          <p:nvPr/>
        </p:nvSpPr>
        <p:spPr>
          <a:xfrm>
            <a:off x="7470523" y="3919947"/>
            <a:ext cx="4115735" cy="646331"/>
          </a:xfrm>
          <a:prstGeom prst="rect">
            <a:avLst/>
          </a:prstGeom>
        </p:spPr>
        <p:txBody>
          <a:bodyPr wrap="square">
            <a:spAutoFit/>
          </a:bodyPr>
          <a:lstStyle/>
          <a:p>
            <a:r>
              <a:rPr lang="zh-CN" altLang="en-US"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pc="300" dirty="0">
                <a:solidFill>
                  <a:srgbClr val="53525E"/>
                </a:solidFill>
                <a:latin typeface="思源黑体 CN Medium" panose="020B0600000000000000" pitchFamily="34" charset="-122"/>
                <a:ea typeface="思源黑体 CN Medium" panose="020B0600000000000000" pitchFamily="34" charset="-122"/>
              </a:rPr>
              <a:t>,</a:t>
            </a:r>
            <a:r>
              <a:rPr lang="zh-CN" altLang="en-US"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zh-CN" altLang="en-US" dirty="0">
              <a:latin typeface="思源黑体 CN Medium" panose="020B0600000000000000" pitchFamily="34" charset="-122"/>
              <a:ea typeface="思源黑体 CN Medium" panose="020B0600000000000000" pitchFamily="34" charset="-122"/>
            </a:endParaRPr>
          </a:p>
        </p:txBody>
      </p:sp>
      <p:sp>
        <p:nvSpPr>
          <p:cNvPr id="20" name="矩形 19">
            <a:extLst>
              <a:ext uri="{FF2B5EF4-FFF2-40B4-BE49-F238E27FC236}">
                <a16:creationId xmlns:a16="http://schemas.microsoft.com/office/drawing/2014/main" id="{A1B10622-DA95-4BD3-86A4-819AECD7DDD7}"/>
              </a:ext>
            </a:extLst>
          </p:cNvPr>
          <p:cNvSpPr/>
          <p:nvPr/>
        </p:nvSpPr>
        <p:spPr>
          <a:xfrm>
            <a:off x="7227977" y="5830783"/>
            <a:ext cx="3933867" cy="646331"/>
          </a:xfrm>
          <a:prstGeom prst="rect">
            <a:avLst/>
          </a:prstGeom>
        </p:spPr>
        <p:txBody>
          <a:bodyPr wrap="square">
            <a:spAutoFit/>
          </a:bodyPr>
          <a:lstStyle/>
          <a:p>
            <a:r>
              <a:rPr lang="zh-CN" altLang="en-US"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pc="300" dirty="0">
                <a:solidFill>
                  <a:srgbClr val="53525E"/>
                </a:solidFill>
                <a:latin typeface="思源黑体 CN Medium" panose="020B0600000000000000" pitchFamily="34" charset="-122"/>
                <a:ea typeface="思源黑体 CN Medium" panose="020B0600000000000000" pitchFamily="34" charset="-122"/>
              </a:rPr>
              <a:t>,</a:t>
            </a:r>
            <a:r>
              <a:rPr lang="zh-CN" altLang="en-US"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zh-CN" altLang="en-US" dirty="0">
              <a:latin typeface="思源黑体 CN Medium" panose="020B0600000000000000" pitchFamily="34" charset="-122"/>
              <a:ea typeface="思源黑体 CN Medium" panose="020B0600000000000000" pitchFamily="34" charset="-122"/>
            </a:endParaRPr>
          </a:p>
        </p:txBody>
      </p:sp>
      <p:sp>
        <p:nvSpPr>
          <p:cNvPr id="21" name="Shape 1787">
            <a:extLst>
              <a:ext uri="{FF2B5EF4-FFF2-40B4-BE49-F238E27FC236}">
                <a16:creationId xmlns:a16="http://schemas.microsoft.com/office/drawing/2014/main" id="{CDFD668E-2E07-4D6A-9824-E049C794C653}"/>
              </a:ext>
            </a:extLst>
          </p:cNvPr>
          <p:cNvSpPr/>
          <p:nvPr/>
        </p:nvSpPr>
        <p:spPr>
          <a:xfrm>
            <a:off x="3956676" y="514322"/>
            <a:ext cx="48241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480426187"/>
      </p:ext>
    </p:extLst>
  </p:cSld>
  <p:clrMapOvr>
    <a:masterClrMapping/>
  </p:clrMapOvr>
  <mc:AlternateContent xmlns:mc="http://schemas.openxmlformats.org/markup-compatibility/2006" xmlns:p14="http://schemas.microsoft.com/office/powerpoint/2010/main">
    <mc:Choice Requires="p14">
      <p:transition spd="slow" p14:dur="3400" advTm="13908">
        <p14:reveal/>
      </p:transition>
    </mc:Choice>
    <mc:Fallback xmlns="">
      <p:transition spd="slow" advTm="139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right)">
                                      <p:cBhvr>
                                        <p:cTn id="36" dur="500"/>
                                        <p:tgtEl>
                                          <p:spTgt spid="10"/>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right)">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wipe(right)">
                                      <p:cBhvr>
                                        <p:cTn id="66" dur="500"/>
                                        <p:tgtEl>
                                          <p:spTgt spid="17"/>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right)">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down)">
                                      <p:cBhvr>
                                        <p:cTn id="74" dur="500"/>
                                        <p:tgtEl>
                                          <p:spTgt spid="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ipe(down)">
                                      <p:cBhvr>
                                        <p:cTn id="7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0" grpId="0" animBg="1"/>
      <p:bldP spid="12" grpId="0" animBg="1"/>
      <p:bldP spid="14" grpId="0" animBg="1"/>
      <p:bldP spid="17" grpId="0"/>
      <p:bldP spid="18" grpId="0"/>
      <p:bldP spid="19" grpId="0"/>
      <p:bldP spid="20" grpId="0"/>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D4FDC85-A3B5-4092-B586-B5527CBCE676}"/>
              </a:ext>
            </a:extLst>
          </p:cNvPr>
          <p:cNvSpPr txBox="1">
            <a:spLocks/>
          </p:cNvSpPr>
          <p:nvPr>
            <p:custDataLst>
              <p:tags r:id="rId2"/>
            </p:custDataLst>
          </p:nvPr>
        </p:nvSpPr>
        <p:spPr>
          <a:xfrm>
            <a:off x="3098006" y="2092354"/>
            <a:ext cx="5995988" cy="1235075"/>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3600" b="1" i="0" kern="1200" baseline="0">
                <a:solidFill>
                  <a:schemeClr val="accent1">
                    <a:lumMod val="50000"/>
                  </a:schemeClr>
                </a:solidFill>
                <a:effectLst>
                  <a:glow rad="139700">
                    <a:schemeClr val="bg1">
                      <a:alpha val="40000"/>
                    </a:schemeClr>
                  </a:glow>
                  <a:reflection blurRad="6350" stA="18000" endPos="50000" dist="60007" dir="5400000" sy="-100000" algn="bl" rotWithShape="0"/>
                </a:effectLst>
                <a:latin typeface="Arial Black" panose="020B0A04020102020204" pitchFamily="34" charset="0"/>
                <a:ea typeface="微软雅黑" panose="020B0503020204020204" pitchFamily="34" charset="-122"/>
                <a:cs typeface="+mj-cs"/>
              </a:defRPr>
            </a:lvl1pPr>
          </a:lstStyle>
          <a:p>
            <a:pPr lvl="0">
              <a:lnSpc>
                <a:spcPct val="100000"/>
              </a:lnSpc>
              <a:defRPr/>
            </a:pPr>
            <a:r>
              <a:rPr lang="zh-CN" altLang="en-US" sz="6000" dirty="0">
                <a:solidFill>
                  <a:srgbClr val="53525E"/>
                </a:solidFill>
                <a:effectLst>
                  <a:glow rad="139700">
                    <a:srgbClr val="FFFFFF">
                      <a:alpha val="40000"/>
                    </a:srgbClr>
                  </a:glow>
                  <a:reflection blurRad="6350" stA="18000" endPos="50000" dist="60007" dir="5400000" sy="-100000" algn="bl" rotWithShape="0"/>
                </a:effectLst>
                <a:latin typeface="思源黑体 CN Medium" panose="020B0600000000000000" pitchFamily="34" charset="-122"/>
                <a:ea typeface="思源黑体 CN Medium" panose="020B0600000000000000" pitchFamily="34" charset="-122"/>
              </a:rPr>
              <a:t>单击此处添加标题</a:t>
            </a:r>
          </a:p>
        </p:txBody>
      </p:sp>
      <p:sp>
        <p:nvSpPr>
          <p:cNvPr id="7" name="文本占位符 6">
            <a:extLst>
              <a:ext uri="{FF2B5EF4-FFF2-40B4-BE49-F238E27FC236}">
                <a16:creationId xmlns:a16="http://schemas.microsoft.com/office/drawing/2014/main" id="{748988E3-73AD-4E4A-8662-D0FB93AF9F58}"/>
              </a:ext>
            </a:extLst>
          </p:cNvPr>
          <p:cNvSpPr txBox="1">
            <a:spLocks/>
          </p:cNvSpPr>
          <p:nvPr>
            <p:custDataLst>
              <p:tags r:id="rId3"/>
            </p:custDataLst>
          </p:nvPr>
        </p:nvSpPr>
        <p:spPr>
          <a:xfrm>
            <a:off x="4209682" y="3438775"/>
            <a:ext cx="3772635" cy="465828"/>
          </a:xfrm>
          <a:prstGeom prst="rect">
            <a:avLst/>
          </a:prstGeom>
        </p:spPr>
        <p:txBody>
          <a:bodyPr vert="horz" lIns="91440" tIns="45720" rIns="91440" bIns="45720" rtlCol="0">
            <a:noAutofit/>
          </a:bodyPr>
          <a:lstStyle>
            <a:lvl1pPr marL="0" indent="0" algn="ctr" defTabSz="914400" rtl="0" eaLnBrk="1" latinLnBrk="0" hangingPunct="1">
              <a:lnSpc>
                <a:spcPct val="110000"/>
              </a:lnSpc>
              <a:spcBef>
                <a:spcPts val="1800"/>
              </a:spcBef>
              <a:spcAft>
                <a:spcPts val="0"/>
              </a:spcAft>
              <a:buClr>
                <a:schemeClr val="accent3">
                  <a:lumMod val="75000"/>
                </a:schemeClr>
              </a:buClr>
              <a:buSzPct val="100000"/>
              <a:buFont typeface="Webdings" panose="05030102010509060703" pitchFamily="18" charset="2"/>
              <a:buNone/>
              <a:defRPr sz="1600" kern="1200" baseline="0">
                <a:solidFill>
                  <a:schemeClr val="tx1">
                    <a:lumMod val="60000"/>
                    <a:lumOff val="40000"/>
                  </a:schemeClr>
                </a:solidFill>
                <a:latin typeface="Arial" panose="020B0604020202020204" pitchFamily="34" charset="0"/>
                <a:ea typeface="微软雅黑" panose="020B0503020204020204" pitchFamily="3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buClr>
                <a:srgbClr val="A4C37B">
                  <a:lumMod val="75000"/>
                </a:srgbClr>
              </a:buClr>
              <a:defRPr/>
            </a:pPr>
            <a:r>
              <a:rPr lang="en-US" altLang="zh-CN" sz="2000" dirty="0">
                <a:solidFill>
                  <a:srgbClr val="53525E"/>
                </a:solidFill>
                <a:latin typeface="思源黑体 CN Medium" panose="020B0600000000000000" pitchFamily="34" charset="-122"/>
                <a:ea typeface="思源黑体 CN Medium" panose="020B0600000000000000" pitchFamily="34" charset="-122"/>
              </a:rPr>
              <a:t>Lorem ipsum dolor</a:t>
            </a:r>
          </a:p>
        </p:txBody>
      </p:sp>
      <p:pic>
        <p:nvPicPr>
          <p:cNvPr id="8" name="图片 7">
            <a:extLst>
              <a:ext uri="{FF2B5EF4-FFF2-40B4-BE49-F238E27FC236}">
                <a16:creationId xmlns:a16="http://schemas.microsoft.com/office/drawing/2014/main" id="{0B6EFD4B-5AB7-47C7-AB1A-4F1D201CCCF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197032" y="4148108"/>
            <a:ext cx="7554197" cy="2575366"/>
          </a:xfrm>
          <a:prstGeom prst="rect">
            <a:avLst/>
          </a:prstGeom>
        </p:spPr>
      </p:pic>
    </p:spTree>
    <p:custDataLst>
      <p:tags r:id="rId1"/>
    </p:custDataLst>
    <p:extLst>
      <p:ext uri="{BB962C8B-B14F-4D97-AF65-F5344CB8AC3E}">
        <p14:creationId xmlns:p14="http://schemas.microsoft.com/office/powerpoint/2010/main" val="761509133"/>
      </p:ext>
    </p:extLst>
  </p:cSld>
  <p:clrMapOvr>
    <a:masterClrMapping/>
  </p:clrMapOvr>
  <p:transition spd="slow" advTm="2553">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72">
            <a:extLst>
              <a:ext uri="{FF2B5EF4-FFF2-40B4-BE49-F238E27FC236}">
                <a16:creationId xmlns:a16="http://schemas.microsoft.com/office/drawing/2014/main" id="{5B9AC786-9D88-4E85-867D-B83CE130B817}"/>
              </a:ext>
            </a:extLst>
          </p:cNvPr>
          <p:cNvSpPr/>
          <p:nvPr/>
        </p:nvSpPr>
        <p:spPr>
          <a:xfrm>
            <a:off x="3823248" y="3856012"/>
            <a:ext cx="2508226" cy="1946947"/>
          </a:xfrm>
          <a:prstGeom prst="roundRect">
            <a:avLst>
              <a:gd name="adj" fmla="val 6819"/>
            </a:avLst>
          </a:prstGeom>
          <a:solidFill>
            <a:srgbClr val="329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Medium" panose="020B0600000000000000" pitchFamily="34" charset="-122"/>
              <a:ea typeface="思源黑体 CN Medium" panose="020B0600000000000000" pitchFamily="34" charset="-122"/>
            </a:endParaRPr>
          </a:p>
        </p:txBody>
      </p:sp>
      <p:sp>
        <p:nvSpPr>
          <p:cNvPr id="3" name="Rectangle: Rounded Corners 173">
            <a:extLst>
              <a:ext uri="{FF2B5EF4-FFF2-40B4-BE49-F238E27FC236}">
                <a16:creationId xmlns:a16="http://schemas.microsoft.com/office/drawing/2014/main" id="{C702AA1A-C3FB-4C1F-BBC1-4CF0CF812DEB}"/>
              </a:ext>
            </a:extLst>
          </p:cNvPr>
          <p:cNvSpPr/>
          <p:nvPr/>
        </p:nvSpPr>
        <p:spPr>
          <a:xfrm>
            <a:off x="811865" y="2562104"/>
            <a:ext cx="2795977" cy="2061078"/>
          </a:xfrm>
          <a:prstGeom prst="roundRect">
            <a:avLst>
              <a:gd name="adj" fmla="val 6819"/>
            </a:avLst>
          </a:prstGeom>
          <a:solidFill>
            <a:srgbClr val="F8AB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思源黑体 CN Medium" panose="020B0600000000000000" pitchFamily="34" charset="-122"/>
              <a:ea typeface="思源黑体 CN Medium" panose="020B0600000000000000" pitchFamily="34" charset="-122"/>
            </a:endParaRPr>
          </a:p>
        </p:txBody>
      </p:sp>
      <p:grpSp>
        <p:nvGrpSpPr>
          <p:cNvPr id="4" name="Group 174">
            <a:extLst>
              <a:ext uri="{FF2B5EF4-FFF2-40B4-BE49-F238E27FC236}">
                <a16:creationId xmlns:a16="http://schemas.microsoft.com/office/drawing/2014/main" id="{FAD40E7C-6677-47CC-97A3-716FEE38C5A7}"/>
              </a:ext>
            </a:extLst>
          </p:cNvPr>
          <p:cNvGrpSpPr/>
          <p:nvPr/>
        </p:nvGrpSpPr>
        <p:grpSpPr>
          <a:xfrm>
            <a:off x="1925275" y="2766498"/>
            <a:ext cx="569156" cy="295669"/>
            <a:chOff x="1794673" y="3125690"/>
            <a:chExt cx="572169" cy="403215"/>
          </a:xfrm>
          <a:solidFill>
            <a:schemeClr val="bg1"/>
          </a:solidFill>
        </p:grpSpPr>
        <p:sp>
          <p:nvSpPr>
            <p:cNvPr id="5" name="Freeform 119">
              <a:extLst>
                <a:ext uri="{FF2B5EF4-FFF2-40B4-BE49-F238E27FC236}">
                  <a16:creationId xmlns:a16="http://schemas.microsoft.com/office/drawing/2014/main" id="{150AFDAE-5816-4E2B-AD80-20DC5BB10848}"/>
                </a:ext>
              </a:extLst>
            </p:cNvPr>
            <p:cNvSpPr>
              <a:spLocks/>
            </p:cNvSpPr>
            <p:nvPr/>
          </p:nvSpPr>
          <p:spPr bwMode="auto">
            <a:xfrm>
              <a:off x="1918194" y="3252050"/>
              <a:ext cx="48272" cy="45433"/>
            </a:xfrm>
            <a:custGeom>
              <a:avLst/>
              <a:gdLst>
                <a:gd name="T0" fmla="*/ 0 w 31"/>
                <a:gd name="T1" fmla="*/ 29 h 29"/>
                <a:gd name="T2" fmla="*/ 31 w 31"/>
                <a:gd name="T3" fmla="*/ 29 h 29"/>
                <a:gd name="T4" fmla="*/ 31 w 31"/>
                <a:gd name="T5" fmla="*/ 0 h 29"/>
                <a:gd name="T6" fmla="*/ 0 w 31"/>
                <a:gd name="T7" fmla="*/ 29 h 29"/>
              </a:gdLst>
              <a:ahLst/>
              <a:cxnLst>
                <a:cxn ang="0">
                  <a:pos x="T0" y="T1"/>
                </a:cxn>
                <a:cxn ang="0">
                  <a:pos x="T2" y="T3"/>
                </a:cxn>
                <a:cxn ang="0">
                  <a:pos x="T4" y="T5"/>
                </a:cxn>
                <a:cxn ang="0">
                  <a:pos x="T6" y="T7"/>
                </a:cxn>
              </a:cxnLst>
              <a:rect l="0" t="0" r="r" b="b"/>
              <a:pathLst>
                <a:path w="31" h="29">
                  <a:moveTo>
                    <a:pt x="0" y="29"/>
                  </a:moveTo>
                  <a:cubicBezTo>
                    <a:pt x="31" y="29"/>
                    <a:pt x="31" y="29"/>
                    <a:pt x="31" y="29"/>
                  </a:cubicBezTo>
                  <a:cubicBezTo>
                    <a:pt x="31" y="0"/>
                    <a:pt x="31" y="0"/>
                    <a:pt x="31" y="0"/>
                  </a:cubicBezTo>
                  <a:cubicBezTo>
                    <a:pt x="19" y="3"/>
                    <a:pt x="3" y="17"/>
                    <a:pt x="0"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6" name="Oval 120">
              <a:extLst>
                <a:ext uri="{FF2B5EF4-FFF2-40B4-BE49-F238E27FC236}">
                  <a16:creationId xmlns:a16="http://schemas.microsoft.com/office/drawing/2014/main" id="{78280399-0600-4CCA-926D-AE68689E634A}"/>
                </a:ext>
              </a:extLst>
            </p:cNvPr>
            <p:cNvSpPr>
              <a:spLocks noChangeArrowheads="1"/>
            </p:cNvSpPr>
            <p:nvPr/>
          </p:nvSpPr>
          <p:spPr bwMode="auto">
            <a:xfrm>
              <a:off x="2210667" y="3409644"/>
              <a:ext cx="119261" cy="119261"/>
            </a:xfrm>
            <a:prstGeom prst="ellipse">
              <a:avLst/>
            </a:pr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7" name="Freeform 121">
              <a:extLst>
                <a:ext uri="{FF2B5EF4-FFF2-40B4-BE49-F238E27FC236}">
                  <a16:creationId xmlns:a16="http://schemas.microsoft.com/office/drawing/2014/main" id="{65485D88-AC52-424D-AB8B-89C066C34582}"/>
                </a:ext>
              </a:extLst>
            </p:cNvPr>
            <p:cNvSpPr>
              <a:spLocks noEditPoints="1"/>
            </p:cNvSpPr>
            <p:nvPr/>
          </p:nvSpPr>
          <p:spPr bwMode="auto">
            <a:xfrm>
              <a:off x="1794673" y="3125690"/>
              <a:ext cx="572169" cy="363462"/>
            </a:xfrm>
            <a:custGeom>
              <a:avLst/>
              <a:gdLst>
                <a:gd name="T0" fmla="*/ 361 w 367"/>
                <a:gd name="T1" fmla="*/ 37 h 233"/>
                <a:gd name="T2" fmla="*/ 134 w 367"/>
                <a:gd name="T3" fmla="*/ 37 h 233"/>
                <a:gd name="T4" fmla="*/ 134 w 367"/>
                <a:gd name="T5" fmla="*/ 12 h 233"/>
                <a:gd name="T6" fmla="*/ 122 w 367"/>
                <a:gd name="T7" fmla="*/ 0 h 233"/>
                <a:gd name="T8" fmla="*/ 110 w 367"/>
                <a:gd name="T9" fmla="*/ 12 h 233"/>
                <a:gd name="T10" fmla="*/ 110 w 367"/>
                <a:gd name="T11" fmla="*/ 37 h 233"/>
                <a:gd name="T12" fmla="*/ 93 w 367"/>
                <a:gd name="T13" fmla="*/ 37 h 233"/>
                <a:gd name="T14" fmla="*/ 36 w 367"/>
                <a:gd name="T15" fmla="*/ 96 h 233"/>
                <a:gd name="T16" fmla="*/ 36 w 367"/>
                <a:gd name="T17" fmla="*/ 123 h 233"/>
                <a:gd name="T18" fmla="*/ 7 w 367"/>
                <a:gd name="T19" fmla="*/ 136 h 233"/>
                <a:gd name="T20" fmla="*/ 0 w 367"/>
                <a:gd name="T21" fmla="*/ 143 h 233"/>
                <a:gd name="T22" fmla="*/ 0 w 367"/>
                <a:gd name="T23" fmla="*/ 157 h 233"/>
                <a:gd name="T24" fmla="*/ 0 w 367"/>
                <a:gd name="T25" fmla="*/ 219 h 233"/>
                <a:gd name="T26" fmla="*/ 0 w 367"/>
                <a:gd name="T27" fmla="*/ 233 h 233"/>
                <a:gd name="T28" fmla="*/ 24 w 367"/>
                <a:gd name="T29" fmla="*/ 233 h 233"/>
                <a:gd name="T30" fmla="*/ 22 w 367"/>
                <a:gd name="T31" fmla="*/ 219 h 233"/>
                <a:gd name="T32" fmla="*/ 75 w 367"/>
                <a:gd name="T33" fmla="*/ 166 h 233"/>
                <a:gd name="T34" fmla="*/ 129 w 367"/>
                <a:gd name="T35" fmla="*/ 219 h 233"/>
                <a:gd name="T36" fmla="*/ 127 w 367"/>
                <a:gd name="T37" fmla="*/ 233 h 233"/>
                <a:gd name="T38" fmla="*/ 253 w 367"/>
                <a:gd name="T39" fmla="*/ 233 h 233"/>
                <a:gd name="T40" fmla="*/ 251 w 367"/>
                <a:gd name="T41" fmla="*/ 218 h 233"/>
                <a:gd name="T42" fmla="*/ 280 w 367"/>
                <a:gd name="T43" fmla="*/ 171 h 233"/>
                <a:gd name="T44" fmla="*/ 292 w 367"/>
                <a:gd name="T45" fmla="*/ 168 h 233"/>
                <a:gd name="T46" fmla="*/ 305 w 367"/>
                <a:gd name="T47" fmla="*/ 166 h 233"/>
                <a:gd name="T48" fmla="*/ 359 w 367"/>
                <a:gd name="T49" fmla="*/ 219 h 233"/>
                <a:gd name="T50" fmla="*/ 356 w 367"/>
                <a:gd name="T51" fmla="*/ 233 h 233"/>
                <a:gd name="T52" fmla="*/ 367 w 367"/>
                <a:gd name="T53" fmla="*/ 233 h 233"/>
                <a:gd name="T54" fmla="*/ 367 w 367"/>
                <a:gd name="T55" fmla="*/ 219 h 233"/>
                <a:gd name="T56" fmla="*/ 367 w 367"/>
                <a:gd name="T57" fmla="*/ 157 h 233"/>
                <a:gd name="T58" fmla="*/ 367 w 367"/>
                <a:gd name="T59" fmla="*/ 43 h 233"/>
                <a:gd name="T60" fmla="*/ 361 w 367"/>
                <a:gd name="T61" fmla="*/ 37 h 233"/>
                <a:gd name="T62" fmla="*/ 122 w 367"/>
                <a:gd name="T63" fmla="*/ 119 h 233"/>
                <a:gd name="T64" fmla="*/ 116 w 367"/>
                <a:gd name="T65" fmla="*/ 122 h 233"/>
                <a:gd name="T66" fmla="*/ 70 w 367"/>
                <a:gd name="T67" fmla="*/ 122 h 233"/>
                <a:gd name="T68" fmla="*/ 62 w 367"/>
                <a:gd name="T69" fmla="*/ 117 h 233"/>
                <a:gd name="T70" fmla="*/ 115 w 367"/>
                <a:gd name="T71" fmla="*/ 63 h 233"/>
                <a:gd name="T72" fmla="*/ 122 w 367"/>
                <a:gd name="T73" fmla="*/ 72 h 233"/>
                <a:gd name="T74" fmla="*/ 122 w 367"/>
                <a:gd name="T75" fmla="*/ 119 h 233"/>
                <a:gd name="T76" fmla="*/ 318 w 367"/>
                <a:gd name="T77" fmla="*/ 128 h 233"/>
                <a:gd name="T78" fmla="*/ 312 w 367"/>
                <a:gd name="T79" fmla="*/ 135 h 233"/>
                <a:gd name="T80" fmla="*/ 294 w 367"/>
                <a:gd name="T81" fmla="*/ 135 h 233"/>
                <a:gd name="T82" fmla="*/ 294 w 367"/>
                <a:gd name="T83" fmla="*/ 153 h 233"/>
                <a:gd name="T84" fmla="*/ 287 w 367"/>
                <a:gd name="T85" fmla="*/ 159 h 233"/>
                <a:gd name="T86" fmla="*/ 251 w 367"/>
                <a:gd name="T87" fmla="*/ 159 h 233"/>
                <a:gd name="T88" fmla="*/ 245 w 367"/>
                <a:gd name="T89" fmla="*/ 153 h 233"/>
                <a:gd name="T90" fmla="*/ 245 w 367"/>
                <a:gd name="T91" fmla="*/ 135 h 233"/>
                <a:gd name="T92" fmla="*/ 226 w 367"/>
                <a:gd name="T93" fmla="*/ 135 h 233"/>
                <a:gd name="T94" fmla="*/ 220 w 367"/>
                <a:gd name="T95" fmla="*/ 128 h 233"/>
                <a:gd name="T96" fmla="*/ 220 w 367"/>
                <a:gd name="T97" fmla="*/ 92 h 233"/>
                <a:gd name="T98" fmla="*/ 226 w 367"/>
                <a:gd name="T99" fmla="*/ 86 h 233"/>
                <a:gd name="T100" fmla="*/ 245 w 367"/>
                <a:gd name="T101" fmla="*/ 86 h 233"/>
                <a:gd name="T102" fmla="*/ 245 w 367"/>
                <a:gd name="T103" fmla="*/ 67 h 233"/>
                <a:gd name="T104" fmla="*/ 251 w 367"/>
                <a:gd name="T105" fmla="*/ 61 h 233"/>
                <a:gd name="T106" fmla="*/ 287 w 367"/>
                <a:gd name="T107" fmla="*/ 61 h 233"/>
                <a:gd name="T108" fmla="*/ 294 w 367"/>
                <a:gd name="T109" fmla="*/ 67 h 233"/>
                <a:gd name="T110" fmla="*/ 294 w 367"/>
                <a:gd name="T111" fmla="*/ 86 h 233"/>
                <a:gd name="T112" fmla="*/ 312 w 367"/>
                <a:gd name="T113" fmla="*/ 86 h 233"/>
                <a:gd name="T114" fmla="*/ 318 w 367"/>
                <a:gd name="T115" fmla="*/ 92 h 233"/>
                <a:gd name="T116" fmla="*/ 318 w 367"/>
                <a:gd name="T117" fmla="*/ 12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7" h="233">
                  <a:moveTo>
                    <a:pt x="361" y="37"/>
                  </a:moveTo>
                  <a:cubicBezTo>
                    <a:pt x="134" y="37"/>
                    <a:pt x="134" y="37"/>
                    <a:pt x="134" y="37"/>
                  </a:cubicBezTo>
                  <a:cubicBezTo>
                    <a:pt x="134" y="12"/>
                    <a:pt x="134" y="12"/>
                    <a:pt x="134" y="12"/>
                  </a:cubicBezTo>
                  <a:cubicBezTo>
                    <a:pt x="134" y="8"/>
                    <a:pt x="134" y="0"/>
                    <a:pt x="122" y="0"/>
                  </a:cubicBezTo>
                  <a:cubicBezTo>
                    <a:pt x="110" y="0"/>
                    <a:pt x="110" y="8"/>
                    <a:pt x="110" y="12"/>
                  </a:cubicBezTo>
                  <a:cubicBezTo>
                    <a:pt x="110" y="37"/>
                    <a:pt x="110" y="37"/>
                    <a:pt x="110" y="37"/>
                  </a:cubicBezTo>
                  <a:cubicBezTo>
                    <a:pt x="93" y="37"/>
                    <a:pt x="93" y="37"/>
                    <a:pt x="93" y="37"/>
                  </a:cubicBezTo>
                  <a:cubicBezTo>
                    <a:pt x="59" y="37"/>
                    <a:pt x="36" y="62"/>
                    <a:pt x="36" y="96"/>
                  </a:cubicBezTo>
                  <a:cubicBezTo>
                    <a:pt x="36" y="123"/>
                    <a:pt x="36" y="123"/>
                    <a:pt x="36" y="123"/>
                  </a:cubicBezTo>
                  <a:cubicBezTo>
                    <a:pt x="7" y="136"/>
                    <a:pt x="7" y="136"/>
                    <a:pt x="7" y="136"/>
                  </a:cubicBezTo>
                  <a:cubicBezTo>
                    <a:pt x="4" y="137"/>
                    <a:pt x="0" y="140"/>
                    <a:pt x="0" y="143"/>
                  </a:cubicBezTo>
                  <a:cubicBezTo>
                    <a:pt x="0" y="157"/>
                    <a:pt x="0" y="157"/>
                    <a:pt x="0" y="157"/>
                  </a:cubicBezTo>
                  <a:cubicBezTo>
                    <a:pt x="0" y="219"/>
                    <a:pt x="0" y="219"/>
                    <a:pt x="0" y="219"/>
                  </a:cubicBezTo>
                  <a:cubicBezTo>
                    <a:pt x="0" y="233"/>
                    <a:pt x="0" y="233"/>
                    <a:pt x="0" y="233"/>
                  </a:cubicBezTo>
                  <a:cubicBezTo>
                    <a:pt x="24" y="233"/>
                    <a:pt x="24" y="233"/>
                    <a:pt x="24" y="233"/>
                  </a:cubicBezTo>
                  <a:cubicBezTo>
                    <a:pt x="22" y="233"/>
                    <a:pt x="22" y="224"/>
                    <a:pt x="22" y="219"/>
                  </a:cubicBezTo>
                  <a:cubicBezTo>
                    <a:pt x="22" y="190"/>
                    <a:pt x="46" y="166"/>
                    <a:pt x="75" y="166"/>
                  </a:cubicBezTo>
                  <a:cubicBezTo>
                    <a:pt x="105" y="166"/>
                    <a:pt x="129" y="190"/>
                    <a:pt x="129" y="219"/>
                  </a:cubicBezTo>
                  <a:cubicBezTo>
                    <a:pt x="129" y="224"/>
                    <a:pt x="128" y="233"/>
                    <a:pt x="127" y="233"/>
                  </a:cubicBezTo>
                  <a:cubicBezTo>
                    <a:pt x="253" y="233"/>
                    <a:pt x="253" y="233"/>
                    <a:pt x="253" y="233"/>
                  </a:cubicBezTo>
                  <a:cubicBezTo>
                    <a:pt x="252" y="233"/>
                    <a:pt x="251" y="223"/>
                    <a:pt x="251" y="218"/>
                  </a:cubicBezTo>
                  <a:cubicBezTo>
                    <a:pt x="251" y="198"/>
                    <a:pt x="263" y="184"/>
                    <a:pt x="280" y="171"/>
                  </a:cubicBezTo>
                  <a:cubicBezTo>
                    <a:pt x="280" y="171"/>
                    <a:pt x="288" y="170"/>
                    <a:pt x="292" y="168"/>
                  </a:cubicBezTo>
                  <a:cubicBezTo>
                    <a:pt x="296" y="167"/>
                    <a:pt x="301" y="166"/>
                    <a:pt x="305" y="166"/>
                  </a:cubicBezTo>
                  <a:cubicBezTo>
                    <a:pt x="335" y="166"/>
                    <a:pt x="359" y="190"/>
                    <a:pt x="359" y="219"/>
                  </a:cubicBezTo>
                  <a:cubicBezTo>
                    <a:pt x="359" y="224"/>
                    <a:pt x="358" y="233"/>
                    <a:pt x="356" y="233"/>
                  </a:cubicBezTo>
                  <a:cubicBezTo>
                    <a:pt x="367" y="233"/>
                    <a:pt x="367" y="233"/>
                    <a:pt x="367" y="233"/>
                  </a:cubicBezTo>
                  <a:cubicBezTo>
                    <a:pt x="367" y="219"/>
                    <a:pt x="367" y="219"/>
                    <a:pt x="367" y="219"/>
                  </a:cubicBezTo>
                  <a:cubicBezTo>
                    <a:pt x="367" y="157"/>
                    <a:pt x="367" y="157"/>
                    <a:pt x="367" y="157"/>
                  </a:cubicBezTo>
                  <a:cubicBezTo>
                    <a:pt x="367" y="43"/>
                    <a:pt x="367" y="43"/>
                    <a:pt x="367" y="43"/>
                  </a:cubicBezTo>
                  <a:cubicBezTo>
                    <a:pt x="367" y="38"/>
                    <a:pt x="365" y="37"/>
                    <a:pt x="361" y="37"/>
                  </a:cubicBezTo>
                  <a:close/>
                  <a:moveTo>
                    <a:pt x="122" y="119"/>
                  </a:moveTo>
                  <a:cubicBezTo>
                    <a:pt x="122" y="123"/>
                    <a:pt x="120" y="122"/>
                    <a:pt x="116" y="122"/>
                  </a:cubicBezTo>
                  <a:cubicBezTo>
                    <a:pt x="70" y="122"/>
                    <a:pt x="70" y="122"/>
                    <a:pt x="70" y="122"/>
                  </a:cubicBezTo>
                  <a:cubicBezTo>
                    <a:pt x="66" y="122"/>
                    <a:pt x="62" y="121"/>
                    <a:pt x="62" y="117"/>
                  </a:cubicBezTo>
                  <a:cubicBezTo>
                    <a:pt x="62" y="81"/>
                    <a:pt x="97" y="63"/>
                    <a:pt x="115" y="63"/>
                  </a:cubicBezTo>
                  <a:cubicBezTo>
                    <a:pt x="119" y="63"/>
                    <a:pt x="122" y="68"/>
                    <a:pt x="122" y="72"/>
                  </a:cubicBezTo>
                  <a:lnTo>
                    <a:pt x="122" y="119"/>
                  </a:lnTo>
                  <a:close/>
                  <a:moveTo>
                    <a:pt x="318" y="128"/>
                  </a:moveTo>
                  <a:cubicBezTo>
                    <a:pt x="318" y="132"/>
                    <a:pt x="315" y="135"/>
                    <a:pt x="312" y="135"/>
                  </a:cubicBezTo>
                  <a:cubicBezTo>
                    <a:pt x="294" y="135"/>
                    <a:pt x="294" y="135"/>
                    <a:pt x="294" y="135"/>
                  </a:cubicBezTo>
                  <a:cubicBezTo>
                    <a:pt x="294" y="153"/>
                    <a:pt x="294" y="153"/>
                    <a:pt x="294" y="153"/>
                  </a:cubicBezTo>
                  <a:cubicBezTo>
                    <a:pt x="294" y="156"/>
                    <a:pt x="291" y="159"/>
                    <a:pt x="287" y="159"/>
                  </a:cubicBezTo>
                  <a:cubicBezTo>
                    <a:pt x="251" y="159"/>
                    <a:pt x="251" y="159"/>
                    <a:pt x="251" y="159"/>
                  </a:cubicBezTo>
                  <a:cubicBezTo>
                    <a:pt x="247" y="159"/>
                    <a:pt x="245" y="156"/>
                    <a:pt x="245" y="153"/>
                  </a:cubicBezTo>
                  <a:cubicBezTo>
                    <a:pt x="245" y="135"/>
                    <a:pt x="245" y="135"/>
                    <a:pt x="245" y="135"/>
                  </a:cubicBezTo>
                  <a:cubicBezTo>
                    <a:pt x="226" y="135"/>
                    <a:pt x="226" y="135"/>
                    <a:pt x="226" y="135"/>
                  </a:cubicBezTo>
                  <a:cubicBezTo>
                    <a:pt x="223" y="135"/>
                    <a:pt x="220" y="132"/>
                    <a:pt x="220" y="128"/>
                  </a:cubicBezTo>
                  <a:cubicBezTo>
                    <a:pt x="220" y="92"/>
                    <a:pt x="220" y="92"/>
                    <a:pt x="220" y="92"/>
                  </a:cubicBezTo>
                  <a:cubicBezTo>
                    <a:pt x="220" y="88"/>
                    <a:pt x="223" y="86"/>
                    <a:pt x="226" y="86"/>
                  </a:cubicBezTo>
                  <a:cubicBezTo>
                    <a:pt x="245" y="86"/>
                    <a:pt x="245" y="86"/>
                    <a:pt x="245" y="86"/>
                  </a:cubicBezTo>
                  <a:cubicBezTo>
                    <a:pt x="245" y="67"/>
                    <a:pt x="245" y="67"/>
                    <a:pt x="245" y="67"/>
                  </a:cubicBezTo>
                  <a:cubicBezTo>
                    <a:pt x="245" y="64"/>
                    <a:pt x="247" y="61"/>
                    <a:pt x="251" y="61"/>
                  </a:cubicBezTo>
                  <a:cubicBezTo>
                    <a:pt x="287" y="61"/>
                    <a:pt x="287" y="61"/>
                    <a:pt x="287" y="61"/>
                  </a:cubicBezTo>
                  <a:cubicBezTo>
                    <a:pt x="291" y="61"/>
                    <a:pt x="294" y="64"/>
                    <a:pt x="294" y="67"/>
                  </a:cubicBezTo>
                  <a:cubicBezTo>
                    <a:pt x="294" y="86"/>
                    <a:pt x="294" y="86"/>
                    <a:pt x="294" y="86"/>
                  </a:cubicBezTo>
                  <a:cubicBezTo>
                    <a:pt x="312" y="86"/>
                    <a:pt x="312" y="86"/>
                    <a:pt x="312" y="86"/>
                  </a:cubicBezTo>
                  <a:cubicBezTo>
                    <a:pt x="315" y="86"/>
                    <a:pt x="318" y="88"/>
                    <a:pt x="318" y="92"/>
                  </a:cubicBezTo>
                  <a:lnTo>
                    <a:pt x="318" y="128"/>
                  </a:ln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8" name="Freeform 122">
              <a:extLst>
                <a:ext uri="{FF2B5EF4-FFF2-40B4-BE49-F238E27FC236}">
                  <a16:creationId xmlns:a16="http://schemas.microsoft.com/office/drawing/2014/main" id="{335C79C3-D61D-4ACE-946D-45AF5E3A9467}"/>
                </a:ext>
              </a:extLst>
            </p:cNvPr>
            <p:cNvSpPr>
              <a:spLocks/>
            </p:cNvSpPr>
            <p:nvPr/>
          </p:nvSpPr>
          <p:spPr bwMode="auto">
            <a:xfrm>
              <a:off x="2156716" y="3239272"/>
              <a:ext cx="115002" cy="116421"/>
            </a:xfrm>
            <a:custGeom>
              <a:avLst/>
              <a:gdLst>
                <a:gd name="T0" fmla="*/ 49 w 74"/>
                <a:gd name="T1" fmla="*/ 19 h 74"/>
                <a:gd name="T2" fmla="*/ 49 w 74"/>
                <a:gd name="T3" fmla="*/ 0 h 74"/>
                <a:gd name="T4" fmla="*/ 25 w 74"/>
                <a:gd name="T5" fmla="*/ 0 h 74"/>
                <a:gd name="T6" fmla="*/ 25 w 74"/>
                <a:gd name="T7" fmla="*/ 19 h 74"/>
                <a:gd name="T8" fmla="*/ 19 w 74"/>
                <a:gd name="T9" fmla="*/ 25 h 74"/>
                <a:gd name="T10" fmla="*/ 0 w 74"/>
                <a:gd name="T11" fmla="*/ 25 h 74"/>
                <a:gd name="T12" fmla="*/ 0 w 74"/>
                <a:gd name="T13" fmla="*/ 49 h 74"/>
                <a:gd name="T14" fmla="*/ 19 w 74"/>
                <a:gd name="T15" fmla="*/ 49 h 74"/>
                <a:gd name="T16" fmla="*/ 25 w 74"/>
                <a:gd name="T17" fmla="*/ 55 h 74"/>
                <a:gd name="T18" fmla="*/ 25 w 74"/>
                <a:gd name="T19" fmla="*/ 74 h 74"/>
                <a:gd name="T20" fmla="*/ 49 w 74"/>
                <a:gd name="T21" fmla="*/ 74 h 74"/>
                <a:gd name="T22" fmla="*/ 49 w 74"/>
                <a:gd name="T23" fmla="*/ 55 h 74"/>
                <a:gd name="T24" fmla="*/ 55 w 74"/>
                <a:gd name="T25" fmla="*/ 49 h 74"/>
                <a:gd name="T26" fmla="*/ 74 w 74"/>
                <a:gd name="T27" fmla="*/ 49 h 74"/>
                <a:gd name="T28" fmla="*/ 74 w 74"/>
                <a:gd name="T29" fmla="*/ 25 h 74"/>
                <a:gd name="T30" fmla="*/ 55 w 74"/>
                <a:gd name="T31" fmla="*/ 25 h 74"/>
                <a:gd name="T32" fmla="*/ 49 w 74"/>
                <a:gd name="T33" fmla="*/ 1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4">
                  <a:moveTo>
                    <a:pt x="49" y="19"/>
                  </a:moveTo>
                  <a:cubicBezTo>
                    <a:pt x="49" y="0"/>
                    <a:pt x="49" y="0"/>
                    <a:pt x="49" y="0"/>
                  </a:cubicBezTo>
                  <a:cubicBezTo>
                    <a:pt x="25" y="0"/>
                    <a:pt x="25" y="0"/>
                    <a:pt x="25" y="0"/>
                  </a:cubicBezTo>
                  <a:cubicBezTo>
                    <a:pt x="25" y="19"/>
                    <a:pt x="25" y="19"/>
                    <a:pt x="25" y="19"/>
                  </a:cubicBezTo>
                  <a:cubicBezTo>
                    <a:pt x="25" y="22"/>
                    <a:pt x="22" y="25"/>
                    <a:pt x="19" y="25"/>
                  </a:cubicBezTo>
                  <a:cubicBezTo>
                    <a:pt x="0" y="25"/>
                    <a:pt x="0" y="25"/>
                    <a:pt x="0" y="25"/>
                  </a:cubicBezTo>
                  <a:cubicBezTo>
                    <a:pt x="0" y="49"/>
                    <a:pt x="0" y="49"/>
                    <a:pt x="0" y="49"/>
                  </a:cubicBezTo>
                  <a:cubicBezTo>
                    <a:pt x="19" y="49"/>
                    <a:pt x="19" y="49"/>
                    <a:pt x="19" y="49"/>
                  </a:cubicBezTo>
                  <a:cubicBezTo>
                    <a:pt x="22" y="49"/>
                    <a:pt x="25" y="52"/>
                    <a:pt x="25" y="55"/>
                  </a:cubicBezTo>
                  <a:cubicBezTo>
                    <a:pt x="25" y="74"/>
                    <a:pt x="25" y="74"/>
                    <a:pt x="25" y="74"/>
                  </a:cubicBezTo>
                  <a:cubicBezTo>
                    <a:pt x="49" y="74"/>
                    <a:pt x="49" y="74"/>
                    <a:pt x="49" y="74"/>
                  </a:cubicBezTo>
                  <a:cubicBezTo>
                    <a:pt x="49" y="55"/>
                    <a:pt x="49" y="55"/>
                    <a:pt x="49" y="55"/>
                  </a:cubicBezTo>
                  <a:cubicBezTo>
                    <a:pt x="49" y="52"/>
                    <a:pt x="52" y="49"/>
                    <a:pt x="55" y="49"/>
                  </a:cubicBezTo>
                  <a:cubicBezTo>
                    <a:pt x="74" y="49"/>
                    <a:pt x="74" y="49"/>
                    <a:pt x="74" y="49"/>
                  </a:cubicBezTo>
                  <a:cubicBezTo>
                    <a:pt x="74" y="25"/>
                    <a:pt x="74" y="25"/>
                    <a:pt x="74" y="25"/>
                  </a:cubicBezTo>
                  <a:cubicBezTo>
                    <a:pt x="55" y="25"/>
                    <a:pt x="55" y="25"/>
                    <a:pt x="55" y="25"/>
                  </a:cubicBezTo>
                  <a:cubicBezTo>
                    <a:pt x="52" y="25"/>
                    <a:pt x="49" y="22"/>
                    <a:pt x="49"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9" name="Oval 123">
              <a:extLst>
                <a:ext uri="{FF2B5EF4-FFF2-40B4-BE49-F238E27FC236}">
                  <a16:creationId xmlns:a16="http://schemas.microsoft.com/office/drawing/2014/main" id="{721A5C1E-3E02-428E-940C-C4948B005DC3}"/>
                </a:ext>
              </a:extLst>
            </p:cNvPr>
            <p:cNvSpPr>
              <a:spLocks noChangeArrowheads="1"/>
            </p:cNvSpPr>
            <p:nvPr/>
          </p:nvSpPr>
          <p:spPr bwMode="auto">
            <a:xfrm>
              <a:off x="1852885" y="3409644"/>
              <a:ext cx="117842" cy="119261"/>
            </a:xfrm>
            <a:prstGeom prst="ellipse">
              <a:avLst/>
            </a:pr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grpSp>
      <p:sp>
        <p:nvSpPr>
          <p:cNvPr id="10" name="Freeform 124">
            <a:extLst>
              <a:ext uri="{FF2B5EF4-FFF2-40B4-BE49-F238E27FC236}">
                <a16:creationId xmlns:a16="http://schemas.microsoft.com/office/drawing/2014/main" id="{E14E1F5B-3A12-4207-B494-C69B29268C6E}"/>
              </a:ext>
            </a:extLst>
          </p:cNvPr>
          <p:cNvSpPr>
            <a:spLocks noEditPoints="1"/>
          </p:cNvSpPr>
          <p:nvPr/>
        </p:nvSpPr>
        <p:spPr bwMode="auto">
          <a:xfrm>
            <a:off x="4914043" y="4010319"/>
            <a:ext cx="549385" cy="419559"/>
          </a:xfrm>
          <a:custGeom>
            <a:avLst/>
            <a:gdLst>
              <a:gd name="T0" fmla="*/ 354 w 354"/>
              <a:gd name="T1" fmla="*/ 93 h 367"/>
              <a:gd name="T2" fmla="*/ 303 w 354"/>
              <a:gd name="T3" fmla="*/ 40 h 367"/>
              <a:gd name="T4" fmla="*/ 252 w 354"/>
              <a:gd name="T5" fmla="*/ 93 h 367"/>
              <a:gd name="T6" fmla="*/ 291 w 354"/>
              <a:gd name="T7" fmla="*/ 143 h 367"/>
              <a:gd name="T8" fmla="*/ 291 w 354"/>
              <a:gd name="T9" fmla="*/ 247 h 367"/>
              <a:gd name="T10" fmla="*/ 197 w 354"/>
              <a:gd name="T11" fmla="*/ 337 h 367"/>
              <a:gd name="T12" fmla="*/ 119 w 354"/>
              <a:gd name="T13" fmla="*/ 243 h 367"/>
              <a:gd name="T14" fmla="*/ 119 w 354"/>
              <a:gd name="T15" fmla="*/ 221 h 367"/>
              <a:gd name="T16" fmla="*/ 214 w 354"/>
              <a:gd name="T17" fmla="*/ 16 h 367"/>
              <a:gd name="T18" fmla="*/ 199 w 354"/>
              <a:gd name="T19" fmla="*/ 0 h 367"/>
              <a:gd name="T20" fmla="*/ 150 w 354"/>
              <a:gd name="T21" fmla="*/ 0 h 367"/>
              <a:gd name="T22" fmla="*/ 135 w 354"/>
              <a:gd name="T23" fmla="*/ 18 h 367"/>
              <a:gd name="T24" fmla="*/ 150 w 354"/>
              <a:gd name="T25" fmla="*/ 36 h 367"/>
              <a:gd name="T26" fmla="*/ 183 w 354"/>
              <a:gd name="T27" fmla="*/ 36 h 367"/>
              <a:gd name="T28" fmla="*/ 106 w 354"/>
              <a:gd name="T29" fmla="*/ 198 h 367"/>
              <a:gd name="T30" fmla="*/ 29 w 354"/>
              <a:gd name="T31" fmla="*/ 36 h 367"/>
              <a:gd name="T32" fmla="*/ 58 w 354"/>
              <a:gd name="T33" fmla="*/ 36 h 367"/>
              <a:gd name="T34" fmla="*/ 74 w 354"/>
              <a:gd name="T35" fmla="*/ 18 h 367"/>
              <a:gd name="T36" fmla="*/ 58 w 354"/>
              <a:gd name="T37" fmla="*/ 0 h 367"/>
              <a:gd name="T38" fmla="*/ 12 w 354"/>
              <a:gd name="T39" fmla="*/ 0 h 367"/>
              <a:gd name="T40" fmla="*/ 0 w 354"/>
              <a:gd name="T41" fmla="*/ 16 h 367"/>
              <a:gd name="T42" fmla="*/ 95 w 354"/>
              <a:gd name="T43" fmla="*/ 220 h 367"/>
              <a:gd name="T44" fmla="*/ 95 w 354"/>
              <a:gd name="T45" fmla="*/ 243 h 367"/>
              <a:gd name="T46" fmla="*/ 197 w 354"/>
              <a:gd name="T47" fmla="*/ 367 h 367"/>
              <a:gd name="T48" fmla="*/ 315 w 354"/>
              <a:gd name="T49" fmla="*/ 247 h 367"/>
              <a:gd name="T50" fmla="*/ 315 w 354"/>
              <a:gd name="T51" fmla="*/ 143 h 367"/>
              <a:gd name="T52" fmla="*/ 354 w 354"/>
              <a:gd name="T53" fmla="*/ 93 h 367"/>
              <a:gd name="T54" fmla="*/ 303 w 354"/>
              <a:gd name="T55" fmla="*/ 115 h 367"/>
              <a:gd name="T56" fmla="*/ 281 w 354"/>
              <a:gd name="T57" fmla="*/ 93 h 367"/>
              <a:gd name="T58" fmla="*/ 303 w 354"/>
              <a:gd name="T59" fmla="*/ 71 h 367"/>
              <a:gd name="T60" fmla="*/ 325 w 354"/>
              <a:gd name="T61" fmla="*/ 93 h 367"/>
              <a:gd name="T62" fmla="*/ 303 w 354"/>
              <a:gd name="T63" fmla="*/ 11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4" h="367">
                <a:moveTo>
                  <a:pt x="354" y="93"/>
                </a:moveTo>
                <a:cubicBezTo>
                  <a:pt x="354" y="64"/>
                  <a:pt x="332" y="40"/>
                  <a:pt x="303" y="40"/>
                </a:cubicBezTo>
                <a:cubicBezTo>
                  <a:pt x="273" y="40"/>
                  <a:pt x="252" y="64"/>
                  <a:pt x="252" y="93"/>
                </a:cubicBezTo>
                <a:cubicBezTo>
                  <a:pt x="252" y="116"/>
                  <a:pt x="266" y="136"/>
                  <a:pt x="291" y="143"/>
                </a:cubicBezTo>
                <a:cubicBezTo>
                  <a:pt x="291" y="247"/>
                  <a:pt x="291" y="247"/>
                  <a:pt x="291" y="247"/>
                </a:cubicBezTo>
                <a:cubicBezTo>
                  <a:pt x="291" y="297"/>
                  <a:pt x="249" y="337"/>
                  <a:pt x="197" y="337"/>
                </a:cubicBezTo>
                <a:cubicBezTo>
                  <a:pt x="145" y="337"/>
                  <a:pt x="119" y="290"/>
                  <a:pt x="119" y="243"/>
                </a:cubicBezTo>
                <a:cubicBezTo>
                  <a:pt x="119" y="221"/>
                  <a:pt x="119" y="221"/>
                  <a:pt x="119" y="221"/>
                </a:cubicBezTo>
                <a:cubicBezTo>
                  <a:pt x="181" y="201"/>
                  <a:pt x="214" y="55"/>
                  <a:pt x="214" y="16"/>
                </a:cubicBezTo>
                <a:cubicBezTo>
                  <a:pt x="214" y="7"/>
                  <a:pt x="208" y="0"/>
                  <a:pt x="199" y="0"/>
                </a:cubicBezTo>
                <a:cubicBezTo>
                  <a:pt x="150" y="0"/>
                  <a:pt x="150" y="0"/>
                  <a:pt x="150" y="0"/>
                </a:cubicBezTo>
                <a:cubicBezTo>
                  <a:pt x="142" y="0"/>
                  <a:pt x="135" y="10"/>
                  <a:pt x="135" y="18"/>
                </a:cubicBezTo>
                <a:cubicBezTo>
                  <a:pt x="135" y="27"/>
                  <a:pt x="142" y="36"/>
                  <a:pt x="150" y="36"/>
                </a:cubicBezTo>
                <a:cubicBezTo>
                  <a:pt x="183" y="36"/>
                  <a:pt x="183" y="36"/>
                  <a:pt x="183" y="36"/>
                </a:cubicBezTo>
                <a:cubicBezTo>
                  <a:pt x="176" y="85"/>
                  <a:pt x="137" y="198"/>
                  <a:pt x="106" y="198"/>
                </a:cubicBezTo>
                <a:cubicBezTo>
                  <a:pt x="76" y="198"/>
                  <a:pt x="37" y="85"/>
                  <a:pt x="29" y="36"/>
                </a:cubicBezTo>
                <a:cubicBezTo>
                  <a:pt x="58" y="36"/>
                  <a:pt x="58" y="36"/>
                  <a:pt x="58" y="36"/>
                </a:cubicBezTo>
                <a:cubicBezTo>
                  <a:pt x="67" y="36"/>
                  <a:pt x="74" y="27"/>
                  <a:pt x="74" y="18"/>
                </a:cubicBezTo>
                <a:cubicBezTo>
                  <a:pt x="74" y="10"/>
                  <a:pt x="67" y="0"/>
                  <a:pt x="58" y="0"/>
                </a:cubicBezTo>
                <a:cubicBezTo>
                  <a:pt x="12" y="0"/>
                  <a:pt x="12" y="0"/>
                  <a:pt x="12" y="0"/>
                </a:cubicBezTo>
                <a:cubicBezTo>
                  <a:pt x="4" y="0"/>
                  <a:pt x="0" y="7"/>
                  <a:pt x="0" y="16"/>
                </a:cubicBezTo>
                <a:cubicBezTo>
                  <a:pt x="0" y="36"/>
                  <a:pt x="34" y="194"/>
                  <a:pt x="95" y="220"/>
                </a:cubicBezTo>
                <a:cubicBezTo>
                  <a:pt x="95" y="243"/>
                  <a:pt x="95" y="243"/>
                  <a:pt x="95" y="243"/>
                </a:cubicBezTo>
                <a:cubicBezTo>
                  <a:pt x="95" y="316"/>
                  <a:pt x="134" y="367"/>
                  <a:pt x="197" y="367"/>
                </a:cubicBezTo>
                <a:cubicBezTo>
                  <a:pt x="265" y="367"/>
                  <a:pt x="315" y="313"/>
                  <a:pt x="315" y="247"/>
                </a:cubicBezTo>
                <a:cubicBezTo>
                  <a:pt x="315" y="143"/>
                  <a:pt x="315" y="143"/>
                  <a:pt x="315" y="143"/>
                </a:cubicBezTo>
                <a:cubicBezTo>
                  <a:pt x="340" y="136"/>
                  <a:pt x="354" y="116"/>
                  <a:pt x="354" y="93"/>
                </a:cubicBezTo>
                <a:close/>
                <a:moveTo>
                  <a:pt x="303" y="115"/>
                </a:moveTo>
                <a:cubicBezTo>
                  <a:pt x="291" y="115"/>
                  <a:pt x="281" y="105"/>
                  <a:pt x="281" y="93"/>
                </a:cubicBezTo>
                <a:cubicBezTo>
                  <a:pt x="281" y="80"/>
                  <a:pt x="291" y="71"/>
                  <a:pt x="303" y="71"/>
                </a:cubicBezTo>
                <a:cubicBezTo>
                  <a:pt x="316" y="71"/>
                  <a:pt x="325" y="80"/>
                  <a:pt x="325" y="93"/>
                </a:cubicBezTo>
                <a:cubicBezTo>
                  <a:pt x="325" y="105"/>
                  <a:pt x="316" y="115"/>
                  <a:pt x="303" y="1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11" name="Rectangle 181">
            <a:extLst>
              <a:ext uri="{FF2B5EF4-FFF2-40B4-BE49-F238E27FC236}">
                <a16:creationId xmlns:a16="http://schemas.microsoft.com/office/drawing/2014/main" id="{E9B256B5-7AED-4DF7-99F3-18E657F7AD7A}"/>
              </a:ext>
            </a:extLst>
          </p:cNvPr>
          <p:cNvSpPr/>
          <p:nvPr/>
        </p:nvSpPr>
        <p:spPr>
          <a:xfrm>
            <a:off x="787024" y="3213245"/>
            <a:ext cx="2759973" cy="246221"/>
          </a:xfrm>
          <a:prstGeom prst="rect">
            <a:avLst/>
          </a:prstGeom>
        </p:spPr>
        <p:txBody>
          <a:bodyPr wrap="square" lIns="0" tIns="0" rIns="0" bIns="0">
            <a:spAutoFit/>
          </a:bodyPr>
          <a:lstStyle/>
          <a:p>
            <a:pPr algn="ctr"/>
            <a:r>
              <a:rPr lang="zh-CN" altLang="en-US" sz="1600" dirty="0">
                <a:solidFill>
                  <a:schemeClr val="bg1"/>
                </a:solidFill>
                <a:latin typeface="思源黑体 CN Medium" panose="020B0600000000000000" pitchFamily="34" charset="-122"/>
                <a:ea typeface="思源黑体 CN Medium" panose="020B0600000000000000" pitchFamily="34" charset="-122"/>
                <a:cs typeface="Lato Bold" panose="020F0502020204030203" pitchFamily="34" charset="0"/>
              </a:rPr>
              <a:t>添加标题</a:t>
            </a:r>
            <a:endParaRPr lang="en-US" sz="1600" dirty="0">
              <a:solidFill>
                <a:schemeClr val="bg1"/>
              </a:solidFill>
              <a:latin typeface="思源黑体 CN Medium" panose="020B0600000000000000" pitchFamily="34" charset="-122"/>
              <a:ea typeface="思源黑体 CN Medium" panose="020B0600000000000000" pitchFamily="34" charset="-122"/>
              <a:cs typeface="Lato Bold" panose="020F0502020204030203" pitchFamily="34" charset="0"/>
            </a:endParaRPr>
          </a:p>
        </p:txBody>
      </p:sp>
      <p:sp>
        <p:nvSpPr>
          <p:cNvPr id="12" name="Rectangle 182">
            <a:extLst>
              <a:ext uri="{FF2B5EF4-FFF2-40B4-BE49-F238E27FC236}">
                <a16:creationId xmlns:a16="http://schemas.microsoft.com/office/drawing/2014/main" id="{D9209AD9-F76E-42E5-AF4A-1DBBAA437A94}"/>
              </a:ext>
            </a:extLst>
          </p:cNvPr>
          <p:cNvSpPr/>
          <p:nvPr/>
        </p:nvSpPr>
        <p:spPr>
          <a:xfrm>
            <a:off x="1018254" y="3495721"/>
            <a:ext cx="2451667" cy="935705"/>
          </a:xfrm>
          <a:prstGeom prst="rect">
            <a:avLst/>
          </a:prstGeom>
        </p:spPr>
        <p:txBody>
          <a:bodyPr wrap="square" lIns="0" tIns="0" rIns="0" bIns="0">
            <a:spAutoFit/>
          </a:bodyPr>
          <a:lstStyle/>
          <a:p>
            <a:pPr>
              <a:lnSpc>
                <a:spcPct val="150000"/>
              </a:lnSpc>
            </a:pPr>
            <a:r>
              <a:rPr lang="zh-CN" altLang="en-US" sz="1400" spc="300" dirty="0">
                <a:solidFill>
                  <a:schemeClr val="bg1"/>
                </a:solidFill>
                <a:latin typeface="思源黑体 CN Medium" panose="020B0600000000000000" pitchFamily="34" charset="-122"/>
                <a:ea typeface="思源黑体 CN Medium" panose="020B0600000000000000" pitchFamily="34" charset="-122"/>
              </a:rPr>
              <a:t>单击此处可编辑内容</a:t>
            </a:r>
            <a:r>
              <a:rPr lang="en-US" altLang="zh-CN" sz="1400" spc="300" dirty="0">
                <a:solidFill>
                  <a:schemeClr val="bg1"/>
                </a:solidFill>
                <a:latin typeface="思源黑体 CN Medium" panose="020B0600000000000000" pitchFamily="34" charset="-122"/>
                <a:ea typeface="思源黑体 CN Medium" panose="020B0600000000000000" pitchFamily="34" charset="-122"/>
              </a:rPr>
              <a:t>,</a:t>
            </a:r>
            <a:r>
              <a:rPr lang="zh-CN" altLang="en-US" sz="1400" spc="300" dirty="0">
                <a:solidFill>
                  <a:schemeClr val="bg1"/>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45" name="Rectangle 211">
            <a:extLst>
              <a:ext uri="{FF2B5EF4-FFF2-40B4-BE49-F238E27FC236}">
                <a16:creationId xmlns:a16="http://schemas.microsoft.com/office/drawing/2014/main" id="{29F80573-FFCC-458F-9D91-7915E88370C8}"/>
              </a:ext>
            </a:extLst>
          </p:cNvPr>
          <p:cNvSpPr/>
          <p:nvPr/>
        </p:nvSpPr>
        <p:spPr>
          <a:xfrm>
            <a:off x="3797089" y="4435496"/>
            <a:ext cx="2759973" cy="246221"/>
          </a:xfrm>
          <a:prstGeom prst="rect">
            <a:avLst/>
          </a:prstGeom>
        </p:spPr>
        <p:txBody>
          <a:bodyPr wrap="square" lIns="0" tIns="0" rIns="0" bIns="0">
            <a:spAutoFit/>
          </a:bodyPr>
          <a:lstStyle/>
          <a:p>
            <a:pPr algn="ctr"/>
            <a:r>
              <a:rPr lang="zh-CN" altLang="en-US" sz="1600" dirty="0">
                <a:solidFill>
                  <a:schemeClr val="bg1"/>
                </a:solidFill>
                <a:latin typeface="思源黑体 CN Medium" panose="020B0600000000000000" pitchFamily="34" charset="-122"/>
                <a:ea typeface="思源黑体 CN Medium" panose="020B0600000000000000" pitchFamily="34" charset="-122"/>
                <a:cs typeface="Lato Bold" panose="020F0502020204030203" pitchFamily="34" charset="0"/>
              </a:rPr>
              <a:t>添加标题</a:t>
            </a:r>
            <a:endParaRPr lang="en-US" altLang="zh-CN" sz="1600" dirty="0">
              <a:solidFill>
                <a:schemeClr val="bg1"/>
              </a:solidFill>
              <a:latin typeface="思源黑体 CN Medium" panose="020B0600000000000000" pitchFamily="34" charset="-122"/>
              <a:ea typeface="思源黑体 CN Medium" panose="020B0600000000000000" pitchFamily="34" charset="-122"/>
              <a:cs typeface="Lato Bold" panose="020F0502020204030203" pitchFamily="34" charset="0"/>
            </a:endParaRPr>
          </a:p>
        </p:txBody>
      </p:sp>
      <p:sp>
        <p:nvSpPr>
          <p:cNvPr id="46" name="Rectangle 212">
            <a:extLst>
              <a:ext uri="{FF2B5EF4-FFF2-40B4-BE49-F238E27FC236}">
                <a16:creationId xmlns:a16="http://schemas.microsoft.com/office/drawing/2014/main" id="{F851145F-D0BD-48CE-86E0-0FF1E414FF3E}"/>
              </a:ext>
            </a:extLst>
          </p:cNvPr>
          <p:cNvSpPr/>
          <p:nvPr/>
        </p:nvSpPr>
        <p:spPr>
          <a:xfrm>
            <a:off x="3951242" y="4707334"/>
            <a:ext cx="2308798" cy="935705"/>
          </a:xfrm>
          <a:prstGeom prst="rect">
            <a:avLst/>
          </a:prstGeom>
        </p:spPr>
        <p:txBody>
          <a:bodyPr wrap="square" lIns="0" tIns="0" rIns="0" bIns="0">
            <a:spAutoFit/>
          </a:bodyPr>
          <a:lstStyle/>
          <a:p>
            <a:pPr>
              <a:lnSpc>
                <a:spcPct val="150000"/>
              </a:lnSpc>
            </a:pPr>
            <a:r>
              <a:rPr lang="zh-CN" altLang="en-US" sz="1400" spc="300" dirty="0">
                <a:solidFill>
                  <a:schemeClr val="bg1"/>
                </a:solidFill>
                <a:latin typeface="思源黑体 CN Medium" panose="020B0600000000000000" pitchFamily="34" charset="-122"/>
                <a:ea typeface="思源黑体 CN Medium" panose="020B0600000000000000" pitchFamily="34" charset="-122"/>
              </a:rPr>
              <a:t>单击此处可编辑内容</a:t>
            </a:r>
            <a:r>
              <a:rPr lang="en-US" altLang="zh-CN" sz="1400" spc="300" dirty="0">
                <a:solidFill>
                  <a:schemeClr val="bg1"/>
                </a:solidFill>
                <a:latin typeface="思源黑体 CN Medium" panose="020B0600000000000000" pitchFamily="34" charset="-122"/>
                <a:ea typeface="思源黑体 CN Medium" panose="020B0600000000000000" pitchFamily="34" charset="-122"/>
              </a:rPr>
              <a:t>,</a:t>
            </a:r>
            <a:r>
              <a:rPr lang="zh-CN" altLang="en-US" sz="1400" spc="300" dirty="0">
                <a:solidFill>
                  <a:schemeClr val="bg1"/>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15" name="Rectangle: Rounded Corners 185">
            <a:extLst>
              <a:ext uri="{FF2B5EF4-FFF2-40B4-BE49-F238E27FC236}">
                <a16:creationId xmlns:a16="http://schemas.microsoft.com/office/drawing/2014/main" id="{385CAB11-6DC7-4FC3-9F07-38F2E3CD08B0}"/>
              </a:ext>
            </a:extLst>
          </p:cNvPr>
          <p:cNvSpPr/>
          <p:nvPr/>
        </p:nvSpPr>
        <p:spPr>
          <a:xfrm>
            <a:off x="1828584" y="4278644"/>
            <a:ext cx="2795977" cy="1946948"/>
          </a:xfrm>
          <a:prstGeom prst="roundRect">
            <a:avLst>
              <a:gd name="adj" fmla="val 6819"/>
            </a:avLst>
          </a:prstGeom>
          <a:solidFill>
            <a:schemeClr val="bg1"/>
          </a:solidFill>
          <a:ln>
            <a:no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Medium" panose="020B0600000000000000" pitchFamily="34" charset="-122"/>
              <a:ea typeface="思源黑体 CN Medium" panose="020B0600000000000000" pitchFamily="34" charset="-122"/>
            </a:endParaRPr>
          </a:p>
        </p:txBody>
      </p:sp>
      <p:grpSp>
        <p:nvGrpSpPr>
          <p:cNvPr id="16" name="Group 186">
            <a:extLst>
              <a:ext uri="{FF2B5EF4-FFF2-40B4-BE49-F238E27FC236}">
                <a16:creationId xmlns:a16="http://schemas.microsoft.com/office/drawing/2014/main" id="{6F18DCB9-B272-4F8D-A238-C97D670108E8}"/>
              </a:ext>
            </a:extLst>
          </p:cNvPr>
          <p:cNvGrpSpPr/>
          <p:nvPr/>
        </p:nvGrpSpPr>
        <p:grpSpPr>
          <a:xfrm>
            <a:off x="2960354" y="4413402"/>
            <a:ext cx="532437" cy="419559"/>
            <a:chOff x="2960308" y="3012108"/>
            <a:chExt cx="535255" cy="572169"/>
          </a:xfrm>
          <a:solidFill>
            <a:srgbClr val="53525E"/>
          </a:solidFill>
        </p:grpSpPr>
        <p:sp>
          <p:nvSpPr>
            <p:cNvPr id="17" name="Freeform 107">
              <a:extLst>
                <a:ext uri="{FF2B5EF4-FFF2-40B4-BE49-F238E27FC236}">
                  <a16:creationId xmlns:a16="http://schemas.microsoft.com/office/drawing/2014/main" id="{BA22A36D-63DC-439D-A90E-519F6A5F0B97}"/>
                </a:ext>
              </a:extLst>
            </p:cNvPr>
            <p:cNvSpPr>
              <a:spLocks/>
            </p:cNvSpPr>
            <p:nvPr/>
          </p:nvSpPr>
          <p:spPr bwMode="auto">
            <a:xfrm>
              <a:off x="3113643" y="3012108"/>
              <a:ext cx="228584" cy="275436"/>
            </a:xfrm>
            <a:custGeom>
              <a:avLst/>
              <a:gdLst>
                <a:gd name="T0" fmla="*/ 74 w 147"/>
                <a:gd name="T1" fmla="*/ 177 h 177"/>
                <a:gd name="T2" fmla="*/ 10 w 147"/>
                <a:gd name="T3" fmla="*/ 114 h 177"/>
                <a:gd name="T4" fmla="*/ 0 w 147"/>
                <a:gd name="T5" fmla="*/ 93 h 177"/>
                <a:gd name="T6" fmla="*/ 0 w 147"/>
                <a:gd name="T7" fmla="*/ 77 h 177"/>
                <a:gd name="T8" fmla="*/ 12 w 147"/>
                <a:gd name="T9" fmla="*/ 55 h 177"/>
                <a:gd name="T10" fmla="*/ 12 w 147"/>
                <a:gd name="T11" fmla="*/ 38 h 177"/>
                <a:gd name="T12" fmla="*/ 43 w 147"/>
                <a:gd name="T13" fmla="*/ 0 h 177"/>
                <a:gd name="T14" fmla="*/ 105 w 147"/>
                <a:gd name="T15" fmla="*/ 0 h 177"/>
                <a:gd name="T16" fmla="*/ 135 w 147"/>
                <a:gd name="T17" fmla="*/ 38 h 177"/>
                <a:gd name="T18" fmla="*/ 135 w 147"/>
                <a:gd name="T19" fmla="*/ 55 h 177"/>
                <a:gd name="T20" fmla="*/ 147 w 147"/>
                <a:gd name="T21" fmla="*/ 77 h 177"/>
                <a:gd name="T22" fmla="*/ 147 w 147"/>
                <a:gd name="T23" fmla="*/ 93 h 177"/>
                <a:gd name="T24" fmla="*/ 137 w 147"/>
                <a:gd name="T25" fmla="*/ 114 h 177"/>
                <a:gd name="T26" fmla="*/ 74 w 147"/>
                <a:gd name="T2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77">
                  <a:moveTo>
                    <a:pt x="74" y="177"/>
                  </a:moveTo>
                  <a:cubicBezTo>
                    <a:pt x="39" y="177"/>
                    <a:pt x="13" y="150"/>
                    <a:pt x="10" y="114"/>
                  </a:cubicBezTo>
                  <a:cubicBezTo>
                    <a:pt x="3" y="110"/>
                    <a:pt x="0" y="101"/>
                    <a:pt x="0" y="93"/>
                  </a:cubicBezTo>
                  <a:cubicBezTo>
                    <a:pt x="0" y="77"/>
                    <a:pt x="0" y="77"/>
                    <a:pt x="0" y="77"/>
                  </a:cubicBezTo>
                  <a:cubicBezTo>
                    <a:pt x="0" y="72"/>
                    <a:pt x="0" y="58"/>
                    <a:pt x="12" y="55"/>
                  </a:cubicBezTo>
                  <a:cubicBezTo>
                    <a:pt x="12" y="38"/>
                    <a:pt x="12" y="38"/>
                    <a:pt x="12" y="38"/>
                  </a:cubicBezTo>
                  <a:cubicBezTo>
                    <a:pt x="12" y="18"/>
                    <a:pt x="15" y="0"/>
                    <a:pt x="43" y="0"/>
                  </a:cubicBezTo>
                  <a:cubicBezTo>
                    <a:pt x="105" y="0"/>
                    <a:pt x="105" y="0"/>
                    <a:pt x="105" y="0"/>
                  </a:cubicBezTo>
                  <a:cubicBezTo>
                    <a:pt x="133" y="0"/>
                    <a:pt x="135" y="18"/>
                    <a:pt x="135" y="38"/>
                  </a:cubicBezTo>
                  <a:cubicBezTo>
                    <a:pt x="135" y="55"/>
                    <a:pt x="135" y="55"/>
                    <a:pt x="135" y="55"/>
                  </a:cubicBezTo>
                  <a:cubicBezTo>
                    <a:pt x="147" y="58"/>
                    <a:pt x="147" y="72"/>
                    <a:pt x="147" y="77"/>
                  </a:cubicBezTo>
                  <a:cubicBezTo>
                    <a:pt x="147" y="93"/>
                    <a:pt x="147" y="93"/>
                    <a:pt x="147" y="93"/>
                  </a:cubicBezTo>
                  <a:cubicBezTo>
                    <a:pt x="147" y="101"/>
                    <a:pt x="144" y="110"/>
                    <a:pt x="137" y="114"/>
                  </a:cubicBezTo>
                  <a:cubicBezTo>
                    <a:pt x="135" y="150"/>
                    <a:pt x="109" y="177"/>
                    <a:pt x="74" y="177"/>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18" name="Freeform 108">
              <a:extLst>
                <a:ext uri="{FF2B5EF4-FFF2-40B4-BE49-F238E27FC236}">
                  <a16:creationId xmlns:a16="http://schemas.microsoft.com/office/drawing/2014/main" id="{B1B39B5E-1FD8-4B26-ACCA-2EDA4026F761}"/>
                </a:ext>
              </a:extLst>
            </p:cNvPr>
            <p:cNvSpPr>
              <a:spLocks/>
            </p:cNvSpPr>
            <p:nvPr/>
          </p:nvSpPr>
          <p:spPr bwMode="auto">
            <a:xfrm>
              <a:off x="3315251" y="3220815"/>
              <a:ext cx="99384" cy="58211"/>
            </a:xfrm>
            <a:custGeom>
              <a:avLst/>
              <a:gdLst>
                <a:gd name="T0" fmla="*/ 63 w 63"/>
                <a:gd name="T1" fmla="*/ 37 h 37"/>
                <a:gd name="T2" fmla="*/ 20 w 63"/>
                <a:gd name="T3" fmla="*/ 0 h 37"/>
                <a:gd name="T4" fmla="*/ 19 w 63"/>
                <a:gd name="T5" fmla="*/ 0 h 37"/>
                <a:gd name="T6" fmla="*/ 0 w 63"/>
                <a:gd name="T7" fmla="*/ 37 h 37"/>
                <a:gd name="T8" fmla="*/ 63 w 63"/>
                <a:gd name="T9" fmla="*/ 37 h 37"/>
              </a:gdLst>
              <a:ahLst/>
              <a:cxnLst>
                <a:cxn ang="0">
                  <a:pos x="T0" y="T1"/>
                </a:cxn>
                <a:cxn ang="0">
                  <a:pos x="T2" y="T3"/>
                </a:cxn>
                <a:cxn ang="0">
                  <a:pos x="T4" y="T5"/>
                </a:cxn>
                <a:cxn ang="0">
                  <a:pos x="T6" y="T7"/>
                </a:cxn>
                <a:cxn ang="0">
                  <a:pos x="T8" y="T9"/>
                </a:cxn>
              </a:cxnLst>
              <a:rect l="0" t="0" r="r" b="b"/>
              <a:pathLst>
                <a:path w="63" h="37">
                  <a:moveTo>
                    <a:pt x="63" y="37"/>
                  </a:moveTo>
                  <a:cubicBezTo>
                    <a:pt x="56" y="13"/>
                    <a:pt x="41" y="0"/>
                    <a:pt x="20" y="0"/>
                  </a:cubicBezTo>
                  <a:cubicBezTo>
                    <a:pt x="19" y="0"/>
                    <a:pt x="19" y="0"/>
                    <a:pt x="19" y="0"/>
                  </a:cubicBezTo>
                  <a:cubicBezTo>
                    <a:pt x="15" y="13"/>
                    <a:pt x="8" y="25"/>
                    <a:pt x="0" y="37"/>
                  </a:cubicBezTo>
                  <a:lnTo>
                    <a:pt x="63" y="37"/>
                  </a:ln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19" name="Freeform 109">
              <a:extLst>
                <a:ext uri="{FF2B5EF4-FFF2-40B4-BE49-F238E27FC236}">
                  <a16:creationId xmlns:a16="http://schemas.microsoft.com/office/drawing/2014/main" id="{6E1AA17A-101C-4193-8398-5707208011FD}"/>
                </a:ext>
              </a:extLst>
            </p:cNvPr>
            <p:cNvSpPr>
              <a:spLocks/>
            </p:cNvSpPr>
            <p:nvPr/>
          </p:nvSpPr>
          <p:spPr bwMode="auto">
            <a:xfrm>
              <a:off x="3042655" y="3220815"/>
              <a:ext cx="99384" cy="58211"/>
            </a:xfrm>
            <a:custGeom>
              <a:avLst/>
              <a:gdLst>
                <a:gd name="T0" fmla="*/ 63 w 63"/>
                <a:gd name="T1" fmla="*/ 37 h 37"/>
                <a:gd name="T2" fmla="*/ 44 w 63"/>
                <a:gd name="T3" fmla="*/ 0 h 37"/>
                <a:gd name="T4" fmla="*/ 42 w 63"/>
                <a:gd name="T5" fmla="*/ 0 h 37"/>
                <a:gd name="T6" fmla="*/ 0 w 63"/>
                <a:gd name="T7" fmla="*/ 37 h 37"/>
                <a:gd name="T8" fmla="*/ 63 w 63"/>
                <a:gd name="T9" fmla="*/ 37 h 37"/>
              </a:gdLst>
              <a:ahLst/>
              <a:cxnLst>
                <a:cxn ang="0">
                  <a:pos x="T0" y="T1"/>
                </a:cxn>
                <a:cxn ang="0">
                  <a:pos x="T2" y="T3"/>
                </a:cxn>
                <a:cxn ang="0">
                  <a:pos x="T4" y="T5"/>
                </a:cxn>
                <a:cxn ang="0">
                  <a:pos x="T6" y="T7"/>
                </a:cxn>
                <a:cxn ang="0">
                  <a:pos x="T8" y="T9"/>
                </a:cxn>
              </a:cxnLst>
              <a:rect l="0" t="0" r="r" b="b"/>
              <a:pathLst>
                <a:path w="63" h="37">
                  <a:moveTo>
                    <a:pt x="63" y="37"/>
                  </a:moveTo>
                  <a:cubicBezTo>
                    <a:pt x="55" y="25"/>
                    <a:pt x="48" y="13"/>
                    <a:pt x="44" y="0"/>
                  </a:cubicBezTo>
                  <a:cubicBezTo>
                    <a:pt x="42" y="0"/>
                    <a:pt x="42" y="0"/>
                    <a:pt x="42" y="0"/>
                  </a:cubicBezTo>
                  <a:cubicBezTo>
                    <a:pt x="22" y="0"/>
                    <a:pt x="7" y="13"/>
                    <a:pt x="0" y="37"/>
                  </a:cubicBezTo>
                  <a:lnTo>
                    <a:pt x="63" y="37"/>
                  </a:ln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20" name="Freeform 110">
              <a:extLst>
                <a:ext uri="{FF2B5EF4-FFF2-40B4-BE49-F238E27FC236}">
                  <a16:creationId xmlns:a16="http://schemas.microsoft.com/office/drawing/2014/main" id="{DCB56088-64C9-48C2-A91E-C75FA2DD34A4}"/>
                </a:ext>
              </a:extLst>
            </p:cNvPr>
            <p:cNvSpPr>
              <a:spLocks/>
            </p:cNvSpPr>
            <p:nvPr/>
          </p:nvSpPr>
          <p:spPr bwMode="auto">
            <a:xfrm>
              <a:off x="3079569" y="3374150"/>
              <a:ext cx="110742" cy="19877"/>
            </a:xfrm>
            <a:custGeom>
              <a:avLst/>
              <a:gdLst>
                <a:gd name="T0" fmla="*/ 0 w 71"/>
                <a:gd name="T1" fmla="*/ 13 h 13"/>
                <a:gd name="T2" fmla="*/ 71 w 71"/>
                <a:gd name="T3" fmla="*/ 13 h 13"/>
                <a:gd name="T4" fmla="*/ 71 w 71"/>
                <a:gd name="T5" fmla="*/ 0 h 13"/>
                <a:gd name="T6" fmla="*/ 19 w 71"/>
                <a:gd name="T7" fmla="*/ 0 h 13"/>
                <a:gd name="T8" fmla="*/ 0 w 71"/>
                <a:gd name="T9" fmla="*/ 13 h 13"/>
              </a:gdLst>
              <a:ahLst/>
              <a:cxnLst>
                <a:cxn ang="0">
                  <a:pos x="T0" y="T1"/>
                </a:cxn>
                <a:cxn ang="0">
                  <a:pos x="T2" y="T3"/>
                </a:cxn>
                <a:cxn ang="0">
                  <a:pos x="T4" y="T5"/>
                </a:cxn>
                <a:cxn ang="0">
                  <a:pos x="T6" y="T7"/>
                </a:cxn>
                <a:cxn ang="0">
                  <a:pos x="T8" y="T9"/>
                </a:cxn>
              </a:cxnLst>
              <a:rect l="0" t="0" r="r" b="b"/>
              <a:pathLst>
                <a:path w="71" h="13">
                  <a:moveTo>
                    <a:pt x="0" y="13"/>
                  </a:moveTo>
                  <a:cubicBezTo>
                    <a:pt x="71" y="13"/>
                    <a:pt x="71" y="13"/>
                    <a:pt x="71" y="13"/>
                  </a:cubicBezTo>
                  <a:cubicBezTo>
                    <a:pt x="71" y="0"/>
                    <a:pt x="71" y="0"/>
                    <a:pt x="71" y="0"/>
                  </a:cubicBezTo>
                  <a:cubicBezTo>
                    <a:pt x="19" y="0"/>
                    <a:pt x="19" y="0"/>
                    <a:pt x="19" y="0"/>
                  </a:cubicBezTo>
                  <a:cubicBezTo>
                    <a:pt x="10" y="0"/>
                    <a:pt x="4" y="0"/>
                    <a:pt x="0"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21" name="Freeform 111">
              <a:extLst>
                <a:ext uri="{FF2B5EF4-FFF2-40B4-BE49-F238E27FC236}">
                  <a16:creationId xmlns:a16="http://schemas.microsoft.com/office/drawing/2014/main" id="{1A1E270B-90D2-465E-8784-B9D4EED0FE18}"/>
                </a:ext>
              </a:extLst>
            </p:cNvPr>
            <p:cNvSpPr>
              <a:spLocks/>
            </p:cNvSpPr>
            <p:nvPr/>
          </p:nvSpPr>
          <p:spPr bwMode="auto">
            <a:xfrm>
              <a:off x="3106544" y="3517547"/>
              <a:ext cx="28395" cy="15618"/>
            </a:xfrm>
            <a:custGeom>
              <a:avLst/>
              <a:gdLst>
                <a:gd name="T0" fmla="*/ 12 w 18"/>
                <a:gd name="T1" fmla="*/ 10 h 10"/>
                <a:gd name="T2" fmla="*/ 18 w 18"/>
                <a:gd name="T3" fmla="*/ 0 h 10"/>
                <a:gd name="T4" fmla="*/ 0 w 18"/>
                <a:gd name="T5" fmla="*/ 0 h 10"/>
                <a:gd name="T6" fmla="*/ 12 w 18"/>
                <a:gd name="T7" fmla="*/ 10 h 10"/>
              </a:gdLst>
              <a:ahLst/>
              <a:cxnLst>
                <a:cxn ang="0">
                  <a:pos x="T0" y="T1"/>
                </a:cxn>
                <a:cxn ang="0">
                  <a:pos x="T2" y="T3"/>
                </a:cxn>
                <a:cxn ang="0">
                  <a:pos x="T4" y="T5"/>
                </a:cxn>
                <a:cxn ang="0">
                  <a:pos x="T6" y="T7"/>
                </a:cxn>
              </a:cxnLst>
              <a:rect l="0" t="0" r="r" b="b"/>
              <a:pathLst>
                <a:path w="18" h="10">
                  <a:moveTo>
                    <a:pt x="12" y="10"/>
                  </a:moveTo>
                  <a:cubicBezTo>
                    <a:pt x="14" y="9"/>
                    <a:pt x="16" y="0"/>
                    <a:pt x="18" y="0"/>
                  </a:cubicBezTo>
                  <a:cubicBezTo>
                    <a:pt x="0" y="0"/>
                    <a:pt x="0" y="0"/>
                    <a:pt x="0" y="0"/>
                  </a:cubicBezTo>
                  <a:cubicBezTo>
                    <a:pt x="5" y="6"/>
                    <a:pt x="9" y="9"/>
                    <a:pt x="12"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22" name="Freeform 112">
              <a:extLst>
                <a:ext uri="{FF2B5EF4-FFF2-40B4-BE49-F238E27FC236}">
                  <a16:creationId xmlns:a16="http://schemas.microsoft.com/office/drawing/2014/main" id="{31420B7C-5307-47A9-B261-11C16FBAEDDB}"/>
                </a:ext>
              </a:extLst>
            </p:cNvPr>
            <p:cNvSpPr>
              <a:spLocks/>
            </p:cNvSpPr>
            <p:nvPr/>
          </p:nvSpPr>
          <p:spPr bwMode="auto">
            <a:xfrm>
              <a:off x="3284016" y="3374150"/>
              <a:ext cx="102224" cy="19877"/>
            </a:xfrm>
            <a:custGeom>
              <a:avLst/>
              <a:gdLst>
                <a:gd name="T0" fmla="*/ 46 w 65"/>
                <a:gd name="T1" fmla="*/ 0 h 13"/>
                <a:gd name="T2" fmla="*/ 0 w 65"/>
                <a:gd name="T3" fmla="*/ 0 h 13"/>
                <a:gd name="T4" fmla="*/ 0 w 65"/>
                <a:gd name="T5" fmla="*/ 13 h 13"/>
                <a:gd name="T6" fmla="*/ 65 w 65"/>
                <a:gd name="T7" fmla="*/ 13 h 13"/>
                <a:gd name="T8" fmla="*/ 46 w 65"/>
                <a:gd name="T9" fmla="*/ 0 h 13"/>
              </a:gdLst>
              <a:ahLst/>
              <a:cxnLst>
                <a:cxn ang="0">
                  <a:pos x="T0" y="T1"/>
                </a:cxn>
                <a:cxn ang="0">
                  <a:pos x="T2" y="T3"/>
                </a:cxn>
                <a:cxn ang="0">
                  <a:pos x="T4" y="T5"/>
                </a:cxn>
                <a:cxn ang="0">
                  <a:pos x="T6" y="T7"/>
                </a:cxn>
                <a:cxn ang="0">
                  <a:pos x="T8" y="T9"/>
                </a:cxn>
              </a:cxnLst>
              <a:rect l="0" t="0" r="r" b="b"/>
              <a:pathLst>
                <a:path w="65" h="13">
                  <a:moveTo>
                    <a:pt x="46" y="0"/>
                  </a:moveTo>
                  <a:cubicBezTo>
                    <a:pt x="0" y="0"/>
                    <a:pt x="0" y="0"/>
                    <a:pt x="0" y="0"/>
                  </a:cubicBezTo>
                  <a:cubicBezTo>
                    <a:pt x="0" y="13"/>
                    <a:pt x="0" y="13"/>
                    <a:pt x="0" y="13"/>
                  </a:cubicBezTo>
                  <a:cubicBezTo>
                    <a:pt x="65" y="13"/>
                    <a:pt x="65" y="13"/>
                    <a:pt x="65" y="13"/>
                  </a:cubicBezTo>
                  <a:cubicBezTo>
                    <a:pt x="61" y="0"/>
                    <a:pt x="55" y="0"/>
                    <a:pt x="4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23" name="Freeform 113">
              <a:extLst>
                <a:ext uri="{FF2B5EF4-FFF2-40B4-BE49-F238E27FC236}">
                  <a16:creationId xmlns:a16="http://schemas.microsoft.com/office/drawing/2014/main" id="{C5C11383-A9EE-433E-ABE6-F51D7BCE6F0F}"/>
                </a:ext>
              </a:extLst>
            </p:cNvPr>
            <p:cNvSpPr>
              <a:spLocks/>
            </p:cNvSpPr>
            <p:nvPr/>
          </p:nvSpPr>
          <p:spPr bwMode="auto">
            <a:xfrm>
              <a:off x="3075309" y="3470695"/>
              <a:ext cx="78088" cy="18457"/>
            </a:xfrm>
            <a:custGeom>
              <a:avLst/>
              <a:gdLst>
                <a:gd name="T0" fmla="*/ 8 w 50"/>
                <a:gd name="T1" fmla="*/ 12 h 12"/>
                <a:gd name="T2" fmla="*/ 44 w 50"/>
                <a:gd name="T3" fmla="*/ 12 h 12"/>
                <a:gd name="T4" fmla="*/ 47 w 50"/>
                <a:gd name="T5" fmla="*/ 6 h 12"/>
                <a:gd name="T6" fmla="*/ 50 w 50"/>
                <a:gd name="T7" fmla="*/ 0 h 12"/>
                <a:gd name="T8" fmla="*/ 0 w 50"/>
                <a:gd name="T9" fmla="*/ 0 h 12"/>
                <a:gd name="T10" fmla="*/ 8 w 50"/>
                <a:gd name="T11" fmla="*/ 12 h 12"/>
              </a:gdLst>
              <a:ahLst/>
              <a:cxnLst>
                <a:cxn ang="0">
                  <a:pos x="T0" y="T1"/>
                </a:cxn>
                <a:cxn ang="0">
                  <a:pos x="T2" y="T3"/>
                </a:cxn>
                <a:cxn ang="0">
                  <a:pos x="T4" y="T5"/>
                </a:cxn>
                <a:cxn ang="0">
                  <a:pos x="T6" y="T7"/>
                </a:cxn>
                <a:cxn ang="0">
                  <a:pos x="T8" y="T9"/>
                </a:cxn>
                <a:cxn ang="0">
                  <a:pos x="T10" y="T11"/>
                </a:cxn>
              </a:cxnLst>
              <a:rect l="0" t="0" r="r" b="b"/>
              <a:pathLst>
                <a:path w="50" h="12">
                  <a:moveTo>
                    <a:pt x="8" y="12"/>
                  </a:moveTo>
                  <a:cubicBezTo>
                    <a:pt x="44" y="12"/>
                    <a:pt x="44" y="12"/>
                    <a:pt x="44" y="12"/>
                  </a:cubicBezTo>
                  <a:cubicBezTo>
                    <a:pt x="45" y="12"/>
                    <a:pt x="46" y="8"/>
                    <a:pt x="47" y="6"/>
                  </a:cubicBezTo>
                  <a:cubicBezTo>
                    <a:pt x="48" y="3"/>
                    <a:pt x="49" y="0"/>
                    <a:pt x="50" y="0"/>
                  </a:cubicBezTo>
                  <a:cubicBezTo>
                    <a:pt x="0" y="0"/>
                    <a:pt x="0" y="0"/>
                    <a:pt x="0" y="0"/>
                  </a:cubicBezTo>
                  <a:cubicBezTo>
                    <a:pt x="2" y="0"/>
                    <a:pt x="5" y="12"/>
                    <a:pt x="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24" name="Freeform 114">
              <a:extLst>
                <a:ext uri="{FF2B5EF4-FFF2-40B4-BE49-F238E27FC236}">
                  <a16:creationId xmlns:a16="http://schemas.microsoft.com/office/drawing/2014/main" id="{2A3E238E-2511-4BA5-8FE3-B566A816B879}"/>
                </a:ext>
              </a:extLst>
            </p:cNvPr>
            <p:cNvSpPr>
              <a:spLocks/>
            </p:cNvSpPr>
            <p:nvPr/>
          </p:nvSpPr>
          <p:spPr bwMode="auto">
            <a:xfrm>
              <a:off x="3071050" y="3412484"/>
              <a:ext cx="107903" cy="38334"/>
            </a:xfrm>
            <a:custGeom>
              <a:avLst/>
              <a:gdLst>
                <a:gd name="T0" fmla="*/ 0 w 69"/>
                <a:gd name="T1" fmla="*/ 24 h 24"/>
                <a:gd name="T2" fmla="*/ 59 w 69"/>
                <a:gd name="T3" fmla="*/ 24 h 24"/>
                <a:gd name="T4" fmla="*/ 69 w 69"/>
                <a:gd name="T5" fmla="*/ 0 h 24"/>
                <a:gd name="T6" fmla="*/ 1 w 69"/>
                <a:gd name="T7" fmla="*/ 0 h 24"/>
                <a:gd name="T8" fmla="*/ 0 w 69"/>
                <a:gd name="T9" fmla="*/ 24 h 24"/>
              </a:gdLst>
              <a:ahLst/>
              <a:cxnLst>
                <a:cxn ang="0">
                  <a:pos x="T0" y="T1"/>
                </a:cxn>
                <a:cxn ang="0">
                  <a:pos x="T2" y="T3"/>
                </a:cxn>
                <a:cxn ang="0">
                  <a:pos x="T4" y="T5"/>
                </a:cxn>
                <a:cxn ang="0">
                  <a:pos x="T6" y="T7"/>
                </a:cxn>
                <a:cxn ang="0">
                  <a:pos x="T8" y="T9"/>
                </a:cxn>
              </a:cxnLst>
              <a:rect l="0" t="0" r="r" b="b"/>
              <a:pathLst>
                <a:path w="69" h="24">
                  <a:moveTo>
                    <a:pt x="0" y="24"/>
                  </a:moveTo>
                  <a:cubicBezTo>
                    <a:pt x="59" y="24"/>
                    <a:pt x="59" y="24"/>
                    <a:pt x="59" y="24"/>
                  </a:cubicBezTo>
                  <a:cubicBezTo>
                    <a:pt x="62" y="12"/>
                    <a:pt x="65" y="12"/>
                    <a:pt x="69" y="0"/>
                  </a:cubicBezTo>
                  <a:cubicBezTo>
                    <a:pt x="1" y="0"/>
                    <a:pt x="1" y="0"/>
                    <a:pt x="1" y="0"/>
                  </a:cubicBezTo>
                  <a:cubicBezTo>
                    <a:pt x="0" y="12"/>
                    <a:pt x="0" y="12"/>
                    <a:pt x="0"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25" name="Freeform 115">
              <a:extLst>
                <a:ext uri="{FF2B5EF4-FFF2-40B4-BE49-F238E27FC236}">
                  <a16:creationId xmlns:a16="http://schemas.microsoft.com/office/drawing/2014/main" id="{3A9D94FD-8B31-488D-BAF1-5F25E91D40E3}"/>
                </a:ext>
              </a:extLst>
            </p:cNvPr>
            <p:cNvSpPr>
              <a:spLocks/>
            </p:cNvSpPr>
            <p:nvPr/>
          </p:nvSpPr>
          <p:spPr bwMode="auto">
            <a:xfrm>
              <a:off x="3325189" y="3517547"/>
              <a:ext cx="29816" cy="15618"/>
            </a:xfrm>
            <a:custGeom>
              <a:avLst/>
              <a:gdLst>
                <a:gd name="T0" fmla="*/ 6 w 19"/>
                <a:gd name="T1" fmla="*/ 10 h 10"/>
                <a:gd name="T2" fmla="*/ 19 w 19"/>
                <a:gd name="T3" fmla="*/ 0 h 10"/>
                <a:gd name="T4" fmla="*/ 0 w 19"/>
                <a:gd name="T5" fmla="*/ 0 h 10"/>
                <a:gd name="T6" fmla="*/ 6 w 19"/>
                <a:gd name="T7" fmla="*/ 10 h 10"/>
              </a:gdLst>
              <a:ahLst/>
              <a:cxnLst>
                <a:cxn ang="0">
                  <a:pos x="T0" y="T1"/>
                </a:cxn>
                <a:cxn ang="0">
                  <a:pos x="T2" y="T3"/>
                </a:cxn>
                <a:cxn ang="0">
                  <a:pos x="T4" y="T5"/>
                </a:cxn>
                <a:cxn ang="0">
                  <a:pos x="T6" y="T7"/>
                </a:cxn>
              </a:cxnLst>
              <a:rect l="0" t="0" r="r" b="b"/>
              <a:pathLst>
                <a:path w="19" h="10">
                  <a:moveTo>
                    <a:pt x="6" y="10"/>
                  </a:moveTo>
                  <a:cubicBezTo>
                    <a:pt x="10" y="9"/>
                    <a:pt x="14" y="6"/>
                    <a:pt x="19" y="0"/>
                  </a:cubicBezTo>
                  <a:cubicBezTo>
                    <a:pt x="0" y="0"/>
                    <a:pt x="0" y="0"/>
                    <a:pt x="0" y="0"/>
                  </a:cubicBezTo>
                  <a:cubicBezTo>
                    <a:pt x="3" y="0"/>
                    <a:pt x="5" y="9"/>
                    <a:pt x="6"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26" name="Freeform 116">
              <a:extLst>
                <a:ext uri="{FF2B5EF4-FFF2-40B4-BE49-F238E27FC236}">
                  <a16:creationId xmlns:a16="http://schemas.microsoft.com/office/drawing/2014/main" id="{613883EC-9D40-4453-B3BB-CDD391AB526F}"/>
                </a:ext>
              </a:extLst>
            </p:cNvPr>
            <p:cNvSpPr>
              <a:spLocks/>
            </p:cNvSpPr>
            <p:nvPr/>
          </p:nvSpPr>
          <p:spPr bwMode="auto">
            <a:xfrm>
              <a:off x="3278337" y="3412484"/>
              <a:ext cx="115002" cy="38334"/>
            </a:xfrm>
            <a:custGeom>
              <a:avLst/>
              <a:gdLst>
                <a:gd name="T0" fmla="*/ 0 w 74"/>
                <a:gd name="T1" fmla="*/ 0 h 24"/>
                <a:gd name="T2" fmla="*/ 11 w 74"/>
                <a:gd name="T3" fmla="*/ 24 h 24"/>
                <a:gd name="T4" fmla="*/ 74 w 74"/>
                <a:gd name="T5" fmla="*/ 24 h 24"/>
                <a:gd name="T6" fmla="*/ 72 w 74"/>
                <a:gd name="T7" fmla="*/ 0 h 24"/>
                <a:gd name="T8" fmla="*/ 0 w 74"/>
                <a:gd name="T9" fmla="*/ 0 h 24"/>
              </a:gdLst>
              <a:ahLst/>
              <a:cxnLst>
                <a:cxn ang="0">
                  <a:pos x="T0" y="T1"/>
                </a:cxn>
                <a:cxn ang="0">
                  <a:pos x="T2" y="T3"/>
                </a:cxn>
                <a:cxn ang="0">
                  <a:pos x="T4" y="T5"/>
                </a:cxn>
                <a:cxn ang="0">
                  <a:pos x="T6" y="T7"/>
                </a:cxn>
                <a:cxn ang="0">
                  <a:pos x="T8" y="T9"/>
                </a:cxn>
              </a:cxnLst>
              <a:rect l="0" t="0" r="r" b="b"/>
              <a:pathLst>
                <a:path w="74" h="24">
                  <a:moveTo>
                    <a:pt x="0" y="0"/>
                  </a:moveTo>
                  <a:cubicBezTo>
                    <a:pt x="4" y="12"/>
                    <a:pt x="7" y="12"/>
                    <a:pt x="11" y="24"/>
                  </a:cubicBezTo>
                  <a:cubicBezTo>
                    <a:pt x="74" y="24"/>
                    <a:pt x="74" y="24"/>
                    <a:pt x="74" y="24"/>
                  </a:cubicBezTo>
                  <a:cubicBezTo>
                    <a:pt x="73" y="12"/>
                    <a:pt x="73" y="12"/>
                    <a:pt x="72"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27" name="Freeform 117">
              <a:extLst>
                <a:ext uri="{FF2B5EF4-FFF2-40B4-BE49-F238E27FC236}">
                  <a16:creationId xmlns:a16="http://schemas.microsoft.com/office/drawing/2014/main" id="{EC7C64DC-8C5B-419C-B110-6B37043154E9}"/>
                </a:ext>
              </a:extLst>
            </p:cNvPr>
            <p:cNvSpPr>
              <a:spLocks noEditPoints="1"/>
            </p:cNvSpPr>
            <p:nvPr/>
          </p:nvSpPr>
          <p:spPr bwMode="auto">
            <a:xfrm>
              <a:off x="2960308" y="3297483"/>
              <a:ext cx="535255" cy="286794"/>
            </a:xfrm>
            <a:custGeom>
              <a:avLst/>
              <a:gdLst>
                <a:gd name="T0" fmla="*/ 343 w 343"/>
                <a:gd name="T1" fmla="*/ 8 h 184"/>
                <a:gd name="T2" fmla="*/ 335 w 343"/>
                <a:gd name="T3" fmla="*/ 0 h 184"/>
                <a:gd name="T4" fmla="*/ 8 w 343"/>
                <a:gd name="T5" fmla="*/ 0 h 184"/>
                <a:gd name="T6" fmla="*/ 0 w 343"/>
                <a:gd name="T7" fmla="*/ 8 h 184"/>
                <a:gd name="T8" fmla="*/ 0 w 343"/>
                <a:gd name="T9" fmla="*/ 177 h 184"/>
                <a:gd name="T10" fmla="*/ 8 w 343"/>
                <a:gd name="T11" fmla="*/ 184 h 184"/>
                <a:gd name="T12" fmla="*/ 335 w 343"/>
                <a:gd name="T13" fmla="*/ 184 h 184"/>
                <a:gd name="T14" fmla="*/ 343 w 343"/>
                <a:gd name="T15" fmla="*/ 177 h 184"/>
                <a:gd name="T16" fmla="*/ 343 w 343"/>
                <a:gd name="T17" fmla="*/ 8 h 184"/>
                <a:gd name="T18" fmla="*/ 159 w 343"/>
                <a:gd name="T19" fmla="*/ 82 h 184"/>
                <a:gd name="T20" fmla="*/ 150 w 343"/>
                <a:gd name="T21" fmla="*/ 90 h 184"/>
                <a:gd name="T22" fmla="*/ 136 w 343"/>
                <a:gd name="T23" fmla="*/ 122 h 184"/>
                <a:gd name="T24" fmla="*/ 107 w 343"/>
                <a:gd name="T25" fmla="*/ 164 h 184"/>
                <a:gd name="T26" fmla="*/ 55 w 343"/>
                <a:gd name="T27" fmla="*/ 101 h 184"/>
                <a:gd name="T28" fmla="*/ 95 w 343"/>
                <a:gd name="T29" fmla="*/ 37 h 184"/>
                <a:gd name="T30" fmla="*/ 149 w 343"/>
                <a:gd name="T31" fmla="*/ 37 h 184"/>
                <a:gd name="T32" fmla="*/ 159 w 343"/>
                <a:gd name="T33" fmla="*/ 40 h 184"/>
                <a:gd name="T34" fmla="*/ 159 w 343"/>
                <a:gd name="T35" fmla="*/ 82 h 184"/>
                <a:gd name="T36" fmla="*/ 240 w 343"/>
                <a:gd name="T37" fmla="*/ 164 h 184"/>
                <a:gd name="T38" fmla="*/ 210 w 343"/>
                <a:gd name="T39" fmla="*/ 122 h 184"/>
                <a:gd name="T40" fmla="*/ 192 w 343"/>
                <a:gd name="T41" fmla="*/ 89 h 184"/>
                <a:gd name="T42" fmla="*/ 184 w 343"/>
                <a:gd name="T43" fmla="*/ 82 h 184"/>
                <a:gd name="T44" fmla="*/ 184 w 343"/>
                <a:gd name="T45" fmla="*/ 40 h 184"/>
                <a:gd name="T46" fmla="*/ 195 w 343"/>
                <a:gd name="T47" fmla="*/ 37 h 184"/>
                <a:gd name="T48" fmla="*/ 254 w 343"/>
                <a:gd name="T49" fmla="*/ 37 h 184"/>
                <a:gd name="T50" fmla="*/ 293 w 343"/>
                <a:gd name="T51" fmla="*/ 101 h 184"/>
                <a:gd name="T52" fmla="*/ 240 w 343"/>
                <a:gd name="T53" fmla="*/ 16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3" h="184">
                  <a:moveTo>
                    <a:pt x="343" y="8"/>
                  </a:moveTo>
                  <a:cubicBezTo>
                    <a:pt x="343" y="4"/>
                    <a:pt x="340" y="0"/>
                    <a:pt x="335" y="0"/>
                  </a:cubicBezTo>
                  <a:cubicBezTo>
                    <a:pt x="8" y="0"/>
                    <a:pt x="8" y="0"/>
                    <a:pt x="8" y="0"/>
                  </a:cubicBezTo>
                  <a:cubicBezTo>
                    <a:pt x="4" y="0"/>
                    <a:pt x="0" y="4"/>
                    <a:pt x="0" y="8"/>
                  </a:cubicBezTo>
                  <a:cubicBezTo>
                    <a:pt x="0" y="177"/>
                    <a:pt x="0" y="177"/>
                    <a:pt x="0" y="177"/>
                  </a:cubicBezTo>
                  <a:cubicBezTo>
                    <a:pt x="0" y="181"/>
                    <a:pt x="4" y="184"/>
                    <a:pt x="8" y="184"/>
                  </a:cubicBezTo>
                  <a:cubicBezTo>
                    <a:pt x="335" y="184"/>
                    <a:pt x="335" y="184"/>
                    <a:pt x="335" y="184"/>
                  </a:cubicBezTo>
                  <a:cubicBezTo>
                    <a:pt x="340" y="184"/>
                    <a:pt x="343" y="181"/>
                    <a:pt x="343" y="177"/>
                  </a:cubicBezTo>
                  <a:lnTo>
                    <a:pt x="343" y="8"/>
                  </a:lnTo>
                  <a:close/>
                  <a:moveTo>
                    <a:pt x="159" y="82"/>
                  </a:moveTo>
                  <a:cubicBezTo>
                    <a:pt x="159" y="86"/>
                    <a:pt x="155" y="90"/>
                    <a:pt x="150" y="90"/>
                  </a:cubicBezTo>
                  <a:cubicBezTo>
                    <a:pt x="147" y="92"/>
                    <a:pt x="140" y="111"/>
                    <a:pt x="136" y="122"/>
                  </a:cubicBezTo>
                  <a:cubicBezTo>
                    <a:pt x="127" y="146"/>
                    <a:pt x="120" y="164"/>
                    <a:pt x="107" y="164"/>
                  </a:cubicBezTo>
                  <a:cubicBezTo>
                    <a:pt x="85" y="164"/>
                    <a:pt x="55" y="118"/>
                    <a:pt x="55" y="101"/>
                  </a:cubicBezTo>
                  <a:cubicBezTo>
                    <a:pt x="55" y="59"/>
                    <a:pt x="70" y="37"/>
                    <a:pt x="95" y="37"/>
                  </a:cubicBezTo>
                  <a:cubicBezTo>
                    <a:pt x="149" y="37"/>
                    <a:pt x="149" y="37"/>
                    <a:pt x="149" y="37"/>
                  </a:cubicBezTo>
                  <a:cubicBezTo>
                    <a:pt x="153" y="37"/>
                    <a:pt x="159" y="36"/>
                    <a:pt x="159" y="40"/>
                  </a:cubicBezTo>
                  <a:lnTo>
                    <a:pt x="159" y="82"/>
                  </a:lnTo>
                  <a:close/>
                  <a:moveTo>
                    <a:pt x="240" y="164"/>
                  </a:moveTo>
                  <a:cubicBezTo>
                    <a:pt x="227" y="164"/>
                    <a:pt x="220" y="146"/>
                    <a:pt x="210" y="122"/>
                  </a:cubicBezTo>
                  <a:cubicBezTo>
                    <a:pt x="206" y="111"/>
                    <a:pt x="196" y="92"/>
                    <a:pt x="192" y="89"/>
                  </a:cubicBezTo>
                  <a:cubicBezTo>
                    <a:pt x="188" y="89"/>
                    <a:pt x="184" y="86"/>
                    <a:pt x="184" y="82"/>
                  </a:cubicBezTo>
                  <a:cubicBezTo>
                    <a:pt x="184" y="40"/>
                    <a:pt x="184" y="40"/>
                    <a:pt x="184" y="40"/>
                  </a:cubicBezTo>
                  <a:cubicBezTo>
                    <a:pt x="184" y="36"/>
                    <a:pt x="191" y="37"/>
                    <a:pt x="195" y="37"/>
                  </a:cubicBezTo>
                  <a:cubicBezTo>
                    <a:pt x="254" y="37"/>
                    <a:pt x="254" y="37"/>
                    <a:pt x="254" y="37"/>
                  </a:cubicBezTo>
                  <a:cubicBezTo>
                    <a:pt x="280" y="37"/>
                    <a:pt x="293" y="57"/>
                    <a:pt x="293" y="101"/>
                  </a:cubicBezTo>
                  <a:cubicBezTo>
                    <a:pt x="293" y="119"/>
                    <a:pt x="260" y="164"/>
                    <a:pt x="240"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sp>
          <p:nvSpPr>
            <p:cNvPr id="28" name="Freeform 118">
              <a:extLst>
                <a:ext uri="{FF2B5EF4-FFF2-40B4-BE49-F238E27FC236}">
                  <a16:creationId xmlns:a16="http://schemas.microsoft.com/office/drawing/2014/main" id="{71F286B9-9825-40FC-A4F1-A4D70895C65B}"/>
                </a:ext>
              </a:extLst>
            </p:cNvPr>
            <p:cNvSpPr>
              <a:spLocks/>
            </p:cNvSpPr>
            <p:nvPr/>
          </p:nvSpPr>
          <p:spPr bwMode="auto">
            <a:xfrm>
              <a:off x="3305312" y="3470695"/>
              <a:ext cx="82347" cy="18457"/>
            </a:xfrm>
            <a:custGeom>
              <a:avLst/>
              <a:gdLst>
                <a:gd name="T0" fmla="*/ 4 w 53"/>
                <a:gd name="T1" fmla="*/ 6 h 12"/>
                <a:gd name="T2" fmla="*/ 7 w 53"/>
                <a:gd name="T3" fmla="*/ 12 h 12"/>
                <a:gd name="T4" fmla="*/ 44 w 53"/>
                <a:gd name="T5" fmla="*/ 12 h 12"/>
                <a:gd name="T6" fmla="*/ 53 w 53"/>
                <a:gd name="T7" fmla="*/ 0 h 12"/>
                <a:gd name="T8" fmla="*/ 0 w 53"/>
                <a:gd name="T9" fmla="*/ 0 h 12"/>
                <a:gd name="T10" fmla="*/ 4 w 53"/>
                <a:gd name="T11" fmla="*/ 6 h 12"/>
              </a:gdLst>
              <a:ahLst/>
              <a:cxnLst>
                <a:cxn ang="0">
                  <a:pos x="T0" y="T1"/>
                </a:cxn>
                <a:cxn ang="0">
                  <a:pos x="T2" y="T3"/>
                </a:cxn>
                <a:cxn ang="0">
                  <a:pos x="T4" y="T5"/>
                </a:cxn>
                <a:cxn ang="0">
                  <a:pos x="T6" y="T7"/>
                </a:cxn>
                <a:cxn ang="0">
                  <a:pos x="T8" y="T9"/>
                </a:cxn>
                <a:cxn ang="0">
                  <a:pos x="T10" y="T11"/>
                </a:cxn>
              </a:cxnLst>
              <a:rect l="0" t="0" r="r" b="b"/>
              <a:pathLst>
                <a:path w="53" h="12">
                  <a:moveTo>
                    <a:pt x="4" y="6"/>
                  </a:moveTo>
                  <a:cubicBezTo>
                    <a:pt x="4" y="8"/>
                    <a:pt x="5" y="12"/>
                    <a:pt x="7" y="12"/>
                  </a:cubicBezTo>
                  <a:cubicBezTo>
                    <a:pt x="44" y="12"/>
                    <a:pt x="44" y="12"/>
                    <a:pt x="44" y="12"/>
                  </a:cubicBezTo>
                  <a:cubicBezTo>
                    <a:pt x="48" y="12"/>
                    <a:pt x="51" y="0"/>
                    <a:pt x="53" y="0"/>
                  </a:cubicBezTo>
                  <a:cubicBezTo>
                    <a:pt x="0" y="0"/>
                    <a:pt x="0" y="0"/>
                    <a:pt x="0" y="0"/>
                  </a:cubicBezTo>
                  <a:cubicBezTo>
                    <a:pt x="1" y="0"/>
                    <a:pt x="2" y="3"/>
                    <a:pt x="4" y="6"/>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solidFill>
                  <a:schemeClr val="bg1"/>
                </a:solidFill>
                <a:latin typeface="思源黑体 CN Medium" panose="020B0600000000000000" pitchFamily="34" charset="-122"/>
                <a:ea typeface="思源黑体 CN Medium" panose="020B0600000000000000" pitchFamily="34" charset="-122"/>
              </a:endParaRPr>
            </a:p>
          </p:txBody>
        </p:sp>
      </p:grpSp>
      <p:sp>
        <p:nvSpPr>
          <p:cNvPr id="31" name="Rectangle: Rounded Corners 201">
            <a:extLst>
              <a:ext uri="{FF2B5EF4-FFF2-40B4-BE49-F238E27FC236}">
                <a16:creationId xmlns:a16="http://schemas.microsoft.com/office/drawing/2014/main" id="{2B9ADBAA-1A06-470D-A5F7-AA0D84F1B97B}"/>
              </a:ext>
            </a:extLst>
          </p:cNvPr>
          <p:cNvSpPr/>
          <p:nvPr/>
        </p:nvSpPr>
        <p:spPr>
          <a:xfrm>
            <a:off x="3141844" y="1750116"/>
            <a:ext cx="2795977" cy="1946948"/>
          </a:xfrm>
          <a:prstGeom prst="roundRect">
            <a:avLst>
              <a:gd name="adj" fmla="val 6819"/>
            </a:avLst>
          </a:prstGeom>
          <a:solidFill>
            <a:schemeClr val="bg1"/>
          </a:solidFill>
          <a:ln>
            <a:no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Medium" panose="020B0600000000000000" pitchFamily="34" charset="-122"/>
              <a:ea typeface="思源黑体 CN Medium" panose="020B0600000000000000" pitchFamily="34" charset="-122"/>
            </a:endParaRPr>
          </a:p>
        </p:txBody>
      </p:sp>
      <p:grpSp>
        <p:nvGrpSpPr>
          <p:cNvPr id="32" name="Group 202">
            <a:extLst>
              <a:ext uri="{FF2B5EF4-FFF2-40B4-BE49-F238E27FC236}">
                <a16:creationId xmlns:a16="http://schemas.microsoft.com/office/drawing/2014/main" id="{0EA53C7D-938C-4580-AE94-779F99A1DB0C}"/>
              </a:ext>
            </a:extLst>
          </p:cNvPr>
          <p:cNvGrpSpPr/>
          <p:nvPr/>
        </p:nvGrpSpPr>
        <p:grpSpPr>
          <a:xfrm>
            <a:off x="4274320" y="1902346"/>
            <a:ext cx="531025" cy="421641"/>
            <a:chOff x="4104645" y="3009268"/>
            <a:chExt cx="533835" cy="575009"/>
          </a:xfrm>
          <a:solidFill>
            <a:srgbClr val="53525E"/>
          </a:solidFill>
        </p:grpSpPr>
        <p:sp>
          <p:nvSpPr>
            <p:cNvPr id="33" name="Rectangle 99">
              <a:extLst>
                <a:ext uri="{FF2B5EF4-FFF2-40B4-BE49-F238E27FC236}">
                  <a16:creationId xmlns:a16="http://schemas.microsoft.com/office/drawing/2014/main" id="{B2A44E88-DDBD-4884-AC25-76D1B4291F3D}"/>
                </a:ext>
              </a:extLst>
            </p:cNvPr>
            <p:cNvSpPr>
              <a:spLocks noChangeArrowheads="1"/>
            </p:cNvSpPr>
            <p:nvPr/>
          </p:nvSpPr>
          <p:spPr bwMode="auto">
            <a:xfrm>
              <a:off x="4181313" y="3279025"/>
              <a:ext cx="56791" cy="113582"/>
            </a:xfrm>
            <a:prstGeom prst="rect">
              <a:avLst/>
            </a:prstGeom>
            <a:grpFill/>
            <a:ln>
              <a:noFill/>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34" name="Freeform 100">
              <a:extLst>
                <a:ext uri="{FF2B5EF4-FFF2-40B4-BE49-F238E27FC236}">
                  <a16:creationId xmlns:a16="http://schemas.microsoft.com/office/drawing/2014/main" id="{8D4840AC-7EA7-4BB1-BE59-962871E9C2FC}"/>
                </a:ext>
              </a:extLst>
            </p:cNvPr>
            <p:cNvSpPr>
              <a:spLocks/>
            </p:cNvSpPr>
            <p:nvPr/>
          </p:nvSpPr>
          <p:spPr bwMode="auto">
            <a:xfrm>
              <a:off x="4199769" y="3067479"/>
              <a:ext cx="133459" cy="134879"/>
            </a:xfrm>
            <a:custGeom>
              <a:avLst/>
              <a:gdLst>
                <a:gd name="T0" fmla="*/ 37 w 86"/>
                <a:gd name="T1" fmla="*/ 55 h 86"/>
                <a:gd name="T2" fmla="*/ 37 w 86"/>
                <a:gd name="T3" fmla="*/ 86 h 86"/>
                <a:gd name="T4" fmla="*/ 49 w 86"/>
                <a:gd name="T5" fmla="*/ 86 h 86"/>
                <a:gd name="T6" fmla="*/ 49 w 86"/>
                <a:gd name="T7" fmla="*/ 55 h 86"/>
                <a:gd name="T8" fmla="*/ 55 w 86"/>
                <a:gd name="T9" fmla="*/ 49 h 86"/>
                <a:gd name="T10" fmla="*/ 86 w 86"/>
                <a:gd name="T11" fmla="*/ 49 h 86"/>
                <a:gd name="T12" fmla="*/ 86 w 86"/>
                <a:gd name="T13" fmla="*/ 37 h 86"/>
                <a:gd name="T14" fmla="*/ 55 w 86"/>
                <a:gd name="T15" fmla="*/ 37 h 86"/>
                <a:gd name="T16" fmla="*/ 49 w 86"/>
                <a:gd name="T17" fmla="*/ 31 h 86"/>
                <a:gd name="T18" fmla="*/ 49 w 86"/>
                <a:gd name="T19" fmla="*/ 0 h 86"/>
                <a:gd name="T20" fmla="*/ 37 w 86"/>
                <a:gd name="T21" fmla="*/ 0 h 86"/>
                <a:gd name="T22" fmla="*/ 37 w 86"/>
                <a:gd name="T23" fmla="*/ 31 h 86"/>
                <a:gd name="T24" fmla="*/ 31 w 86"/>
                <a:gd name="T25" fmla="*/ 37 h 86"/>
                <a:gd name="T26" fmla="*/ 0 w 86"/>
                <a:gd name="T27" fmla="*/ 37 h 86"/>
                <a:gd name="T28" fmla="*/ 0 w 86"/>
                <a:gd name="T29" fmla="*/ 49 h 86"/>
                <a:gd name="T30" fmla="*/ 31 w 86"/>
                <a:gd name="T31" fmla="*/ 49 h 86"/>
                <a:gd name="T32" fmla="*/ 37 w 86"/>
                <a:gd name="T33" fmla="*/ 5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6">
                  <a:moveTo>
                    <a:pt x="37" y="55"/>
                  </a:moveTo>
                  <a:cubicBezTo>
                    <a:pt x="37" y="86"/>
                    <a:pt x="37" y="86"/>
                    <a:pt x="37" y="86"/>
                  </a:cubicBezTo>
                  <a:cubicBezTo>
                    <a:pt x="49" y="86"/>
                    <a:pt x="49" y="86"/>
                    <a:pt x="49" y="86"/>
                  </a:cubicBezTo>
                  <a:cubicBezTo>
                    <a:pt x="49" y="55"/>
                    <a:pt x="49" y="55"/>
                    <a:pt x="49" y="55"/>
                  </a:cubicBezTo>
                  <a:cubicBezTo>
                    <a:pt x="49" y="52"/>
                    <a:pt x="52" y="49"/>
                    <a:pt x="55" y="49"/>
                  </a:cubicBezTo>
                  <a:cubicBezTo>
                    <a:pt x="86" y="49"/>
                    <a:pt x="86" y="49"/>
                    <a:pt x="86" y="49"/>
                  </a:cubicBezTo>
                  <a:cubicBezTo>
                    <a:pt x="86" y="37"/>
                    <a:pt x="86" y="37"/>
                    <a:pt x="86" y="37"/>
                  </a:cubicBezTo>
                  <a:cubicBezTo>
                    <a:pt x="55" y="37"/>
                    <a:pt x="55" y="37"/>
                    <a:pt x="55" y="37"/>
                  </a:cubicBezTo>
                  <a:cubicBezTo>
                    <a:pt x="52" y="37"/>
                    <a:pt x="49" y="34"/>
                    <a:pt x="49" y="31"/>
                  </a:cubicBezTo>
                  <a:cubicBezTo>
                    <a:pt x="49" y="0"/>
                    <a:pt x="49" y="0"/>
                    <a:pt x="49" y="0"/>
                  </a:cubicBezTo>
                  <a:cubicBezTo>
                    <a:pt x="37" y="0"/>
                    <a:pt x="37" y="0"/>
                    <a:pt x="37" y="0"/>
                  </a:cubicBezTo>
                  <a:cubicBezTo>
                    <a:pt x="37" y="31"/>
                    <a:pt x="37" y="31"/>
                    <a:pt x="37" y="31"/>
                  </a:cubicBezTo>
                  <a:cubicBezTo>
                    <a:pt x="37" y="34"/>
                    <a:pt x="34" y="37"/>
                    <a:pt x="31" y="37"/>
                  </a:cubicBezTo>
                  <a:cubicBezTo>
                    <a:pt x="0" y="37"/>
                    <a:pt x="0" y="37"/>
                    <a:pt x="0" y="37"/>
                  </a:cubicBezTo>
                  <a:cubicBezTo>
                    <a:pt x="0" y="49"/>
                    <a:pt x="0" y="49"/>
                    <a:pt x="0" y="49"/>
                  </a:cubicBezTo>
                  <a:cubicBezTo>
                    <a:pt x="31" y="49"/>
                    <a:pt x="31" y="49"/>
                    <a:pt x="31" y="49"/>
                  </a:cubicBezTo>
                  <a:cubicBezTo>
                    <a:pt x="34" y="49"/>
                    <a:pt x="37" y="52"/>
                    <a:pt x="37"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35" name="Freeform 101">
              <a:extLst>
                <a:ext uri="{FF2B5EF4-FFF2-40B4-BE49-F238E27FC236}">
                  <a16:creationId xmlns:a16="http://schemas.microsoft.com/office/drawing/2014/main" id="{6EF73C73-F927-482C-A2B5-90B36C6B03DE}"/>
                </a:ext>
              </a:extLst>
            </p:cNvPr>
            <p:cNvSpPr>
              <a:spLocks noEditPoints="1"/>
            </p:cNvSpPr>
            <p:nvPr/>
          </p:nvSpPr>
          <p:spPr bwMode="auto">
            <a:xfrm>
              <a:off x="4446810" y="3162604"/>
              <a:ext cx="191670" cy="421673"/>
            </a:xfrm>
            <a:custGeom>
              <a:avLst/>
              <a:gdLst>
                <a:gd name="T0" fmla="*/ 111 w 123"/>
                <a:gd name="T1" fmla="*/ 0 h 270"/>
                <a:gd name="T2" fmla="*/ 0 w 123"/>
                <a:gd name="T3" fmla="*/ 0 h 270"/>
                <a:gd name="T4" fmla="*/ 0 w 123"/>
                <a:gd name="T5" fmla="*/ 270 h 270"/>
                <a:gd name="T6" fmla="*/ 111 w 123"/>
                <a:gd name="T7" fmla="*/ 270 h 270"/>
                <a:gd name="T8" fmla="*/ 123 w 123"/>
                <a:gd name="T9" fmla="*/ 258 h 270"/>
                <a:gd name="T10" fmla="*/ 123 w 123"/>
                <a:gd name="T11" fmla="*/ 13 h 270"/>
                <a:gd name="T12" fmla="*/ 111 w 123"/>
                <a:gd name="T13" fmla="*/ 0 h 270"/>
                <a:gd name="T14" fmla="*/ 111 w 123"/>
                <a:gd name="T15" fmla="*/ 213 h 270"/>
                <a:gd name="T16" fmla="*/ 103 w 123"/>
                <a:gd name="T17" fmla="*/ 221 h 270"/>
                <a:gd name="T18" fmla="*/ 20 w 123"/>
                <a:gd name="T19" fmla="*/ 221 h 270"/>
                <a:gd name="T20" fmla="*/ 13 w 123"/>
                <a:gd name="T21" fmla="*/ 213 h 270"/>
                <a:gd name="T22" fmla="*/ 13 w 123"/>
                <a:gd name="T23" fmla="*/ 155 h 270"/>
                <a:gd name="T24" fmla="*/ 20 w 123"/>
                <a:gd name="T25" fmla="*/ 147 h 270"/>
                <a:gd name="T26" fmla="*/ 103 w 123"/>
                <a:gd name="T27" fmla="*/ 147 h 270"/>
                <a:gd name="T28" fmla="*/ 111 w 123"/>
                <a:gd name="T29" fmla="*/ 155 h 270"/>
                <a:gd name="T30" fmla="*/ 111 w 123"/>
                <a:gd name="T31" fmla="*/ 213 h 270"/>
                <a:gd name="T32" fmla="*/ 111 w 123"/>
                <a:gd name="T33" fmla="*/ 103 h 270"/>
                <a:gd name="T34" fmla="*/ 103 w 123"/>
                <a:gd name="T35" fmla="*/ 111 h 270"/>
                <a:gd name="T36" fmla="*/ 20 w 123"/>
                <a:gd name="T37" fmla="*/ 111 h 270"/>
                <a:gd name="T38" fmla="*/ 13 w 123"/>
                <a:gd name="T39" fmla="*/ 103 h 270"/>
                <a:gd name="T40" fmla="*/ 13 w 123"/>
                <a:gd name="T41" fmla="*/ 45 h 270"/>
                <a:gd name="T42" fmla="*/ 20 w 123"/>
                <a:gd name="T43" fmla="*/ 37 h 270"/>
                <a:gd name="T44" fmla="*/ 103 w 123"/>
                <a:gd name="T45" fmla="*/ 37 h 270"/>
                <a:gd name="T46" fmla="*/ 111 w 123"/>
                <a:gd name="T47" fmla="*/ 45 h 270"/>
                <a:gd name="T48" fmla="*/ 111 w 123"/>
                <a:gd name="T49" fmla="*/ 10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3" h="270">
                  <a:moveTo>
                    <a:pt x="111" y="0"/>
                  </a:moveTo>
                  <a:cubicBezTo>
                    <a:pt x="0" y="0"/>
                    <a:pt x="0" y="0"/>
                    <a:pt x="0" y="0"/>
                  </a:cubicBezTo>
                  <a:cubicBezTo>
                    <a:pt x="0" y="270"/>
                    <a:pt x="0" y="270"/>
                    <a:pt x="0" y="270"/>
                  </a:cubicBezTo>
                  <a:cubicBezTo>
                    <a:pt x="111" y="270"/>
                    <a:pt x="111" y="270"/>
                    <a:pt x="111" y="270"/>
                  </a:cubicBezTo>
                  <a:cubicBezTo>
                    <a:pt x="123" y="270"/>
                    <a:pt x="123" y="262"/>
                    <a:pt x="123" y="258"/>
                  </a:cubicBezTo>
                  <a:cubicBezTo>
                    <a:pt x="123" y="13"/>
                    <a:pt x="123" y="13"/>
                    <a:pt x="123" y="13"/>
                  </a:cubicBezTo>
                  <a:cubicBezTo>
                    <a:pt x="123" y="8"/>
                    <a:pt x="123" y="0"/>
                    <a:pt x="111" y="0"/>
                  </a:cubicBezTo>
                  <a:close/>
                  <a:moveTo>
                    <a:pt x="111" y="213"/>
                  </a:moveTo>
                  <a:cubicBezTo>
                    <a:pt x="111" y="217"/>
                    <a:pt x="107" y="221"/>
                    <a:pt x="103" y="221"/>
                  </a:cubicBezTo>
                  <a:cubicBezTo>
                    <a:pt x="20" y="221"/>
                    <a:pt x="20" y="221"/>
                    <a:pt x="20" y="221"/>
                  </a:cubicBezTo>
                  <a:cubicBezTo>
                    <a:pt x="16" y="221"/>
                    <a:pt x="13" y="217"/>
                    <a:pt x="13" y="213"/>
                  </a:cubicBezTo>
                  <a:cubicBezTo>
                    <a:pt x="13" y="155"/>
                    <a:pt x="13" y="155"/>
                    <a:pt x="13" y="155"/>
                  </a:cubicBezTo>
                  <a:cubicBezTo>
                    <a:pt x="13" y="151"/>
                    <a:pt x="16" y="147"/>
                    <a:pt x="20" y="147"/>
                  </a:cubicBezTo>
                  <a:cubicBezTo>
                    <a:pt x="103" y="147"/>
                    <a:pt x="103" y="147"/>
                    <a:pt x="103" y="147"/>
                  </a:cubicBezTo>
                  <a:cubicBezTo>
                    <a:pt x="107" y="147"/>
                    <a:pt x="111" y="151"/>
                    <a:pt x="111" y="155"/>
                  </a:cubicBezTo>
                  <a:lnTo>
                    <a:pt x="111" y="213"/>
                  </a:lnTo>
                  <a:close/>
                  <a:moveTo>
                    <a:pt x="111" y="103"/>
                  </a:moveTo>
                  <a:cubicBezTo>
                    <a:pt x="111" y="107"/>
                    <a:pt x="107" y="111"/>
                    <a:pt x="103" y="111"/>
                  </a:cubicBezTo>
                  <a:cubicBezTo>
                    <a:pt x="20" y="111"/>
                    <a:pt x="20" y="111"/>
                    <a:pt x="20" y="111"/>
                  </a:cubicBezTo>
                  <a:cubicBezTo>
                    <a:pt x="16" y="111"/>
                    <a:pt x="13" y="107"/>
                    <a:pt x="13" y="103"/>
                  </a:cubicBezTo>
                  <a:cubicBezTo>
                    <a:pt x="13" y="45"/>
                    <a:pt x="13" y="45"/>
                    <a:pt x="13" y="45"/>
                  </a:cubicBezTo>
                  <a:cubicBezTo>
                    <a:pt x="13" y="40"/>
                    <a:pt x="16" y="37"/>
                    <a:pt x="20" y="37"/>
                  </a:cubicBezTo>
                  <a:cubicBezTo>
                    <a:pt x="103" y="37"/>
                    <a:pt x="103" y="37"/>
                    <a:pt x="103" y="37"/>
                  </a:cubicBezTo>
                  <a:cubicBezTo>
                    <a:pt x="107" y="37"/>
                    <a:pt x="111" y="40"/>
                    <a:pt x="111" y="45"/>
                  </a:cubicBezTo>
                  <a:lnTo>
                    <a:pt x="111" y="103"/>
                  </a:lnTo>
                  <a:close/>
                </a:path>
              </a:pathLst>
            </a:custGeom>
            <a:grpFill/>
            <a:ln>
              <a:noFill/>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36" name="Rectangle 102">
              <a:extLst>
                <a:ext uri="{FF2B5EF4-FFF2-40B4-BE49-F238E27FC236}">
                  <a16:creationId xmlns:a16="http://schemas.microsoft.com/office/drawing/2014/main" id="{33EB05F7-739C-4D4C-A800-8389353F5CC2}"/>
                </a:ext>
              </a:extLst>
            </p:cNvPr>
            <p:cNvSpPr>
              <a:spLocks noChangeArrowheads="1"/>
            </p:cNvSpPr>
            <p:nvPr/>
          </p:nvSpPr>
          <p:spPr bwMode="auto">
            <a:xfrm>
              <a:off x="4199769" y="3469275"/>
              <a:ext cx="133459" cy="115002"/>
            </a:xfrm>
            <a:prstGeom prst="rect">
              <a:avLst/>
            </a:prstGeom>
            <a:grpFill/>
            <a:ln>
              <a:noFill/>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37" name="Rectangle 103">
              <a:extLst>
                <a:ext uri="{FF2B5EF4-FFF2-40B4-BE49-F238E27FC236}">
                  <a16:creationId xmlns:a16="http://schemas.microsoft.com/office/drawing/2014/main" id="{8A1151F5-79E6-46CA-B3D1-C2EE5FE7790E}"/>
                </a:ext>
              </a:extLst>
            </p:cNvPr>
            <p:cNvSpPr>
              <a:spLocks noChangeArrowheads="1"/>
            </p:cNvSpPr>
            <p:nvPr/>
          </p:nvSpPr>
          <p:spPr bwMode="auto">
            <a:xfrm>
              <a:off x="4486564" y="3239272"/>
              <a:ext cx="113582" cy="76668"/>
            </a:xfrm>
            <a:prstGeom prst="rect">
              <a:avLst/>
            </a:prstGeom>
            <a:grpFill/>
            <a:ln>
              <a:noFill/>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38" name="Rectangle 104">
              <a:extLst>
                <a:ext uri="{FF2B5EF4-FFF2-40B4-BE49-F238E27FC236}">
                  <a16:creationId xmlns:a16="http://schemas.microsoft.com/office/drawing/2014/main" id="{175406B8-752B-4292-8753-D4C5FFCDEA9D}"/>
                </a:ext>
              </a:extLst>
            </p:cNvPr>
            <p:cNvSpPr>
              <a:spLocks noChangeArrowheads="1"/>
            </p:cNvSpPr>
            <p:nvPr/>
          </p:nvSpPr>
          <p:spPr bwMode="auto">
            <a:xfrm>
              <a:off x="4486564" y="3412484"/>
              <a:ext cx="113582" cy="76668"/>
            </a:xfrm>
            <a:prstGeom prst="rect">
              <a:avLst/>
            </a:prstGeom>
            <a:grpFill/>
            <a:ln>
              <a:noFill/>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39" name="Rectangle 105">
              <a:extLst>
                <a:ext uri="{FF2B5EF4-FFF2-40B4-BE49-F238E27FC236}">
                  <a16:creationId xmlns:a16="http://schemas.microsoft.com/office/drawing/2014/main" id="{B2D9F256-8B0B-4FD7-9A40-C0FE972EB554}"/>
                </a:ext>
              </a:extLst>
            </p:cNvPr>
            <p:cNvSpPr>
              <a:spLocks noChangeArrowheads="1"/>
            </p:cNvSpPr>
            <p:nvPr/>
          </p:nvSpPr>
          <p:spPr bwMode="auto">
            <a:xfrm>
              <a:off x="4294895" y="3279025"/>
              <a:ext cx="56791" cy="113582"/>
            </a:xfrm>
            <a:prstGeom prst="rect">
              <a:avLst/>
            </a:prstGeom>
            <a:grpFill/>
            <a:ln>
              <a:noFill/>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sp>
          <p:nvSpPr>
            <p:cNvPr id="40" name="Freeform 106">
              <a:extLst>
                <a:ext uri="{FF2B5EF4-FFF2-40B4-BE49-F238E27FC236}">
                  <a16:creationId xmlns:a16="http://schemas.microsoft.com/office/drawing/2014/main" id="{8B314024-AB31-411C-BC0C-AEF262A0415C}"/>
                </a:ext>
              </a:extLst>
            </p:cNvPr>
            <p:cNvSpPr>
              <a:spLocks noEditPoints="1"/>
            </p:cNvSpPr>
            <p:nvPr/>
          </p:nvSpPr>
          <p:spPr bwMode="auto">
            <a:xfrm>
              <a:off x="4104645" y="3009268"/>
              <a:ext cx="323708" cy="575009"/>
            </a:xfrm>
            <a:custGeom>
              <a:avLst/>
              <a:gdLst>
                <a:gd name="T0" fmla="*/ 196 w 208"/>
                <a:gd name="T1" fmla="*/ 0 h 368"/>
                <a:gd name="T2" fmla="*/ 12 w 208"/>
                <a:gd name="T3" fmla="*/ 0 h 368"/>
                <a:gd name="T4" fmla="*/ 0 w 208"/>
                <a:gd name="T5" fmla="*/ 9 h 368"/>
                <a:gd name="T6" fmla="*/ 0 w 208"/>
                <a:gd name="T7" fmla="*/ 362 h 368"/>
                <a:gd name="T8" fmla="*/ 12 w 208"/>
                <a:gd name="T9" fmla="*/ 368 h 368"/>
                <a:gd name="T10" fmla="*/ 49 w 208"/>
                <a:gd name="T11" fmla="*/ 368 h 368"/>
                <a:gd name="T12" fmla="*/ 49 w 208"/>
                <a:gd name="T13" fmla="*/ 285 h 368"/>
                <a:gd name="T14" fmla="*/ 58 w 208"/>
                <a:gd name="T15" fmla="*/ 282 h 368"/>
                <a:gd name="T16" fmla="*/ 150 w 208"/>
                <a:gd name="T17" fmla="*/ 282 h 368"/>
                <a:gd name="T18" fmla="*/ 159 w 208"/>
                <a:gd name="T19" fmla="*/ 285 h 368"/>
                <a:gd name="T20" fmla="*/ 159 w 208"/>
                <a:gd name="T21" fmla="*/ 368 h 368"/>
                <a:gd name="T22" fmla="*/ 196 w 208"/>
                <a:gd name="T23" fmla="*/ 368 h 368"/>
                <a:gd name="T24" fmla="*/ 208 w 208"/>
                <a:gd name="T25" fmla="*/ 368 h 368"/>
                <a:gd name="T26" fmla="*/ 208 w 208"/>
                <a:gd name="T27" fmla="*/ 94 h 368"/>
                <a:gd name="T28" fmla="*/ 208 w 208"/>
                <a:gd name="T29" fmla="*/ 78 h 368"/>
                <a:gd name="T30" fmla="*/ 208 w 208"/>
                <a:gd name="T31" fmla="*/ 9 h 368"/>
                <a:gd name="T32" fmla="*/ 196 w 208"/>
                <a:gd name="T33" fmla="*/ 0 h 368"/>
                <a:gd name="T34" fmla="*/ 49 w 208"/>
                <a:gd name="T35" fmla="*/ 68 h 368"/>
                <a:gd name="T36" fmla="*/ 55 w 208"/>
                <a:gd name="T37" fmla="*/ 62 h 368"/>
                <a:gd name="T38" fmla="*/ 86 w 208"/>
                <a:gd name="T39" fmla="*/ 62 h 368"/>
                <a:gd name="T40" fmla="*/ 86 w 208"/>
                <a:gd name="T41" fmla="*/ 31 h 368"/>
                <a:gd name="T42" fmla="*/ 92 w 208"/>
                <a:gd name="T43" fmla="*/ 25 h 368"/>
                <a:gd name="T44" fmla="*/ 116 w 208"/>
                <a:gd name="T45" fmla="*/ 25 h 368"/>
                <a:gd name="T46" fmla="*/ 122 w 208"/>
                <a:gd name="T47" fmla="*/ 31 h 368"/>
                <a:gd name="T48" fmla="*/ 122 w 208"/>
                <a:gd name="T49" fmla="*/ 62 h 368"/>
                <a:gd name="T50" fmla="*/ 153 w 208"/>
                <a:gd name="T51" fmla="*/ 62 h 368"/>
                <a:gd name="T52" fmla="*/ 159 w 208"/>
                <a:gd name="T53" fmla="*/ 68 h 368"/>
                <a:gd name="T54" fmla="*/ 159 w 208"/>
                <a:gd name="T55" fmla="*/ 92 h 368"/>
                <a:gd name="T56" fmla="*/ 153 w 208"/>
                <a:gd name="T57" fmla="*/ 98 h 368"/>
                <a:gd name="T58" fmla="*/ 122 w 208"/>
                <a:gd name="T59" fmla="*/ 98 h 368"/>
                <a:gd name="T60" fmla="*/ 122 w 208"/>
                <a:gd name="T61" fmla="*/ 129 h 368"/>
                <a:gd name="T62" fmla="*/ 116 w 208"/>
                <a:gd name="T63" fmla="*/ 135 h 368"/>
                <a:gd name="T64" fmla="*/ 92 w 208"/>
                <a:gd name="T65" fmla="*/ 135 h 368"/>
                <a:gd name="T66" fmla="*/ 86 w 208"/>
                <a:gd name="T67" fmla="*/ 129 h 368"/>
                <a:gd name="T68" fmla="*/ 86 w 208"/>
                <a:gd name="T69" fmla="*/ 98 h 368"/>
                <a:gd name="T70" fmla="*/ 55 w 208"/>
                <a:gd name="T71" fmla="*/ 98 h 368"/>
                <a:gd name="T72" fmla="*/ 49 w 208"/>
                <a:gd name="T73" fmla="*/ 92 h 368"/>
                <a:gd name="T74" fmla="*/ 49 w 208"/>
                <a:gd name="T75" fmla="*/ 68 h 368"/>
                <a:gd name="T76" fmla="*/ 98 w 208"/>
                <a:gd name="T77" fmla="*/ 250 h 368"/>
                <a:gd name="T78" fmla="*/ 90 w 208"/>
                <a:gd name="T79" fmla="*/ 258 h 368"/>
                <a:gd name="T80" fmla="*/ 44 w 208"/>
                <a:gd name="T81" fmla="*/ 258 h 368"/>
                <a:gd name="T82" fmla="*/ 37 w 208"/>
                <a:gd name="T83" fmla="*/ 250 h 368"/>
                <a:gd name="T84" fmla="*/ 37 w 208"/>
                <a:gd name="T85" fmla="*/ 167 h 368"/>
                <a:gd name="T86" fmla="*/ 44 w 208"/>
                <a:gd name="T87" fmla="*/ 160 h 368"/>
                <a:gd name="T88" fmla="*/ 90 w 208"/>
                <a:gd name="T89" fmla="*/ 160 h 368"/>
                <a:gd name="T90" fmla="*/ 98 w 208"/>
                <a:gd name="T91" fmla="*/ 167 h 368"/>
                <a:gd name="T92" fmla="*/ 98 w 208"/>
                <a:gd name="T93" fmla="*/ 250 h 368"/>
                <a:gd name="T94" fmla="*/ 171 w 208"/>
                <a:gd name="T95" fmla="*/ 250 h 368"/>
                <a:gd name="T96" fmla="*/ 164 w 208"/>
                <a:gd name="T97" fmla="*/ 258 h 368"/>
                <a:gd name="T98" fmla="*/ 118 w 208"/>
                <a:gd name="T99" fmla="*/ 258 h 368"/>
                <a:gd name="T100" fmla="*/ 110 w 208"/>
                <a:gd name="T101" fmla="*/ 250 h 368"/>
                <a:gd name="T102" fmla="*/ 110 w 208"/>
                <a:gd name="T103" fmla="*/ 167 h 368"/>
                <a:gd name="T104" fmla="*/ 118 w 208"/>
                <a:gd name="T105" fmla="*/ 160 h 368"/>
                <a:gd name="T106" fmla="*/ 164 w 208"/>
                <a:gd name="T107" fmla="*/ 160 h 368"/>
                <a:gd name="T108" fmla="*/ 171 w 208"/>
                <a:gd name="T109" fmla="*/ 167 h 368"/>
                <a:gd name="T110" fmla="*/ 171 w 208"/>
                <a:gd name="T111"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8" h="368">
                  <a:moveTo>
                    <a:pt x="196" y="0"/>
                  </a:moveTo>
                  <a:cubicBezTo>
                    <a:pt x="12" y="0"/>
                    <a:pt x="12" y="0"/>
                    <a:pt x="12" y="0"/>
                  </a:cubicBezTo>
                  <a:cubicBezTo>
                    <a:pt x="8" y="0"/>
                    <a:pt x="0" y="5"/>
                    <a:pt x="0" y="9"/>
                  </a:cubicBezTo>
                  <a:cubicBezTo>
                    <a:pt x="0" y="362"/>
                    <a:pt x="0" y="362"/>
                    <a:pt x="0" y="362"/>
                  </a:cubicBezTo>
                  <a:cubicBezTo>
                    <a:pt x="0" y="366"/>
                    <a:pt x="8" y="368"/>
                    <a:pt x="12" y="368"/>
                  </a:cubicBezTo>
                  <a:cubicBezTo>
                    <a:pt x="49" y="368"/>
                    <a:pt x="49" y="368"/>
                    <a:pt x="49" y="368"/>
                  </a:cubicBezTo>
                  <a:cubicBezTo>
                    <a:pt x="49" y="285"/>
                    <a:pt x="49" y="285"/>
                    <a:pt x="49" y="285"/>
                  </a:cubicBezTo>
                  <a:cubicBezTo>
                    <a:pt x="49" y="281"/>
                    <a:pt x="54" y="282"/>
                    <a:pt x="58" y="282"/>
                  </a:cubicBezTo>
                  <a:cubicBezTo>
                    <a:pt x="150" y="282"/>
                    <a:pt x="150" y="282"/>
                    <a:pt x="150" y="282"/>
                  </a:cubicBezTo>
                  <a:cubicBezTo>
                    <a:pt x="154" y="282"/>
                    <a:pt x="159" y="281"/>
                    <a:pt x="159" y="285"/>
                  </a:cubicBezTo>
                  <a:cubicBezTo>
                    <a:pt x="159" y="368"/>
                    <a:pt x="159" y="368"/>
                    <a:pt x="159" y="368"/>
                  </a:cubicBezTo>
                  <a:cubicBezTo>
                    <a:pt x="196" y="368"/>
                    <a:pt x="196" y="368"/>
                    <a:pt x="196" y="368"/>
                  </a:cubicBezTo>
                  <a:cubicBezTo>
                    <a:pt x="208" y="368"/>
                    <a:pt x="208" y="368"/>
                    <a:pt x="208" y="368"/>
                  </a:cubicBezTo>
                  <a:cubicBezTo>
                    <a:pt x="208" y="94"/>
                    <a:pt x="208" y="94"/>
                    <a:pt x="208" y="94"/>
                  </a:cubicBezTo>
                  <a:cubicBezTo>
                    <a:pt x="208" y="78"/>
                    <a:pt x="208" y="78"/>
                    <a:pt x="208" y="78"/>
                  </a:cubicBezTo>
                  <a:cubicBezTo>
                    <a:pt x="208" y="9"/>
                    <a:pt x="208" y="9"/>
                    <a:pt x="208" y="9"/>
                  </a:cubicBezTo>
                  <a:cubicBezTo>
                    <a:pt x="208" y="5"/>
                    <a:pt x="200" y="0"/>
                    <a:pt x="196" y="0"/>
                  </a:cubicBezTo>
                  <a:close/>
                  <a:moveTo>
                    <a:pt x="49" y="68"/>
                  </a:moveTo>
                  <a:cubicBezTo>
                    <a:pt x="49" y="64"/>
                    <a:pt x="52" y="62"/>
                    <a:pt x="55" y="62"/>
                  </a:cubicBezTo>
                  <a:cubicBezTo>
                    <a:pt x="86" y="62"/>
                    <a:pt x="86" y="62"/>
                    <a:pt x="86" y="62"/>
                  </a:cubicBezTo>
                  <a:cubicBezTo>
                    <a:pt x="86" y="31"/>
                    <a:pt x="86" y="31"/>
                    <a:pt x="86" y="31"/>
                  </a:cubicBezTo>
                  <a:cubicBezTo>
                    <a:pt x="86" y="27"/>
                    <a:pt x="88" y="25"/>
                    <a:pt x="92" y="25"/>
                  </a:cubicBezTo>
                  <a:cubicBezTo>
                    <a:pt x="116" y="25"/>
                    <a:pt x="116" y="25"/>
                    <a:pt x="116" y="25"/>
                  </a:cubicBezTo>
                  <a:cubicBezTo>
                    <a:pt x="120" y="25"/>
                    <a:pt x="122" y="27"/>
                    <a:pt x="122" y="31"/>
                  </a:cubicBezTo>
                  <a:cubicBezTo>
                    <a:pt x="122" y="62"/>
                    <a:pt x="122" y="62"/>
                    <a:pt x="122" y="62"/>
                  </a:cubicBezTo>
                  <a:cubicBezTo>
                    <a:pt x="153" y="62"/>
                    <a:pt x="153" y="62"/>
                    <a:pt x="153" y="62"/>
                  </a:cubicBezTo>
                  <a:cubicBezTo>
                    <a:pt x="156" y="62"/>
                    <a:pt x="159" y="64"/>
                    <a:pt x="159" y="68"/>
                  </a:cubicBezTo>
                  <a:cubicBezTo>
                    <a:pt x="159" y="92"/>
                    <a:pt x="159" y="92"/>
                    <a:pt x="159" y="92"/>
                  </a:cubicBezTo>
                  <a:cubicBezTo>
                    <a:pt x="159" y="96"/>
                    <a:pt x="156" y="98"/>
                    <a:pt x="153" y="98"/>
                  </a:cubicBezTo>
                  <a:cubicBezTo>
                    <a:pt x="122" y="98"/>
                    <a:pt x="122" y="98"/>
                    <a:pt x="122" y="98"/>
                  </a:cubicBezTo>
                  <a:cubicBezTo>
                    <a:pt x="122" y="129"/>
                    <a:pt x="122" y="129"/>
                    <a:pt x="122" y="129"/>
                  </a:cubicBezTo>
                  <a:cubicBezTo>
                    <a:pt x="122" y="132"/>
                    <a:pt x="120" y="135"/>
                    <a:pt x="116" y="135"/>
                  </a:cubicBezTo>
                  <a:cubicBezTo>
                    <a:pt x="92" y="135"/>
                    <a:pt x="92" y="135"/>
                    <a:pt x="92" y="135"/>
                  </a:cubicBezTo>
                  <a:cubicBezTo>
                    <a:pt x="88" y="135"/>
                    <a:pt x="86" y="132"/>
                    <a:pt x="86" y="129"/>
                  </a:cubicBezTo>
                  <a:cubicBezTo>
                    <a:pt x="86" y="98"/>
                    <a:pt x="86" y="98"/>
                    <a:pt x="86" y="98"/>
                  </a:cubicBezTo>
                  <a:cubicBezTo>
                    <a:pt x="55" y="98"/>
                    <a:pt x="55" y="98"/>
                    <a:pt x="55" y="98"/>
                  </a:cubicBezTo>
                  <a:cubicBezTo>
                    <a:pt x="52" y="98"/>
                    <a:pt x="49" y="96"/>
                    <a:pt x="49" y="92"/>
                  </a:cubicBezTo>
                  <a:lnTo>
                    <a:pt x="49" y="68"/>
                  </a:lnTo>
                  <a:close/>
                  <a:moveTo>
                    <a:pt x="98" y="250"/>
                  </a:moveTo>
                  <a:cubicBezTo>
                    <a:pt x="98" y="254"/>
                    <a:pt x="94" y="258"/>
                    <a:pt x="90" y="258"/>
                  </a:cubicBezTo>
                  <a:cubicBezTo>
                    <a:pt x="44" y="258"/>
                    <a:pt x="44" y="258"/>
                    <a:pt x="44" y="258"/>
                  </a:cubicBezTo>
                  <a:cubicBezTo>
                    <a:pt x="40" y="258"/>
                    <a:pt x="37" y="254"/>
                    <a:pt x="37" y="250"/>
                  </a:cubicBezTo>
                  <a:cubicBezTo>
                    <a:pt x="37" y="167"/>
                    <a:pt x="37" y="167"/>
                    <a:pt x="37" y="167"/>
                  </a:cubicBezTo>
                  <a:cubicBezTo>
                    <a:pt x="37" y="163"/>
                    <a:pt x="40" y="160"/>
                    <a:pt x="44" y="160"/>
                  </a:cubicBezTo>
                  <a:cubicBezTo>
                    <a:pt x="90" y="160"/>
                    <a:pt x="90" y="160"/>
                    <a:pt x="90" y="160"/>
                  </a:cubicBezTo>
                  <a:cubicBezTo>
                    <a:pt x="94" y="160"/>
                    <a:pt x="98" y="163"/>
                    <a:pt x="98" y="167"/>
                  </a:cubicBezTo>
                  <a:lnTo>
                    <a:pt x="98" y="250"/>
                  </a:lnTo>
                  <a:close/>
                  <a:moveTo>
                    <a:pt x="171" y="250"/>
                  </a:moveTo>
                  <a:cubicBezTo>
                    <a:pt x="171" y="254"/>
                    <a:pt x="168" y="258"/>
                    <a:pt x="164" y="258"/>
                  </a:cubicBezTo>
                  <a:cubicBezTo>
                    <a:pt x="118" y="258"/>
                    <a:pt x="118" y="258"/>
                    <a:pt x="118" y="258"/>
                  </a:cubicBezTo>
                  <a:cubicBezTo>
                    <a:pt x="114" y="258"/>
                    <a:pt x="110" y="254"/>
                    <a:pt x="110" y="250"/>
                  </a:cubicBezTo>
                  <a:cubicBezTo>
                    <a:pt x="110" y="167"/>
                    <a:pt x="110" y="167"/>
                    <a:pt x="110" y="167"/>
                  </a:cubicBezTo>
                  <a:cubicBezTo>
                    <a:pt x="110" y="163"/>
                    <a:pt x="114" y="160"/>
                    <a:pt x="118" y="160"/>
                  </a:cubicBezTo>
                  <a:cubicBezTo>
                    <a:pt x="164" y="160"/>
                    <a:pt x="164" y="160"/>
                    <a:pt x="164" y="160"/>
                  </a:cubicBezTo>
                  <a:cubicBezTo>
                    <a:pt x="168" y="160"/>
                    <a:pt x="171" y="163"/>
                    <a:pt x="171" y="167"/>
                  </a:cubicBezTo>
                  <a:lnTo>
                    <a:pt x="171" y="250"/>
                  </a:lnTo>
                  <a:close/>
                </a:path>
              </a:pathLst>
            </a:custGeom>
            <a:grpFill/>
            <a:ln>
              <a:noFill/>
            </a:ln>
          </p:spPr>
          <p:txBody>
            <a:bodyPr vert="horz" wrap="square" lIns="91440" tIns="45720" rIns="91440" bIns="45720" numCol="1" anchor="t" anchorCtr="0" compatLnSpc="1">
              <a:prstTxWarp prst="textNoShape">
                <a:avLst/>
              </a:prstTxWarp>
            </a:bodyPr>
            <a:lstStyle/>
            <a:p>
              <a:endParaRPr lang="ru-RU">
                <a:latin typeface="思源黑体 CN Medium" panose="020B0600000000000000" pitchFamily="34" charset="-122"/>
                <a:ea typeface="思源黑体 CN Medium" panose="020B0600000000000000" pitchFamily="34" charset="-122"/>
              </a:endParaRPr>
            </a:p>
          </p:txBody>
        </p:sp>
      </p:grpSp>
      <p:sp>
        <p:nvSpPr>
          <p:cNvPr id="41" name="Rectangle 211">
            <a:extLst>
              <a:ext uri="{FF2B5EF4-FFF2-40B4-BE49-F238E27FC236}">
                <a16:creationId xmlns:a16="http://schemas.microsoft.com/office/drawing/2014/main" id="{717D566D-B86C-4473-81B1-9F6345CFFA0E}"/>
              </a:ext>
            </a:extLst>
          </p:cNvPr>
          <p:cNvSpPr/>
          <p:nvPr/>
        </p:nvSpPr>
        <p:spPr>
          <a:xfrm>
            <a:off x="3177847" y="2477428"/>
            <a:ext cx="2759973" cy="246221"/>
          </a:xfrm>
          <a:prstGeom prst="rect">
            <a:avLst/>
          </a:prstGeom>
        </p:spPr>
        <p:txBody>
          <a:bodyPr wrap="square" lIns="0" tIns="0" rIns="0" bIns="0">
            <a:spAutoFit/>
          </a:bodyPr>
          <a:lstStyle/>
          <a:p>
            <a:pPr algn="ctr"/>
            <a:r>
              <a:rPr lang="zh-CN" altLang="en-US" sz="16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Lato Bold" panose="020F0502020204030203" pitchFamily="34" charset="0"/>
              </a:rPr>
              <a:t>添加标题</a:t>
            </a:r>
            <a:endParaRPr lang="en-US" altLang="zh-CN" sz="16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Lato Bold" panose="020F0502020204030203" pitchFamily="34" charset="0"/>
            </a:endParaRPr>
          </a:p>
        </p:txBody>
      </p:sp>
      <p:sp>
        <p:nvSpPr>
          <p:cNvPr id="42" name="Rectangle 212">
            <a:extLst>
              <a:ext uri="{FF2B5EF4-FFF2-40B4-BE49-F238E27FC236}">
                <a16:creationId xmlns:a16="http://schemas.microsoft.com/office/drawing/2014/main" id="{233090AE-7D84-4A0F-85FA-D4AA89E5826E}"/>
              </a:ext>
            </a:extLst>
          </p:cNvPr>
          <p:cNvSpPr/>
          <p:nvPr/>
        </p:nvSpPr>
        <p:spPr>
          <a:xfrm>
            <a:off x="3332000" y="2749265"/>
            <a:ext cx="2451667" cy="935705"/>
          </a:xfrm>
          <a:prstGeom prst="rect">
            <a:avLst/>
          </a:prstGeom>
        </p:spPr>
        <p:txBody>
          <a:bodyPr wrap="square" lIns="0" tIns="0" rIns="0" bIns="0">
            <a:spAutoFit/>
          </a:bodyPr>
          <a:lstStyle/>
          <a:p>
            <a:pPr>
              <a:lnSpc>
                <a:spcPct val="150000"/>
              </a:lnSpc>
            </a:pPr>
            <a:r>
              <a:rPr lang="zh-CN" altLang="en-US" sz="1400" spc="300" dirty="0">
                <a:solidFill>
                  <a:schemeClr val="tx1">
                    <a:lumMod val="95000"/>
                    <a:lumOff val="5000"/>
                  </a:schemeClr>
                </a:solidFill>
                <a:latin typeface="思源黑体 CN Medium" panose="020B0600000000000000" pitchFamily="34" charset="-122"/>
                <a:ea typeface="思源黑体 CN Medium" panose="020B0600000000000000" pitchFamily="34" charset="-122"/>
              </a:rPr>
              <a:t>单击此处可编辑内容</a:t>
            </a:r>
            <a:r>
              <a:rPr lang="en-US" altLang="zh-CN" sz="1400" spc="300" dirty="0">
                <a:solidFill>
                  <a:schemeClr val="tx1">
                    <a:lumMod val="95000"/>
                    <a:lumOff val="5000"/>
                  </a:schemeClr>
                </a:solidFill>
                <a:latin typeface="思源黑体 CN Medium" panose="020B0600000000000000" pitchFamily="34" charset="-122"/>
                <a:ea typeface="思源黑体 CN Medium" panose="020B0600000000000000" pitchFamily="34" charset="-122"/>
              </a:rPr>
              <a:t>,</a:t>
            </a:r>
            <a:r>
              <a:rPr lang="zh-CN" altLang="en-US" sz="1400" spc="300" dirty="0">
                <a:solidFill>
                  <a:schemeClr val="tx1">
                    <a:lumMod val="95000"/>
                    <a:lumOff val="5000"/>
                  </a:schemeClr>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43" name="Rectangle 211">
            <a:extLst>
              <a:ext uri="{FF2B5EF4-FFF2-40B4-BE49-F238E27FC236}">
                <a16:creationId xmlns:a16="http://schemas.microsoft.com/office/drawing/2014/main" id="{4B19EB32-D2B7-4AA5-8711-625BB7C36977}"/>
              </a:ext>
            </a:extLst>
          </p:cNvPr>
          <p:cNvSpPr/>
          <p:nvPr/>
        </p:nvSpPr>
        <p:spPr>
          <a:xfrm>
            <a:off x="1867048" y="5008194"/>
            <a:ext cx="2759973" cy="246221"/>
          </a:xfrm>
          <a:prstGeom prst="rect">
            <a:avLst/>
          </a:prstGeom>
        </p:spPr>
        <p:txBody>
          <a:bodyPr wrap="square" lIns="0" tIns="0" rIns="0" bIns="0">
            <a:spAutoFit/>
          </a:bodyPr>
          <a:lstStyle/>
          <a:p>
            <a:pPr algn="ctr"/>
            <a:r>
              <a:rPr lang="zh-CN" altLang="en-US" sz="16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Lato Bold" panose="020F0502020204030203" pitchFamily="34" charset="0"/>
              </a:rPr>
              <a:t>添加标题</a:t>
            </a:r>
            <a:endParaRPr lang="en-US" altLang="zh-CN" sz="16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Lato Bold" panose="020F0502020204030203" pitchFamily="34" charset="0"/>
            </a:endParaRPr>
          </a:p>
        </p:txBody>
      </p:sp>
      <p:sp>
        <p:nvSpPr>
          <p:cNvPr id="44" name="Rectangle 212">
            <a:extLst>
              <a:ext uri="{FF2B5EF4-FFF2-40B4-BE49-F238E27FC236}">
                <a16:creationId xmlns:a16="http://schemas.microsoft.com/office/drawing/2014/main" id="{E92E7A37-3D66-4036-9C79-B48BA25EC951}"/>
              </a:ext>
            </a:extLst>
          </p:cNvPr>
          <p:cNvSpPr/>
          <p:nvPr/>
        </p:nvSpPr>
        <p:spPr>
          <a:xfrm>
            <a:off x="2021200" y="5280031"/>
            <a:ext cx="2451667" cy="935705"/>
          </a:xfrm>
          <a:prstGeom prst="rect">
            <a:avLst/>
          </a:prstGeom>
        </p:spPr>
        <p:txBody>
          <a:bodyPr wrap="square" lIns="0" tIns="0" rIns="0" bIns="0">
            <a:spAutoFit/>
          </a:bodyPr>
          <a:lstStyle/>
          <a:p>
            <a:pPr>
              <a:lnSpc>
                <a:spcPct val="150000"/>
              </a:lnSpc>
            </a:pPr>
            <a:r>
              <a:rPr lang="zh-CN" altLang="en-US" sz="14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4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4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grpSp>
        <p:nvGrpSpPr>
          <p:cNvPr id="47" name="그룹 60">
            <a:extLst>
              <a:ext uri="{FF2B5EF4-FFF2-40B4-BE49-F238E27FC236}">
                <a16:creationId xmlns:a16="http://schemas.microsoft.com/office/drawing/2014/main" id="{5D217174-B6A6-4329-8165-B1E76ED84D68}"/>
              </a:ext>
            </a:extLst>
          </p:cNvPr>
          <p:cNvGrpSpPr/>
          <p:nvPr/>
        </p:nvGrpSpPr>
        <p:grpSpPr>
          <a:xfrm>
            <a:off x="7015513" y="1217803"/>
            <a:ext cx="4269322" cy="5684955"/>
            <a:chOff x="3246438" y="994363"/>
            <a:chExt cx="2640012" cy="4149137"/>
          </a:xfrm>
          <a:effectLst>
            <a:outerShdw dist="38100" dir="5400000" algn="ctr" rotWithShape="0">
              <a:srgbClr val="000000">
                <a:alpha val="10000"/>
              </a:srgbClr>
            </a:outerShdw>
          </a:effectLst>
        </p:grpSpPr>
        <p:sp>
          <p:nvSpPr>
            <p:cNvPr id="48" name="Freeform 34">
              <a:extLst>
                <a:ext uri="{FF2B5EF4-FFF2-40B4-BE49-F238E27FC236}">
                  <a16:creationId xmlns:a16="http://schemas.microsoft.com/office/drawing/2014/main" id="{815ACCDD-0926-4EBE-BE0E-30DEF997FA40}"/>
                </a:ext>
              </a:extLst>
            </p:cNvPr>
            <p:cNvSpPr>
              <a:spLocks/>
            </p:cNvSpPr>
            <p:nvPr/>
          </p:nvSpPr>
          <p:spPr bwMode="auto">
            <a:xfrm>
              <a:off x="3513878" y="1932313"/>
              <a:ext cx="2124235" cy="3211187"/>
            </a:xfrm>
            <a:custGeom>
              <a:avLst/>
              <a:gdLst>
                <a:gd name="T0" fmla="*/ 667 w 689"/>
                <a:gd name="T1" fmla="*/ 589 h 1041"/>
                <a:gd name="T2" fmla="*/ 462 w 689"/>
                <a:gd name="T3" fmla="*/ 672 h 1041"/>
                <a:gd name="T4" fmla="*/ 390 w 689"/>
                <a:gd name="T5" fmla="*/ 788 h 1041"/>
                <a:gd name="T6" fmla="*/ 383 w 689"/>
                <a:gd name="T7" fmla="*/ 983 h 1041"/>
                <a:gd name="T8" fmla="*/ 411 w 689"/>
                <a:gd name="T9" fmla="*/ 1041 h 1041"/>
                <a:gd name="T10" fmla="*/ 266 w 689"/>
                <a:gd name="T11" fmla="*/ 968 h 1041"/>
                <a:gd name="T12" fmla="*/ 274 w 689"/>
                <a:gd name="T13" fmla="*/ 866 h 1041"/>
                <a:gd name="T14" fmla="*/ 184 w 689"/>
                <a:gd name="T15" fmla="*/ 586 h 1041"/>
                <a:gd name="T16" fmla="*/ 0 w 689"/>
                <a:gd name="T17" fmla="*/ 473 h 1041"/>
                <a:gd name="T18" fmla="*/ 23 w 689"/>
                <a:gd name="T19" fmla="*/ 490 h 1041"/>
                <a:gd name="T20" fmla="*/ 154 w 689"/>
                <a:gd name="T21" fmla="*/ 527 h 1041"/>
                <a:gd name="T22" fmla="*/ 103 w 689"/>
                <a:gd name="T23" fmla="*/ 447 h 1041"/>
                <a:gd name="T24" fmla="*/ 73 w 689"/>
                <a:gd name="T25" fmla="*/ 340 h 1041"/>
                <a:gd name="T26" fmla="*/ 76 w 689"/>
                <a:gd name="T27" fmla="*/ 280 h 1041"/>
                <a:gd name="T28" fmla="*/ 83 w 689"/>
                <a:gd name="T29" fmla="*/ 323 h 1041"/>
                <a:gd name="T30" fmla="*/ 133 w 689"/>
                <a:gd name="T31" fmla="*/ 435 h 1041"/>
                <a:gd name="T32" fmla="*/ 151 w 689"/>
                <a:gd name="T33" fmla="*/ 458 h 1041"/>
                <a:gd name="T34" fmla="*/ 203 w 689"/>
                <a:gd name="T35" fmla="*/ 518 h 1041"/>
                <a:gd name="T36" fmla="*/ 243 w 689"/>
                <a:gd name="T37" fmla="*/ 567 h 1041"/>
                <a:gd name="T38" fmla="*/ 332 w 689"/>
                <a:gd name="T39" fmla="*/ 594 h 1041"/>
                <a:gd name="T40" fmla="*/ 359 w 689"/>
                <a:gd name="T41" fmla="*/ 494 h 1041"/>
                <a:gd name="T42" fmla="*/ 361 w 689"/>
                <a:gd name="T43" fmla="*/ 481 h 1041"/>
                <a:gd name="T44" fmla="*/ 370 w 689"/>
                <a:gd name="T45" fmla="*/ 427 h 1041"/>
                <a:gd name="T46" fmla="*/ 376 w 689"/>
                <a:gd name="T47" fmla="*/ 327 h 1041"/>
                <a:gd name="T48" fmla="*/ 375 w 689"/>
                <a:gd name="T49" fmla="*/ 287 h 1041"/>
                <a:gd name="T50" fmla="*/ 374 w 689"/>
                <a:gd name="T51" fmla="*/ 270 h 1041"/>
                <a:gd name="T52" fmla="*/ 368 w 689"/>
                <a:gd name="T53" fmla="*/ 215 h 1041"/>
                <a:gd name="T54" fmla="*/ 363 w 689"/>
                <a:gd name="T55" fmla="*/ 188 h 1041"/>
                <a:gd name="T56" fmla="*/ 358 w 689"/>
                <a:gd name="T57" fmla="*/ 165 h 1041"/>
                <a:gd name="T58" fmla="*/ 327 w 689"/>
                <a:gd name="T59" fmla="*/ 67 h 1041"/>
                <a:gd name="T60" fmla="*/ 295 w 689"/>
                <a:gd name="T61" fmla="*/ 0 h 1041"/>
                <a:gd name="T62" fmla="*/ 346 w 689"/>
                <a:gd name="T63" fmla="*/ 66 h 1041"/>
                <a:gd name="T64" fmla="*/ 386 w 689"/>
                <a:gd name="T65" fmla="*/ 146 h 1041"/>
                <a:gd name="T66" fmla="*/ 410 w 689"/>
                <a:gd name="T67" fmla="*/ 228 h 1041"/>
                <a:gd name="T68" fmla="*/ 416 w 689"/>
                <a:gd name="T69" fmla="*/ 259 h 1041"/>
                <a:gd name="T70" fmla="*/ 425 w 689"/>
                <a:gd name="T71" fmla="*/ 361 h 1041"/>
                <a:gd name="T72" fmla="*/ 437 w 689"/>
                <a:gd name="T73" fmla="*/ 370 h 1041"/>
                <a:gd name="T74" fmla="*/ 491 w 689"/>
                <a:gd name="T75" fmla="*/ 306 h 1041"/>
                <a:gd name="T76" fmla="*/ 520 w 689"/>
                <a:gd name="T77" fmla="*/ 275 h 1041"/>
                <a:gd name="T78" fmla="*/ 546 w 689"/>
                <a:gd name="T79" fmla="*/ 239 h 1041"/>
                <a:gd name="T80" fmla="*/ 599 w 689"/>
                <a:gd name="T81" fmla="*/ 113 h 1041"/>
                <a:gd name="T82" fmla="*/ 608 w 689"/>
                <a:gd name="T83" fmla="*/ 120 h 1041"/>
                <a:gd name="T84" fmla="*/ 607 w 689"/>
                <a:gd name="T85" fmla="*/ 131 h 1041"/>
                <a:gd name="T86" fmla="*/ 578 w 689"/>
                <a:gd name="T87" fmla="*/ 235 h 1041"/>
                <a:gd name="T88" fmla="*/ 556 w 689"/>
                <a:gd name="T89" fmla="*/ 280 h 1041"/>
                <a:gd name="T90" fmla="*/ 538 w 689"/>
                <a:gd name="T91" fmla="*/ 311 h 1041"/>
                <a:gd name="T92" fmla="*/ 489 w 689"/>
                <a:gd name="T93" fmla="*/ 386 h 1041"/>
                <a:gd name="T94" fmla="*/ 425 w 689"/>
                <a:gd name="T95" fmla="*/ 489 h 1041"/>
                <a:gd name="T96" fmla="*/ 406 w 689"/>
                <a:gd name="T97" fmla="*/ 605 h 1041"/>
                <a:gd name="T98" fmla="*/ 496 w 689"/>
                <a:gd name="T99" fmla="*/ 584 h 1041"/>
                <a:gd name="T100" fmla="*/ 614 w 689"/>
                <a:gd name="T101" fmla="*/ 485 h 1041"/>
                <a:gd name="T102" fmla="*/ 685 w 689"/>
                <a:gd name="T103" fmla="*/ 390 h 1041"/>
                <a:gd name="T104" fmla="*/ 686 w 689"/>
                <a:gd name="T105" fmla="*/ 390 h 1041"/>
                <a:gd name="T106" fmla="*/ 630 w 689"/>
                <a:gd name="T107" fmla="*/ 492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9" h="1041">
                  <a:moveTo>
                    <a:pt x="534" y="591"/>
                  </a:moveTo>
                  <a:cubicBezTo>
                    <a:pt x="537" y="590"/>
                    <a:pt x="597" y="559"/>
                    <a:pt x="667" y="589"/>
                  </a:cubicBezTo>
                  <a:cubicBezTo>
                    <a:pt x="667" y="589"/>
                    <a:pt x="587" y="584"/>
                    <a:pt x="509" y="634"/>
                  </a:cubicBezTo>
                  <a:cubicBezTo>
                    <a:pt x="493" y="644"/>
                    <a:pt x="477" y="657"/>
                    <a:pt x="462" y="672"/>
                  </a:cubicBezTo>
                  <a:cubicBezTo>
                    <a:pt x="442" y="692"/>
                    <a:pt x="423" y="718"/>
                    <a:pt x="407" y="750"/>
                  </a:cubicBezTo>
                  <a:cubicBezTo>
                    <a:pt x="401" y="762"/>
                    <a:pt x="395" y="775"/>
                    <a:pt x="390" y="788"/>
                  </a:cubicBezTo>
                  <a:cubicBezTo>
                    <a:pt x="390" y="788"/>
                    <a:pt x="374" y="851"/>
                    <a:pt x="381" y="961"/>
                  </a:cubicBezTo>
                  <a:cubicBezTo>
                    <a:pt x="381" y="961"/>
                    <a:pt x="381" y="970"/>
                    <a:pt x="383" y="983"/>
                  </a:cubicBezTo>
                  <a:cubicBezTo>
                    <a:pt x="383" y="983"/>
                    <a:pt x="383" y="983"/>
                    <a:pt x="383" y="983"/>
                  </a:cubicBezTo>
                  <a:cubicBezTo>
                    <a:pt x="387" y="1000"/>
                    <a:pt x="387" y="1026"/>
                    <a:pt x="411" y="1041"/>
                  </a:cubicBezTo>
                  <a:cubicBezTo>
                    <a:pt x="227" y="1041"/>
                    <a:pt x="227" y="1041"/>
                    <a:pt x="227" y="1041"/>
                  </a:cubicBezTo>
                  <a:cubicBezTo>
                    <a:pt x="227" y="1041"/>
                    <a:pt x="258" y="1034"/>
                    <a:pt x="266" y="968"/>
                  </a:cubicBezTo>
                  <a:cubicBezTo>
                    <a:pt x="266" y="968"/>
                    <a:pt x="266" y="968"/>
                    <a:pt x="266" y="968"/>
                  </a:cubicBezTo>
                  <a:cubicBezTo>
                    <a:pt x="267" y="935"/>
                    <a:pt x="270" y="901"/>
                    <a:pt x="274" y="866"/>
                  </a:cubicBezTo>
                  <a:cubicBezTo>
                    <a:pt x="289" y="744"/>
                    <a:pt x="247" y="642"/>
                    <a:pt x="196" y="596"/>
                  </a:cubicBezTo>
                  <a:cubicBezTo>
                    <a:pt x="192" y="592"/>
                    <a:pt x="188" y="589"/>
                    <a:pt x="184" y="586"/>
                  </a:cubicBezTo>
                  <a:cubicBezTo>
                    <a:pt x="134" y="551"/>
                    <a:pt x="73" y="547"/>
                    <a:pt x="19" y="496"/>
                  </a:cubicBezTo>
                  <a:cubicBezTo>
                    <a:pt x="13" y="489"/>
                    <a:pt x="6" y="482"/>
                    <a:pt x="0" y="473"/>
                  </a:cubicBezTo>
                  <a:cubicBezTo>
                    <a:pt x="1" y="474"/>
                    <a:pt x="9" y="482"/>
                    <a:pt x="23" y="490"/>
                  </a:cubicBezTo>
                  <a:cubicBezTo>
                    <a:pt x="23" y="490"/>
                    <a:pt x="23" y="490"/>
                    <a:pt x="23" y="490"/>
                  </a:cubicBezTo>
                  <a:cubicBezTo>
                    <a:pt x="37" y="499"/>
                    <a:pt x="57" y="509"/>
                    <a:pt x="82" y="516"/>
                  </a:cubicBezTo>
                  <a:cubicBezTo>
                    <a:pt x="103" y="522"/>
                    <a:pt x="126" y="526"/>
                    <a:pt x="154" y="527"/>
                  </a:cubicBezTo>
                  <a:cubicBezTo>
                    <a:pt x="154" y="527"/>
                    <a:pt x="137" y="509"/>
                    <a:pt x="120" y="479"/>
                  </a:cubicBezTo>
                  <a:cubicBezTo>
                    <a:pt x="114" y="470"/>
                    <a:pt x="108" y="459"/>
                    <a:pt x="103" y="447"/>
                  </a:cubicBezTo>
                  <a:cubicBezTo>
                    <a:pt x="94" y="429"/>
                    <a:pt x="86" y="408"/>
                    <a:pt x="81" y="386"/>
                  </a:cubicBezTo>
                  <a:cubicBezTo>
                    <a:pt x="77" y="372"/>
                    <a:pt x="74" y="356"/>
                    <a:pt x="73" y="340"/>
                  </a:cubicBezTo>
                  <a:cubicBezTo>
                    <a:pt x="72" y="332"/>
                    <a:pt x="72" y="323"/>
                    <a:pt x="72" y="314"/>
                  </a:cubicBezTo>
                  <a:cubicBezTo>
                    <a:pt x="73" y="303"/>
                    <a:pt x="74" y="291"/>
                    <a:pt x="76" y="280"/>
                  </a:cubicBezTo>
                  <a:cubicBezTo>
                    <a:pt x="76" y="280"/>
                    <a:pt x="76" y="290"/>
                    <a:pt x="79" y="305"/>
                  </a:cubicBezTo>
                  <a:cubicBezTo>
                    <a:pt x="80" y="311"/>
                    <a:pt x="82" y="316"/>
                    <a:pt x="83" y="323"/>
                  </a:cubicBezTo>
                  <a:cubicBezTo>
                    <a:pt x="89" y="346"/>
                    <a:pt x="98" y="377"/>
                    <a:pt x="115" y="406"/>
                  </a:cubicBezTo>
                  <a:cubicBezTo>
                    <a:pt x="120" y="416"/>
                    <a:pt x="126" y="426"/>
                    <a:pt x="133" y="435"/>
                  </a:cubicBezTo>
                  <a:cubicBezTo>
                    <a:pt x="139" y="442"/>
                    <a:pt x="145" y="450"/>
                    <a:pt x="151" y="458"/>
                  </a:cubicBezTo>
                  <a:cubicBezTo>
                    <a:pt x="151" y="458"/>
                    <a:pt x="151" y="458"/>
                    <a:pt x="151" y="458"/>
                  </a:cubicBezTo>
                  <a:cubicBezTo>
                    <a:pt x="153" y="460"/>
                    <a:pt x="155" y="462"/>
                    <a:pt x="157" y="465"/>
                  </a:cubicBezTo>
                  <a:cubicBezTo>
                    <a:pt x="171" y="482"/>
                    <a:pt x="187" y="500"/>
                    <a:pt x="203" y="518"/>
                  </a:cubicBezTo>
                  <a:cubicBezTo>
                    <a:pt x="203" y="518"/>
                    <a:pt x="203" y="518"/>
                    <a:pt x="203" y="518"/>
                  </a:cubicBezTo>
                  <a:cubicBezTo>
                    <a:pt x="216" y="534"/>
                    <a:pt x="230" y="550"/>
                    <a:pt x="243" y="567"/>
                  </a:cubicBezTo>
                  <a:cubicBezTo>
                    <a:pt x="270" y="601"/>
                    <a:pt x="293" y="637"/>
                    <a:pt x="303" y="671"/>
                  </a:cubicBezTo>
                  <a:cubicBezTo>
                    <a:pt x="303" y="671"/>
                    <a:pt x="317" y="642"/>
                    <a:pt x="332" y="594"/>
                  </a:cubicBezTo>
                  <a:cubicBezTo>
                    <a:pt x="333" y="593"/>
                    <a:pt x="333" y="593"/>
                    <a:pt x="333" y="592"/>
                  </a:cubicBezTo>
                  <a:cubicBezTo>
                    <a:pt x="342" y="565"/>
                    <a:pt x="351" y="532"/>
                    <a:pt x="359" y="494"/>
                  </a:cubicBezTo>
                  <a:cubicBezTo>
                    <a:pt x="359" y="491"/>
                    <a:pt x="360" y="489"/>
                    <a:pt x="360" y="486"/>
                  </a:cubicBezTo>
                  <a:cubicBezTo>
                    <a:pt x="361" y="484"/>
                    <a:pt x="361" y="482"/>
                    <a:pt x="361" y="481"/>
                  </a:cubicBezTo>
                  <a:cubicBezTo>
                    <a:pt x="364" y="468"/>
                    <a:pt x="366" y="454"/>
                    <a:pt x="368" y="440"/>
                  </a:cubicBezTo>
                  <a:cubicBezTo>
                    <a:pt x="369" y="436"/>
                    <a:pt x="369" y="431"/>
                    <a:pt x="370" y="427"/>
                  </a:cubicBezTo>
                  <a:cubicBezTo>
                    <a:pt x="373" y="400"/>
                    <a:pt x="375" y="371"/>
                    <a:pt x="376" y="342"/>
                  </a:cubicBezTo>
                  <a:cubicBezTo>
                    <a:pt x="376" y="337"/>
                    <a:pt x="376" y="332"/>
                    <a:pt x="376" y="327"/>
                  </a:cubicBezTo>
                  <a:cubicBezTo>
                    <a:pt x="376" y="314"/>
                    <a:pt x="376" y="301"/>
                    <a:pt x="375" y="288"/>
                  </a:cubicBezTo>
                  <a:cubicBezTo>
                    <a:pt x="375" y="287"/>
                    <a:pt x="375" y="287"/>
                    <a:pt x="375" y="287"/>
                  </a:cubicBezTo>
                  <a:cubicBezTo>
                    <a:pt x="375" y="281"/>
                    <a:pt x="374" y="276"/>
                    <a:pt x="374" y="270"/>
                  </a:cubicBezTo>
                  <a:cubicBezTo>
                    <a:pt x="374" y="270"/>
                    <a:pt x="374" y="270"/>
                    <a:pt x="374" y="270"/>
                  </a:cubicBezTo>
                  <a:cubicBezTo>
                    <a:pt x="374" y="265"/>
                    <a:pt x="373" y="261"/>
                    <a:pt x="373" y="257"/>
                  </a:cubicBezTo>
                  <a:cubicBezTo>
                    <a:pt x="372" y="243"/>
                    <a:pt x="370" y="229"/>
                    <a:pt x="368" y="215"/>
                  </a:cubicBezTo>
                  <a:cubicBezTo>
                    <a:pt x="367" y="207"/>
                    <a:pt x="365" y="199"/>
                    <a:pt x="364" y="191"/>
                  </a:cubicBezTo>
                  <a:cubicBezTo>
                    <a:pt x="363" y="190"/>
                    <a:pt x="363" y="189"/>
                    <a:pt x="363" y="188"/>
                  </a:cubicBezTo>
                  <a:cubicBezTo>
                    <a:pt x="363" y="188"/>
                    <a:pt x="363" y="188"/>
                    <a:pt x="363" y="188"/>
                  </a:cubicBezTo>
                  <a:cubicBezTo>
                    <a:pt x="362" y="181"/>
                    <a:pt x="360" y="173"/>
                    <a:pt x="358" y="165"/>
                  </a:cubicBezTo>
                  <a:cubicBezTo>
                    <a:pt x="352" y="139"/>
                    <a:pt x="344" y="113"/>
                    <a:pt x="334" y="86"/>
                  </a:cubicBezTo>
                  <a:cubicBezTo>
                    <a:pt x="332" y="80"/>
                    <a:pt x="330" y="74"/>
                    <a:pt x="327" y="67"/>
                  </a:cubicBezTo>
                  <a:cubicBezTo>
                    <a:pt x="323" y="57"/>
                    <a:pt x="319" y="48"/>
                    <a:pt x="314" y="38"/>
                  </a:cubicBezTo>
                  <a:cubicBezTo>
                    <a:pt x="308" y="25"/>
                    <a:pt x="302" y="12"/>
                    <a:pt x="295" y="0"/>
                  </a:cubicBezTo>
                  <a:cubicBezTo>
                    <a:pt x="296" y="1"/>
                    <a:pt x="310" y="14"/>
                    <a:pt x="328" y="39"/>
                  </a:cubicBezTo>
                  <a:cubicBezTo>
                    <a:pt x="334" y="47"/>
                    <a:pt x="340" y="56"/>
                    <a:pt x="346" y="66"/>
                  </a:cubicBezTo>
                  <a:cubicBezTo>
                    <a:pt x="346" y="66"/>
                    <a:pt x="346" y="66"/>
                    <a:pt x="346" y="66"/>
                  </a:cubicBezTo>
                  <a:cubicBezTo>
                    <a:pt x="359" y="87"/>
                    <a:pt x="373" y="114"/>
                    <a:pt x="386" y="146"/>
                  </a:cubicBezTo>
                  <a:cubicBezTo>
                    <a:pt x="392" y="163"/>
                    <a:pt x="398" y="181"/>
                    <a:pt x="404" y="201"/>
                  </a:cubicBezTo>
                  <a:cubicBezTo>
                    <a:pt x="406" y="210"/>
                    <a:pt x="408" y="218"/>
                    <a:pt x="410" y="228"/>
                  </a:cubicBezTo>
                  <a:cubicBezTo>
                    <a:pt x="410" y="228"/>
                    <a:pt x="410" y="228"/>
                    <a:pt x="410" y="228"/>
                  </a:cubicBezTo>
                  <a:cubicBezTo>
                    <a:pt x="412" y="238"/>
                    <a:pt x="414" y="248"/>
                    <a:pt x="416" y="259"/>
                  </a:cubicBezTo>
                  <a:cubicBezTo>
                    <a:pt x="420" y="281"/>
                    <a:pt x="423" y="305"/>
                    <a:pt x="424" y="331"/>
                  </a:cubicBezTo>
                  <a:cubicBezTo>
                    <a:pt x="424" y="340"/>
                    <a:pt x="425" y="350"/>
                    <a:pt x="425" y="361"/>
                  </a:cubicBezTo>
                  <a:cubicBezTo>
                    <a:pt x="425" y="370"/>
                    <a:pt x="425" y="379"/>
                    <a:pt x="425" y="389"/>
                  </a:cubicBezTo>
                  <a:cubicBezTo>
                    <a:pt x="425" y="389"/>
                    <a:pt x="429" y="381"/>
                    <a:pt x="437" y="370"/>
                  </a:cubicBezTo>
                  <a:cubicBezTo>
                    <a:pt x="442" y="362"/>
                    <a:pt x="449" y="353"/>
                    <a:pt x="457" y="344"/>
                  </a:cubicBezTo>
                  <a:cubicBezTo>
                    <a:pt x="467" y="331"/>
                    <a:pt x="478" y="317"/>
                    <a:pt x="491" y="306"/>
                  </a:cubicBezTo>
                  <a:cubicBezTo>
                    <a:pt x="495" y="302"/>
                    <a:pt x="501" y="297"/>
                    <a:pt x="506" y="291"/>
                  </a:cubicBezTo>
                  <a:cubicBezTo>
                    <a:pt x="511" y="286"/>
                    <a:pt x="515" y="281"/>
                    <a:pt x="520" y="275"/>
                  </a:cubicBezTo>
                  <a:cubicBezTo>
                    <a:pt x="528" y="265"/>
                    <a:pt x="537" y="253"/>
                    <a:pt x="546" y="239"/>
                  </a:cubicBezTo>
                  <a:cubicBezTo>
                    <a:pt x="546" y="239"/>
                    <a:pt x="546" y="239"/>
                    <a:pt x="546" y="239"/>
                  </a:cubicBezTo>
                  <a:cubicBezTo>
                    <a:pt x="551" y="231"/>
                    <a:pt x="556" y="222"/>
                    <a:pt x="561" y="213"/>
                  </a:cubicBezTo>
                  <a:cubicBezTo>
                    <a:pt x="575" y="186"/>
                    <a:pt x="588" y="153"/>
                    <a:pt x="599" y="113"/>
                  </a:cubicBezTo>
                  <a:cubicBezTo>
                    <a:pt x="602" y="101"/>
                    <a:pt x="605" y="88"/>
                    <a:pt x="608" y="74"/>
                  </a:cubicBezTo>
                  <a:cubicBezTo>
                    <a:pt x="608" y="74"/>
                    <a:pt x="611" y="91"/>
                    <a:pt x="608" y="120"/>
                  </a:cubicBezTo>
                  <a:cubicBezTo>
                    <a:pt x="608" y="123"/>
                    <a:pt x="607" y="127"/>
                    <a:pt x="607" y="131"/>
                  </a:cubicBezTo>
                  <a:cubicBezTo>
                    <a:pt x="607" y="131"/>
                    <a:pt x="607" y="131"/>
                    <a:pt x="607" y="131"/>
                  </a:cubicBezTo>
                  <a:cubicBezTo>
                    <a:pt x="606" y="137"/>
                    <a:pt x="605" y="143"/>
                    <a:pt x="604" y="150"/>
                  </a:cubicBezTo>
                  <a:cubicBezTo>
                    <a:pt x="600" y="174"/>
                    <a:pt x="592" y="203"/>
                    <a:pt x="578" y="235"/>
                  </a:cubicBezTo>
                  <a:cubicBezTo>
                    <a:pt x="574" y="244"/>
                    <a:pt x="570" y="253"/>
                    <a:pt x="566" y="262"/>
                  </a:cubicBezTo>
                  <a:cubicBezTo>
                    <a:pt x="563" y="268"/>
                    <a:pt x="560" y="274"/>
                    <a:pt x="556" y="280"/>
                  </a:cubicBezTo>
                  <a:cubicBezTo>
                    <a:pt x="553" y="286"/>
                    <a:pt x="550" y="291"/>
                    <a:pt x="547" y="297"/>
                  </a:cubicBezTo>
                  <a:cubicBezTo>
                    <a:pt x="544" y="302"/>
                    <a:pt x="541" y="306"/>
                    <a:pt x="538" y="311"/>
                  </a:cubicBezTo>
                  <a:cubicBezTo>
                    <a:pt x="521" y="337"/>
                    <a:pt x="508" y="359"/>
                    <a:pt x="496" y="376"/>
                  </a:cubicBezTo>
                  <a:cubicBezTo>
                    <a:pt x="493" y="379"/>
                    <a:pt x="491" y="383"/>
                    <a:pt x="489" y="386"/>
                  </a:cubicBezTo>
                  <a:cubicBezTo>
                    <a:pt x="448" y="446"/>
                    <a:pt x="439" y="449"/>
                    <a:pt x="427" y="479"/>
                  </a:cubicBezTo>
                  <a:cubicBezTo>
                    <a:pt x="427" y="479"/>
                    <a:pt x="426" y="483"/>
                    <a:pt x="425" y="489"/>
                  </a:cubicBezTo>
                  <a:cubicBezTo>
                    <a:pt x="425" y="492"/>
                    <a:pt x="424" y="497"/>
                    <a:pt x="423" y="501"/>
                  </a:cubicBezTo>
                  <a:cubicBezTo>
                    <a:pt x="419" y="526"/>
                    <a:pt x="411" y="568"/>
                    <a:pt x="406" y="605"/>
                  </a:cubicBezTo>
                  <a:cubicBezTo>
                    <a:pt x="401" y="635"/>
                    <a:pt x="397" y="663"/>
                    <a:pt x="396" y="677"/>
                  </a:cubicBezTo>
                  <a:cubicBezTo>
                    <a:pt x="396" y="677"/>
                    <a:pt x="444" y="624"/>
                    <a:pt x="496" y="584"/>
                  </a:cubicBezTo>
                  <a:cubicBezTo>
                    <a:pt x="502" y="579"/>
                    <a:pt x="509" y="574"/>
                    <a:pt x="515" y="570"/>
                  </a:cubicBezTo>
                  <a:cubicBezTo>
                    <a:pt x="545" y="548"/>
                    <a:pt x="581" y="519"/>
                    <a:pt x="614" y="485"/>
                  </a:cubicBezTo>
                  <a:cubicBezTo>
                    <a:pt x="615" y="485"/>
                    <a:pt x="615" y="484"/>
                    <a:pt x="616" y="483"/>
                  </a:cubicBezTo>
                  <a:cubicBezTo>
                    <a:pt x="644" y="454"/>
                    <a:pt x="669" y="422"/>
                    <a:pt x="685" y="390"/>
                  </a:cubicBezTo>
                  <a:cubicBezTo>
                    <a:pt x="686" y="387"/>
                    <a:pt x="688" y="385"/>
                    <a:pt x="689" y="383"/>
                  </a:cubicBezTo>
                  <a:cubicBezTo>
                    <a:pt x="689" y="383"/>
                    <a:pt x="688" y="386"/>
                    <a:pt x="686" y="390"/>
                  </a:cubicBezTo>
                  <a:cubicBezTo>
                    <a:pt x="681" y="406"/>
                    <a:pt x="665" y="444"/>
                    <a:pt x="632" y="490"/>
                  </a:cubicBezTo>
                  <a:cubicBezTo>
                    <a:pt x="631" y="490"/>
                    <a:pt x="631" y="491"/>
                    <a:pt x="630" y="492"/>
                  </a:cubicBezTo>
                  <a:cubicBezTo>
                    <a:pt x="607" y="523"/>
                    <a:pt x="576" y="558"/>
                    <a:pt x="534" y="591"/>
                  </a:cubicBezTo>
                  <a:close/>
                </a:path>
              </a:pathLst>
            </a:custGeom>
            <a:solidFill>
              <a:srgbClr val="53525E"/>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latin typeface="思源黑体 CN Medium" panose="020B0600000000000000" pitchFamily="34" charset="-122"/>
                <a:ea typeface="Roboto Condensed Light" charset="0"/>
                <a:cs typeface="Roboto Condensed Light" charset="0"/>
              </a:endParaRPr>
            </a:p>
          </p:txBody>
        </p:sp>
        <p:sp>
          <p:nvSpPr>
            <p:cNvPr id="49" name="Freeform 20">
              <a:extLst>
                <a:ext uri="{FF2B5EF4-FFF2-40B4-BE49-F238E27FC236}">
                  <a16:creationId xmlns:a16="http://schemas.microsoft.com/office/drawing/2014/main" id="{140C6A47-A2B6-401E-8439-1A9E006FB602}"/>
                </a:ext>
              </a:extLst>
            </p:cNvPr>
            <p:cNvSpPr>
              <a:spLocks/>
            </p:cNvSpPr>
            <p:nvPr/>
          </p:nvSpPr>
          <p:spPr bwMode="auto">
            <a:xfrm>
              <a:off x="3638046" y="2704067"/>
              <a:ext cx="1008630" cy="1010541"/>
            </a:xfrm>
            <a:custGeom>
              <a:avLst/>
              <a:gdLst>
                <a:gd name="T0" fmla="*/ 323 w 327"/>
                <a:gd name="T1" fmla="*/ 198 h 328"/>
                <a:gd name="T2" fmla="*/ 313 w 327"/>
                <a:gd name="T3" fmla="*/ 229 h 328"/>
                <a:gd name="T4" fmla="*/ 310 w 327"/>
                <a:gd name="T5" fmla="*/ 235 h 328"/>
                <a:gd name="T6" fmla="*/ 240 w 327"/>
                <a:gd name="T7" fmla="*/ 307 h 328"/>
                <a:gd name="T8" fmla="*/ 203 w 327"/>
                <a:gd name="T9" fmla="*/ 321 h 328"/>
                <a:gd name="T10" fmla="*/ 173 w 327"/>
                <a:gd name="T11" fmla="*/ 325 h 328"/>
                <a:gd name="T12" fmla="*/ 42 w 327"/>
                <a:gd name="T13" fmla="*/ 270 h 328"/>
                <a:gd name="T14" fmla="*/ 15 w 327"/>
                <a:gd name="T15" fmla="*/ 227 h 328"/>
                <a:gd name="T16" fmla="*/ 2 w 327"/>
                <a:gd name="T17" fmla="*/ 171 h 328"/>
                <a:gd name="T18" fmla="*/ 32 w 327"/>
                <a:gd name="T19" fmla="*/ 68 h 328"/>
                <a:gd name="T20" fmla="*/ 39 w 327"/>
                <a:gd name="T21" fmla="*/ 59 h 328"/>
                <a:gd name="T22" fmla="*/ 99 w 327"/>
                <a:gd name="T23" fmla="*/ 14 h 328"/>
                <a:gd name="T24" fmla="*/ 132 w 327"/>
                <a:gd name="T25" fmla="*/ 4 h 328"/>
                <a:gd name="T26" fmla="*/ 155 w 327"/>
                <a:gd name="T27" fmla="*/ 1 h 328"/>
                <a:gd name="T28" fmla="*/ 155 w 327"/>
                <a:gd name="T29" fmla="*/ 1 h 328"/>
                <a:gd name="T30" fmla="*/ 156 w 327"/>
                <a:gd name="T31" fmla="*/ 1 h 328"/>
                <a:gd name="T32" fmla="*/ 182 w 327"/>
                <a:gd name="T33" fmla="*/ 1 h 328"/>
                <a:gd name="T34" fmla="*/ 182 w 327"/>
                <a:gd name="T35" fmla="*/ 1 h 328"/>
                <a:gd name="T36" fmla="*/ 248 w 327"/>
                <a:gd name="T37" fmla="*/ 24 h 328"/>
                <a:gd name="T38" fmla="*/ 264 w 327"/>
                <a:gd name="T39" fmla="*/ 34 h 328"/>
                <a:gd name="T40" fmla="*/ 299 w 327"/>
                <a:gd name="T41" fmla="*/ 72 h 328"/>
                <a:gd name="T42" fmla="*/ 299 w 327"/>
                <a:gd name="T43" fmla="*/ 73 h 328"/>
                <a:gd name="T44" fmla="*/ 308 w 327"/>
                <a:gd name="T45" fmla="*/ 86 h 328"/>
                <a:gd name="T46" fmla="*/ 327 w 327"/>
                <a:gd name="T47" fmla="*/ 155 h 328"/>
                <a:gd name="T48" fmla="*/ 323 w 327"/>
                <a:gd name="T49" fmla="*/ 19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7" h="328">
                  <a:moveTo>
                    <a:pt x="323" y="198"/>
                  </a:moveTo>
                  <a:cubicBezTo>
                    <a:pt x="321" y="209"/>
                    <a:pt x="317" y="219"/>
                    <a:pt x="313" y="229"/>
                  </a:cubicBezTo>
                  <a:cubicBezTo>
                    <a:pt x="312" y="231"/>
                    <a:pt x="311" y="233"/>
                    <a:pt x="310" y="235"/>
                  </a:cubicBezTo>
                  <a:cubicBezTo>
                    <a:pt x="295" y="266"/>
                    <a:pt x="270" y="291"/>
                    <a:pt x="240" y="307"/>
                  </a:cubicBezTo>
                  <a:cubicBezTo>
                    <a:pt x="228" y="313"/>
                    <a:pt x="216" y="318"/>
                    <a:pt x="203" y="321"/>
                  </a:cubicBezTo>
                  <a:cubicBezTo>
                    <a:pt x="193" y="323"/>
                    <a:pt x="183" y="325"/>
                    <a:pt x="173" y="325"/>
                  </a:cubicBezTo>
                  <a:cubicBezTo>
                    <a:pt x="121" y="328"/>
                    <a:pt x="74" y="306"/>
                    <a:pt x="42" y="270"/>
                  </a:cubicBezTo>
                  <a:cubicBezTo>
                    <a:pt x="31" y="257"/>
                    <a:pt x="22" y="243"/>
                    <a:pt x="15" y="227"/>
                  </a:cubicBezTo>
                  <a:cubicBezTo>
                    <a:pt x="8" y="210"/>
                    <a:pt x="3" y="191"/>
                    <a:pt x="2" y="171"/>
                  </a:cubicBezTo>
                  <a:cubicBezTo>
                    <a:pt x="0" y="133"/>
                    <a:pt x="12" y="97"/>
                    <a:pt x="32" y="68"/>
                  </a:cubicBezTo>
                  <a:cubicBezTo>
                    <a:pt x="35" y="65"/>
                    <a:pt x="37" y="62"/>
                    <a:pt x="39" y="59"/>
                  </a:cubicBezTo>
                  <a:cubicBezTo>
                    <a:pt x="55" y="40"/>
                    <a:pt x="76" y="24"/>
                    <a:pt x="99" y="14"/>
                  </a:cubicBezTo>
                  <a:cubicBezTo>
                    <a:pt x="109" y="10"/>
                    <a:pt x="120" y="6"/>
                    <a:pt x="132" y="4"/>
                  </a:cubicBezTo>
                  <a:cubicBezTo>
                    <a:pt x="139" y="2"/>
                    <a:pt x="147" y="1"/>
                    <a:pt x="155" y="1"/>
                  </a:cubicBezTo>
                  <a:cubicBezTo>
                    <a:pt x="155" y="1"/>
                    <a:pt x="155" y="1"/>
                    <a:pt x="155" y="1"/>
                  </a:cubicBezTo>
                  <a:cubicBezTo>
                    <a:pt x="155" y="1"/>
                    <a:pt x="156" y="1"/>
                    <a:pt x="156" y="1"/>
                  </a:cubicBezTo>
                  <a:cubicBezTo>
                    <a:pt x="165" y="0"/>
                    <a:pt x="173" y="0"/>
                    <a:pt x="182" y="1"/>
                  </a:cubicBezTo>
                  <a:cubicBezTo>
                    <a:pt x="182" y="1"/>
                    <a:pt x="182" y="1"/>
                    <a:pt x="182" y="1"/>
                  </a:cubicBezTo>
                  <a:cubicBezTo>
                    <a:pt x="206" y="4"/>
                    <a:pt x="228" y="12"/>
                    <a:pt x="248" y="24"/>
                  </a:cubicBezTo>
                  <a:cubicBezTo>
                    <a:pt x="253" y="27"/>
                    <a:pt x="259" y="30"/>
                    <a:pt x="264" y="34"/>
                  </a:cubicBezTo>
                  <a:cubicBezTo>
                    <a:pt x="277" y="45"/>
                    <a:pt x="290" y="58"/>
                    <a:pt x="299" y="72"/>
                  </a:cubicBezTo>
                  <a:cubicBezTo>
                    <a:pt x="299" y="73"/>
                    <a:pt x="299" y="73"/>
                    <a:pt x="299" y="73"/>
                  </a:cubicBezTo>
                  <a:cubicBezTo>
                    <a:pt x="302" y="77"/>
                    <a:pt x="305" y="82"/>
                    <a:pt x="308" y="86"/>
                  </a:cubicBezTo>
                  <a:cubicBezTo>
                    <a:pt x="319" y="107"/>
                    <a:pt x="325" y="130"/>
                    <a:pt x="327" y="155"/>
                  </a:cubicBezTo>
                  <a:cubicBezTo>
                    <a:pt x="327" y="170"/>
                    <a:pt x="326" y="184"/>
                    <a:pt x="323" y="198"/>
                  </a:cubicBezTo>
                  <a:close/>
                </a:path>
              </a:pathLst>
            </a:custGeom>
            <a:solidFill>
              <a:srgbClr val="FAC760"/>
            </a:solidFill>
            <a:ln>
              <a:noFill/>
            </a:ln>
          </p:spPr>
          <p:txBody>
            <a:bodyPr vert="horz" wrap="square" lIns="91440" tIns="45720" rIns="91440" bIns="45720" numCol="1" anchor="t" anchorCtr="0" compatLnSpc="1">
              <a:prstTxWarp prst="textNoShape">
                <a:avLst/>
              </a:prstTxWarp>
            </a:bodyPr>
            <a:lstStyle/>
            <a:p>
              <a:endParaRPr lang="ko-KR" altLang="en-US" sz="3600" dirty="0">
                <a:latin typeface="思源黑体 CN Medium" panose="020B0600000000000000" pitchFamily="34" charset="-122"/>
                <a:ea typeface="Roboto Condensed Light" charset="0"/>
                <a:cs typeface="Roboto Condensed Light" charset="0"/>
              </a:endParaRPr>
            </a:p>
          </p:txBody>
        </p:sp>
        <p:grpSp>
          <p:nvGrpSpPr>
            <p:cNvPr id="50" name="그룹 63">
              <a:extLst>
                <a:ext uri="{FF2B5EF4-FFF2-40B4-BE49-F238E27FC236}">
                  <a16:creationId xmlns:a16="http://schemas.microsoft.com/office/drawing/2014/main" id="{AFD51A65-D527-47B3-9A3A-FF2B4EDB20D0}"/>
                </a:ext>
              </a:extLst>
            </p:cNvPr>
            <p:cNvGrpSpPr/>
            <p:nvPr/>
          </p:nvGrpSpPr>
          <p:grpSpPr>
            <a:xfrm>
              <a:off x="3246438" y="1450921"/>
              <a:ext cx="2632371" cy="1935118"/>
              <a:chOff x="166688" y="2078038"/>
              <a:chExt cx="2187575" cy="1608138"/>
            </a:xfrm>
            <a:solidFill>
              <a:schemeClr val="accent1">
                <a:alpha val="30000"/>
              </a:schemeClr>
            </a:solidFill>
          </p:grpSpPr>
          <p:sp>
            <p:nvSpPr>
              <p:cNvPr id="86" name="Freeform 25">
                <a:extLst>
                  <a:ext uri="{FF2B5EF4-FFF2-40B4-BE49-F238E27FC236}">
                    <a16:creationId xmlns:a16="http://schemas.microsoft.com/office/drawing/2014/main" id="{05FAEBB5-D8F3-47F5-A3E3-6FBA6D2C5AB7}"/>
                  </a:ext>
                </a:extLst>
              </p:cNvPr>
              <p:cNvSpPr>
                <a:spLocks/>
              </p:cNvSpPr>
              <p:nvPr/>
            </p:nvSpPr>
            <p:spPr bwMode="auto">
              <a:xfrm>
                <a:off x="166688" y="2701925"/>
                <a:ext cx="368300" cy="368300"/>
              </a:xfrm>
              <a:custGeom>
                <a:avLst/>
                <a:gdLst>
                  <a:gd name="T0" fmla="*/ 142 w 144"/>
                  <a:gd name="T1" fmla="*/ 69 h 144"/>
                  <a:gd name="T2" fmla="*/ 76 w 144"/>
                  <a:gd name="T3" fmla="*/ 142 h 144"/>
                  <a:gd name="T4" fmla="*/ 2 w 144"/>
                  <a:gd name="T5" fmla="*/ 76 h 144"/>
                  <a:gd name="T6" fmla="*/ 69 w 144"/>
                  <a:gd name="T7" fmla="*/ 2 h 144"/>
                  <a:gd name="T8" fmla="*/ 142 w 144"/>
                  <a:gd name="T9" fmla="*/ 69 h 144"/>
                </a:gdLst>
                <a:ahLst/>
                <a:cxnLst>
                  <a:cxn ang="0">
                    <a:pos x="T0" y="T1"/>
                  </a:cxn>
                  <a:cxn ang="0">
                    <a:pos x="T2" y="T3"/>
                  </a:cxn>
                  <a:cxn ang="0">
                    <a:pos x="T4" y="T5"/>
                  </a:cxn>
                  <a:cxn ang="0">
                    <a:pos x="T6" y="T7"/>
                  </a:cxn>
                  <a:cxn ang="0">
                    <a:pos x="T8" y="T9"/>
                  </a:cxn>
                </a:cxnLst>
                <a:rect l="0" t="0" r="r" b="b"/>
                <a:pathLst>
                  <a:path w="144" h="144">
                    <a:moveTo>
                      <a:pt x="142" y="69"/>
                    </a:moveTo>
                    <a:cubicBezTo>
                      <a:pt x="144" y="107"/>
                      <a:pt x="114" y="140"/>
                      <a:pt x="76" y="142"/>
                    </a:cubicBezTo>
                    <a:cubicBezTo>
                      <a:pt x="37" y="144"/>
                      <a:pt x="4" y="114"/>
                      <a:pt x="2" y="76"/>
                    </a:cubicBezTo>
                    <a:cubicBezTo>
                      <a:pt x="0" y="37"/>
                      <a:pt x="30" y="4"/>
                      <a:pt x="69" y="2"/>
                    </a:cubicBezTo>
                    <a:cubicBezTo>
                      <a:pt x="107" y="0"/>
                      <a:pt x="140" y="30"/>
                      <a:pt x="142" y="69"/>
                    </a:cubicBezTo>
                    <a:close/>
                  </a:path>
                </a:pathLst>
              </a:custGeom>
              <a:solidFill>
                <a:srgbClr val="FAC760"/>
              </a:solidFill>
              <a:ln w="25400"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87" name="Freeform 26">
                <a:extLst>
                  <a:ext uri="{FF2B5EF4-FFF2-40B4-BE49-F238E27FC236}">
                    <a16:creationId xmlns:a16="http://schemas.microsoft.com/office/drawing/2014/main" id="{96929158-F211-4ED6-AB67-2091CBDAB63F}"/>
                  </a:ext>
                </a:extLst>
              </p:cNvPr>
              <p:cNvSpPr>
                <a:spLocks/>
              </p:cNvSpPr>
              <p:nvPr/>
            </p:nvSpPr>
            <p:spPr bwMode="auto">
              <a:xfrm>
                <a:off x="1984375" y="3144838"/>
                <a:ext cx="369888" cy="368300"/>
              </a:xfrm>
              <a:custGeom>
                <a:avLst/>
                <a:gdLst>
                  <a:gd name="T0" fmla="*/ 142 w 144"/>
                  <a:gd name="T1" fmla="*/ 69 h 144"/>
                  <a:gd name="T2" fmla="*/ 75 w 144"/>
                  <a:gd name="T3" fmla="*/ 142 h 144"/>
                  <a:gd name="T4" fmla="*/ 1 w 144"/>
                  <a:gd name="T5" fmla="*/ 76 h 144"/>
                  <a:gd name="T6" fmla="*/ 68 w 144"/>
                  <a:gd name="T7" fmla="*/ 2 h 144"/>
                  <a:gd name="T8" fmla="*/ 142 w 144"/>
                  <a:gd name="T9" fmla="*/ 69 h 144"/>
                </a:gdLst>
                <a:ahLst/>
                <a:cxnLst>
                  <a:cxn ang="0">
                    <a:pos x="T0" y="T1"/>
                  </a:cxn>
                  <a:cxn ang="0">
                    <a:pos x="T2" y="T3"/>
                  </a:cxn>
                  <a:cxn ang="0">
                    <a:pos x="T4" y="T5"/>
                  </a:cxn>
                  <a:cxn ang="0">
                    <a:pos x="T6" y="T7"/>
                  </a:cxn>
                  <a:cxn ang="0">
                    <a:pos x="T8" y="T9"/>
                  </a:cxn>
                </a:cxnLst>
                <a:rect l="0" t="0" r="r" b="b"/>
                <a:pathLst>
                  <a:path w="144" h="144">
                    <a:moveTo>
                      <a:pt x="142" y="69"/>
                    </a:moveTo>
                    <a:cubicBezTo>
                      <a:pt x="144" y="108"/>
                      <a:pt x="114" y="141"/>
                      <a:pt x="75" y="142"/>
                    </a:cubicBezTo>
                    <a:cubicBezTo>
                      <a:pt x="36" y="144"/>
                      <a:pt x="3" y="115"/>
                      <a:pt x="1" y="76"/>
                    </a:cubicBezTo>
                    <a:cubicBezTo>
                      <a:pt x="0" y="37"/>
                      <a:pt x="29" y="4"/>
                      <a:pt x="68" y="2"/>
                    </a:cubicBezTo>
                    <a:cubicBezTo>
                      <a:pt x="107" y="0"/>
                      <a:pt x="140" y="30"/>
                      <a:pt x="142" y="69"/>
                    </a:cubicBezTo>
                    <a:close/>
                  </a:path>
                </a:pathLst>
              </a:custGeom>
              <a:solidFill>
                <a:srgbClr val="FAC760"/>
              </a:solidFill>
              <a:ln w="25400"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88" name="Freeform 27">
                <a:extLst>
                  <a:ext uri="{FF2B5EF4-FFF2-40B4-BE49-F238E27FC236}">
                    <a16:creationId xmlns:a16="http://schemas.microsoft.com/office/drawing/2014/main" id="{A1AFCA52-22AC-4BF5-9209-8A14AF8C4115}"/>
                  </a:ext>
                </a:extLst>
              </p:cNvPr>
              <p:cNvSpPr>
                <a:spLocks/>
              </p:cNvSpPr>
              <p:nvPr/>
            </p:nvSpPr>
            <p:spPr bwMode="auto">
              <a:xfrm>
                <a:off x="1030288" y="3316288"/>
                <a:ext cx="371475" cy="369888"/>
              </a:xfrm>
              <a:custGeom>
                <a:avLst/>
                <a:gdLst>
                  <a:gd name="T0" fmla="*/ 143 w 145"/>
                  <a:gd name="T1" fmla="*/ 68 h 144"/>
                  <a:gd name="T2" fmla="*/ 76 w 145"/>
                  <a:gd name="T3" fmla="*/ 142 h 144"/>
                  <a:gd name="T4" fmla="*/ 2 w 145"/>
                  <a:gd name="T5" fmla="*/ 75 h 144"/>
                  <a:gd name="T6" fmla="*/ 69 w 145"/>
                  <a:gd name="T7" fmla="*/ 2 h 144"/>
                  <a:gd name="T8" fmla="*/ 143 w 145"/>
                  <a:gd name="T9" fmla="*/ 68 h 144"/>
                </a:gdLst>
                <a:ahLst/>
                <a:cxnLst>
                  <a:cxn ang="0">
                    <a:pos x="T0" y="T1"/>
                  </a:cxn>
                  <a:cxn ang="0">
                    <a:pos x="T2" y="T3"/>
                  </a:cxn>
                  <a:cxn ang="0">
                    <a:pos x="T4" y="T5"/>
                  </a:cxn>
                  <a:cxn ang="0">
                    <a:pos x="T6" y="T7"/>
                  </a:cxn>
                  <a:cxn ang="0">
                    <a:pos x="T8" y="T9"/>
                  </a:cxn>
                </a:cxnLst>
                <a:rect l="0" t="0" r="r" b="b"/>
                <a:pathLst>
                  <a:path w="145" h="144">
                    <a:moveTo>
                      <a:pt x="143" y="68"/>
                    </a:moveTo>
                    <a:cubicBezTo>
                      <a:pt x="145" y="107"/>
                      <a:pt x="115" y="140"/>
                      <a:pt x="76" y="142"/>
                    </a:cubicBezTo>
                    <a:cubicBezTo>
                      <a:pt x="37" y="144"/>
                      <a:pt x="4" y="114"/>
                      <a:pt x="2" y="75"/>
                    </a:cubicBezTo>
                    <a:cubicBezTo>
                      <a:pt x="0" y="36"/>
                      <a:pt x="30" y="3"/>
                      <a:pt x="69" y="2"/>
                    </a:cubicBezTo>
                    <a:cubicBezTo>
                      <a:pt x="108" y="0"/>
                      <a:pt x="141" y="29"/>
                      <a:pt x="143" y="68"/>
                    </a:cubicBezTo>
                    <a:close/>
                  </a:path>
                </a:pathLst>
              </a:custGeom>
              <a:grpFill/>
              <a:ln w="25400"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89" name="Freeform 28">
                <a:extLst>
                  <a:ext uri="{FF2B5EF4-FFF2-40B4-BE49-F238E27FC236}">
                    <a16:creationId xmlns:a16="http://schemas.microsoft.com/office/drawing/2014/main" id="{745A941F-77F5-4284-AA6F-4F3EAC8C2259}"/>
                  </a:ext>
                </a:extLst>
              </p:cNvPr>
              <p:cNvSpPr>
                <a:spLocks/>
              </p:cNvSpPr>
              <p:nvPr/>
            </p:nvSpPr>
            <p:spPr bwMode="auto">
              <a:xfrm>
                <a:off x="1044575" y="2244725"/>
                <a:ext cx="369888" cy="369888"/>
              </a:xfrm>
              <a:custGeom>
                <a:avLst/>
                <a:gdLst>
                  <a:gd name="T0" fmla="*/ 143 w 144"/>
                  <a:gd name="T1" fmla="*/ 68 h 144"/>
                  <a:gd name="T2" fmla="*/ 76 w 144"/>
                  <a:gd name="T3" fmla="*/ 142 h 144"/>
                  <a:gd name="T4" fmla="*/ 2 w 144"/>
                  <a:gd name="T5" fmla="*/ 75 h 144"/>
                  <a:gd name="T6" fmla="*/ 69 w 144"/>
                  <a:gd name="T7" fmla="*/ 2 h 144"/>
                  <a:gd name="T8" fmla="*/ 143 w 144"/>
                  <a:gd name="T9" fmla="*/ 68 h 144"/>
                </a:gdLst>
                <a:ahLst/>
                <a:cxnLst>
                  <a:cxn ang="0">
                    <a:pos x="T0" y="T1"/>
                  </a:cxn>
                  <a:cxn ang="0">
                    <a:pos x="T2" y="T3"/>
                  </a:cxn>
                  <a:cxn ang="0">
                    <a:pos x="T4" y="T5"/>
                  </a:cxn>
                  <a:cxn ang="0">
                    <a:pos x="T6" y="T7"/>
                  </a:cxn>
                  <a:cxn ang="0">
                    <a:pos x="T8" y="T9"/>
                  </a:cxn>
                </a:cxnLst>
                <a:rect l="0" t="0" r="r" b="b"/>
                <a:pathLst>
                  <a:path w="144" h="144">
                    <a:moveTo>
                      <a:pt x="143" y="68"/>
                    </a:moveTo>
                    <a:cubicBezTo>
                      <a:pt x="144" y="107"/>
                      <a:pt x="115" y="140"/>
                      <a:pt x="76" y="142"/>
                    </a:cubicBezTo>
                    <a:cubicBezTo>
                      <a:pt x="37" y="144"/>
                      <a:pt x="4" y="114"/>
                      <a:pt x="2" y="75"/>
                    </a:cubicBezTo>
                    <a:cubicBezTo>
                      <a:pt x="0" y="37"/>
                      <a:pt x="30" y="4"/>
                      <a:pt x="69" y="2"/>
                    </a:cubicBezTo>
                    <a:cubicBezTo>
                      <a:pt x="108" y="0"/>
                      <a:pt x="141" y="30"/>
                      <a:pt x="143" y="68"/>
                    </a:cubicBezTo>
                    <a:close/>
                  </a:path>
                </a:pathLst>
              </a:custGeom>
              <a:grpFill/>
              <a:ln w="25400"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90" name="Freeform 29">
                <a:extLst>
                  <a:ext uri="{FF2B5EF4-FFF2-40B4-BE49-F238E27FC236}">
                    <a16:creationId xmlns:a16="http://schemas.microsoft.com/office/drawing/2014/main" id="{712B99C1-A7D1-4511-BE1B-A7E9DE982174}"/>
                  </a:ext>
                </a:extLst>
              </p:cNvPr>
              <p:cNvSpPr>
                <a:spLocks/>
              </p:cNvSpPr>
              <p:nvPr/>
            </p:nvSpPr>
            <p:spPr bwMode="auto">
              <a:xfrm>
                <a:off x="1992313" y="2078038"/>
                <a:ext cx="138113" cy="139700"/>
              </a:xfrm>
              <a:custGeom>
                <a:avLst/>
                <a:gdLst>
                  <a:gd name="T0" fmla="*/ 53 w 54"/>
                  <a:gd name="T1" fmla="*/ 25 h 54"/>
                  <a:gd name="T2" fmla="*/ 28 w 54"/>
                  <a:gd name="T3" fmla="*/ 53 h 54"/>
                  <a:gd name="T4" fmla="*/ 1 w 54"/>
                  <a:gd name="T5" fmla="*/ 28 h 54"/>
                  <a:gd name="T6" fmla="*/ 26 w 54"/>
                  <a:gd name="T7" fmla="*/ 1 h 54"/>
                  <a:gd name="T8" fmla="*/ 53 w 54"/>
                  <a:gd name="T9" fmla="*/ 25 h 54"/>
                </a:gdLst>
                <a:ahLst/>
                <a:cxnLst>
                  <a:cxn ang="0">
                    <a:pos x="T0" y="T1"/>
                  </a:cxn>
                  <a:cxn ang="0">
                    <a:pos x="T2" y="T3"/>
                  </a:cxn>
                  <a:cxn ang="0">
                    <a:pos x="T4" y="T5"/>
                  </a:cxn>
                  <a:cxn ang="0">
                    <a:pos x="T6" y="T7"/>
                  </a:cxn>
                  <a:cxn ang="0">
                    <a:pos x="T8" y="T9"/>
                  </a:cxn>
                </a:cxnLst>
                <a:rect l="0" t="0" r="r" b="b"/>
                <a:pathLst>
                  <a:path w="54" h="54">
                    <a:moveTo>
                      <a:pt x="53" y="25"/>
                    </a:moveTo>
                    <a:cubicBezTo>
                      <a:pt x="54" y="40"/>
                      <a:pt x="43" y="52"/>
                      <a:pt x="28" y="53"/>
                    </a:cubicBezTo>
                    <a:cubicBezTo>
                      <a:pt x="14" y="54"/>
                      <a:pt x="2" y="42"/>
                      <a:pt x="1" y="28"/>
                    </a:cubicBezTo>
                    <a:cubicBezTo>
                      <a:pt x="0" y="14"/>
                      <a:pt x="11" y="1"/>
                      <a:pt x="26" y="1"/>
                    </a:cubicBezTo>
                    <a:cubicBezTo>
                      <a:pt x="40" y="0"/>
                      <a:pt x="52" y="11"/>
                      <a:pt x="53" y="25"/>
                    </a:cubicBezTo>
                    <a:close/>
                  </a:path>
                </a:pathLst>
              </a:custGeom>
              <a:solidFill>
                <a:schemeClr val="accent4"/>
              </a:solidFill>
              <a:ln w="25400"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91" name="Freeform 30">
                <a:extLst>
                  <a:ext uri="{FF2B5EF4-FFF2-40B4-BE49-F238E27FC236}">
                    <a16:creationId xmlns:a16="http://schemas.microsoft.com/office/drawing/2014/main" id="{02D6D139-1081-4662-8160-443F8CDC6FE1}"/>
                  </a:ext>
                </a:extLst>
              </p:cNvPr>
              <p:cNvSpPr>
                <a:spLocks/>
              </p:cNvSpPr>
              <p:nvPr/>
            </p:nvSpPr>
            <p:spPr bwMode="auto">
              <a:xfrm>
                <a:off x="2133600" y="2336800"/>
                <a:ext cx="38100" cy="39688"/>
              </a:xfrm>
              <a:custGeom>
                <a:avLst/>
                <a:gdLst>
                  <a:gd name="T0" fmla="*/ 15 w 15"/>
                  <a:gd name="T1" fmla="*/ 7 h 15"/>
                  <a:gd name="T2" fmla="*/ 8 w 15"/>
                  <a:gd name="T3" fmla="*/ 15 h 15"/>
                  <a:gd name="T4" fmla="*/ 1 w 15"/>
                  <a:gd name="T5" fmla="*/ 8 h 15"/>
                  <a:gd name="T6" fmla="*/ 8 w 15"/>
                  <a:gd name="T7" fmla="*/ 0 h 15"/>
                  <a:gd name="T8" fmla="*/ 15 w 15"/>
                  <a:gd name="T9" fmla="*/ 7 h 15"/>
                </a:gdLst>
                <a:ahLst/>
                <a:cxnLst>
                  <a:cxn ang="0">
                    <a:pos x="T0" y="T1"/>
                  </a:cxn>
                  <a:cxn ang="0">
                    <a:pos x="T2" y="T3"/>
                  </a:cxn>
                  <a:cxn ang="0">
                    <a:pos x="T4" y="T5"/>
                  </a:cxn>
                  <a:cxn ang="0">
                    <a:pos x="T6" y="T7"/>
                  </a:cxn>
                  <a:cxn ang="0">
                    <a:pos x="T8" y="T9"/>
                  </a:cxn>
                </a:cxnLst>
                <a:rect l="0" t="0" r="r" b="b"/>
                <a:pathLst>
                  <a:path w="15" h="15">
                    <a:moveTo>
                      <a:pt x="15" y="7"/>
                    </a:moveTo>
                    <a:cubicBezTo>
                      <a:pt x="15" y="11"/>
                      <a:pt x="12" y="15"/>
                      <a:pt x="8" y="15"/>
                    </a:cubicBezTo>
                    <a:cubicBezTo>
                      <a:pt x="4" y="15"/>
                      <a:pt x="1" y="12"/>
                      <a:pt x="1" y="8"/>
                    </a:cubicBezTo>
                    <a:cubicBezTo>
                      <a:pt x="0" y="4"/>
                      <a:pt x="4" y="1"/>
                      <a:pt x="8" y="0"/>
                    </a:cubicBezTo>
                    <a:cubicBezTo>
                      <a:pt x="12" y="0"/>
                      <a:pt x="15" y="3"/>
                      <a:pt x="15" y="7"/>
                    </a:cubicBezTo>
                    <a:close/>
                  </a:path>
                </a:pathLst>
              </a:custGeom>
              <a:grpFill/>
              <a:ln w="25400"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grpSp>
        <p:grpSp>
          <p:nvGrpSpPr>
            <p:cNvPr id="51" name="그룹 70">
              <a:extLst>
                <a:ext uri="{FF2B5EF4-FFF2-40B4-BE49-F238E27FC236}">
                  <a16:creationId xmlns:a16="http://schemas.microsoft.com/office/drawing/2014/main" id="{8172A1AA-C553-4B75-A8C9-E65B1911DB90}"/>
                </a:ext>
              </a:extLst>
            </p:cNvPr>
            <p:cNvGrpSpPr/>
            <p:nvPr/>
          </p:nvGrpSpPr>
          <p:grpSpPr>
            <a:xfrm>
              <a:off x="3662881" y="2066032"/>
              <a:ext cx="1673410" cy="1096501"/>
              <a:chOff x="4151312" y="2176464"/>
              <a:chExt cx="1390651" cy="911224"/>
            </a:xfrm>
            <a:solidFill>
              <a:schemeClr val="accent1">
                <a:alpha val="60000"/>
              </a:schemeClr>
            </a:solidFill>
          </p:grpSpPr>
          <p:sp>
            <p:nvSpPr>
              <p:cNvPr id="83" name="Freeform 31">
                <a:extLst>
                  <a:ext uri="{FF2B5EF4-FFF2-40B4-BE49-F238E27FC236}">
                    <a16:creationId xmlns:a16="http://schemas.microsoft.com/office/drawing/2014/main" id="{4D709B4D-F6B3-4ACC-BED6-A5D54B42AB98}"/>
                  </a:ext>
                </a:extLst>
              </p:cNvPr>
              <p:cNvSpPr>
                <a:spLocks/>
              </p:cNvSpPr>
              <p:nvPr/>
            </p:nvSpPr>
            <p:spPr bwMode="auto">
              <a:xfrm>
                <a:off x="4151312" y="2262190"/>
                <a:ext cx="38100" cy="39688"/>
              </a:xfrm>
              <a:custGeom>
                <a:avLst/>
                <a:gdLst>
                  <a:gd name="T0" fmla="*/ 14 w 15"/>
                  <a:gd name="T1" fmla="*/ 7 h 15"/>
                  <a:gd name="T2" fmla="*/ 8 w 15"/>
                  <a:gd name="T3" fmla="*/ 14 h 15"/>
                  <a:gd name="T4" fmla="*/ 0 w 15"/>
                  <a:gd name="T5" fmla="*/ 8 h 15"/>
                  <a:gd name="T6" fmla="*/ 7 w 15"/>
                  <a:gd name="T7" fmla="*/ 0 h 15"/>
                  <a:gd name="T8" fmla="*/ 14 w 15"/>
                  <a:gd name="T9" fmla="*/ 7 h 15"/>
                </a:gdLst>
                <a:ahLst/>
                <a:cxnLst>
                  <a:cxn ang="0">
                    <a:pos x="T0" y="T1"/>
                  </a:cxn>
                  <a:cxn ang="0">
                    <a:pos x="T2" y="T3"/>
                  </a:cxn>
                  <a:cxn ang="0">
                    <a:pos x="T4" y="T5"/>
                  </a:cxn>
                  <a:cxn ang="0">
                    <a:pos x="T6" y="T7"/>
                  </a:cxn>
                  <a:cxn ang="0">
                    <a:pos x="T8" y="T9"/>
                  </a:cxn>
                </a:cxnLst>
                <a:rect l="0" t="0" r="r" b="b"/>
                <a:pathLst>
                  <a:path w="15" h="15">
                    <a:moveTo>
                      <a:pt x="14" y="7"/>
                    </a:moveTo>
                    <a:cubicBezTo>
                      <a:pt x="15" y="11"/>
                      <a:pt x="12" y="14"/>
                      <a:pt x="8" y="14"/>
                    </a:cubicBezTo>
                    <a:cubicBezTo>
                      <a:pt x="3" y="15"/>
                      <a:pt x="0" y="12"/>
                      <a:pt x="0" y="8"/>
                    </a:cubicBezTo>
                    <a:cubicBezTo>
                      <a:pt x="0" y="4"/>
                      <a:pt x="3" y="0"/>
                      <a:pt x="7" y="0"/>
                    </a:cubicBezTo>
                    <a:cubicBezTo>
                      <a:pt x="11" y="0"/>
                      <a:pt x="14" y="3"/>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3600" dirty="0">
                  <a:latin typeface="思源黑体 CN Medium" panose="020B0600000000000000" pitchFamily="34" charset="-122"/>
                  <a:ea typeface="Roboto Condensed Light" charset="0"/>
                  <a:cs typeface="Roboto Condensed Light" charset="0"/>
                </a:endParaRPr>
              </a:p>
            </p:txBody>
          </p:sp>
          <p:sp>
            <p:nvSpPr>
              <p:cNvPr id="84" name="Freeform 32">
                <a:extLst>
                  <a:ext uri="{FF2B5EF4-FFF2-40B4-BE49-F238E27FC236}">
                    <a16:creationId xmlns:a16="http://schemas.microsoft.com/office/drawing/2014/main" id="{C4EDF407-9065-46E4-AAEF-883544E5729D}"/>
                  </a:ext>
                </a:extLst>
              </p:cNvPr>
              <p:cNvSpPr>
                <a:spLocks/>
              </p:cNvSpPr>
              <p:nvPr/>
            </p:nvSpPr>
            <p:spPr bwMode="auto">
              <a:xfrm>
                <a:off x="4337050" y="2176464"/>
                <a:ext cx="630238" cy="631825"/>
              </a:xfrm>
              <a:custGeom>
                <a:avLst/>
                <a:gdLst>
                  <a:gd name="T0" fmla="*/ 243 w 246"/>
                  <a:gd name="T1" fmla="*/ 118 h 247"/>
                  <a:gd name="T2" fmla="*/ 129 w 246"/>
                  <a:gd name="T3" fmla="*/ 243 h 247"/>
                  <a:gd name="T4" fmla="*/ 3 w 246"/>
                  <a:gd name="T5" fmla="*/ 130 h 247"/>
                  <a:gd name="T6" fmla="*/ 117 w 246"/>
                  <a:gd name="T7" fmla="*/ 4 h 247"/>
                  <a:gd name="T8" fmla="*/ 243 w 246"/>
                  <a:gd name="T9" fmla="*/ 118 h 247"/>
                </a:gdLst>
                <a:ahLst/>
                <a:cxnLst>
                  <a:cxn ang="0">
                    <a:pos x="T0" y="T1"/>
                  </a:cxn>
                  <a:cxn ang="0">
                    <a:pos x="T2" y="T3"/>
                  </a:cxn>
                  <a:cxn ang="0">
                    <a:pos x="T4" y="T5"/>
                  </a:cxn>
                  <a:cxn ang="0">
                    <a:pos x="T6" y="T7"/>
                  </a:cxn>
                  <a:cxn ang="0">
                    <a:pos x="T8" y="T9"/>
                  </a:cxn>
                </a:cxnLst>
                <a:rect l="0" t="0" r="r" b="b"/>
                <a:pathLst>
                  <a:path w="246" h="247">
                    <a:moveTo>
                      <a:pt x="243" y="118"/>
                    </a:moveTo>
                    <a:cubicBezTo>
                      <a:pt x="246" y="184"/>
                      <a:pt x="195" y="240"/>
                      <a:pt x="129" y="243"/>
                    </a:cubicBezTo>
                    <a:cubicBezTo>
                      <a:pt x="63" y="247"/>
                      <a:pt x="7" y="196"/>
                      <a:pt x="3" y="130"/>
                    </a:cubicBezTo>
                    <a:cubicBezTo>
                      <a:pt x="0" y="63"/>
                      <a:pt x="51" y="7"/>
                      <a:pt x="117" y="4"/>
                    </a:cubicBezTo>
                    <a:cubicBezTo>
                      <a:pt x="183" y="0"/>
                      <a:pt x="240" y="51"/>
                      <a:pt x="24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3600" dirty="0">
                  <a:latin typeface="思源黑体 CN Medium" panose="020B0600000000000000" pitchFamily="34" charset="-122"/>
                  <a:ea typeface="Roboto Condensed Light" charset="0"/>
                  <a:cs typeface="Roboto Condensed Light" charset="0"/>
                </a:endParaRPr>
              </a:p>
            </p:txBody>
          </p:sp>
          <p:sp>
            <p:nvSpPr>
              <p:cNvPr id="85" name="Freeform 33">
                <a:extLst>
                  <a:ext uri="{FF2B5EF4-FFF2-40B4-BE49-F238E27FC236}">
                    <a16:creationId xmlns:a16="http://schemas.microsoft.com/office/drawing/2014/main" id="{CF8F0E27-F593-4629-A085-6FDBABB5BCDA}"/>
                  </a:ext>
                </a:extLst>
              </p:cNvPr>
              <p:cNvSpPr>
                <a:spLocks/>
              </p:cNvSpPr>
              <p:nvPr/>
            </p:nvSpPr>
            <p:spPr bwMode="auto">
              <a:xfrm>
                <a:off x="5013325" y="2560638"/>
                <a:ext cx="528638" cy="527050"/>
              </a:xfrm>
              <a:custGeom>
                <a:avLst/>
                <a:gdLst>
                  <a:gd name="T0" fmla="*/ 204 w 206"/>
                  <a:gd name="T1" fmla="*/ 98 h 206"/>
                  <a:gd name="T2" fmla="*/ 108 w 206"/>
                  <a:gd name="T3" fmla="*/ 203 h 206"/>
                  <a:gd name="T4" fmla="*/ 3 w 206"/>
                  <a:gd name="T5" fmla="*/ 108 h 206"/>
                  <a:gd name="T6" fmla="*/ 98 w 206"/>
                  <a:gd name="T7" fmla="*/ 3 h 206"/>
                  <a:gd name="T8" fmla="*/ 204 w 206"/>
                  <a:gd name="T9" fmla="*/ 98 h 206"/>
                </a:gdLst>
                <a:ahLst/>
                <a:cxnLst>
                  <a:cxn ang="0">
                    <a:pos x="T0" y="T1"/>
                  </a:cxn>
                  <a:cxn ang="0">
                    <a:pos x="T2" y="T3"/>
                  </a:cxn>
                  <a:cxn ang="0">
                    <a:pos x="T4" y="T5"/>
                  </a:cxn>
                  <a:cxn ang="0">
                    <a:pos x="T6" y="T7"/>
                  </a:cxn>
                  <a:cxn ang="0">
                    <a:pos x="T8" y="T9"/>
                  </a:cxn>
                </a:cxnLst>
                <a:rect l="0" t="0" r="r" b="b"/>
                <a:pathLst>
                  <a:path w="206" h="206">
                    <a:moveTo>
                      <a:pt x="204" y="98"/>
                    </a:moveTo>
                    <a:cubicBezTo>
                      <a:pt x="206" y="153"/>
                      <a:pt x="164" y="200"/>
                      <a:pt x="108" y="203"/>
                    </a:cubicBezTo>
                    <a:cubicBezTo>
                      <a:pt x="53" y="206"/>
                      <a:pt x="6" y="163"/>
                      <a:pt x="3" y="108"/>
                    </a:cubicBezTo>
                    <a:cubicBezTo>
                      <a:pt x="0" y="52"/>
                      <a:pt x="43" y="5"/>
                      <a:pt x="98" y="3"/>
                    </a:cubicBezTo>
                    <a:cubicBezTo>
                      <a:pt x="154" y="0"/>
                      <a:pt x="201" y="42"/>
                      <a:pt x="204" y="98"/>
                    </a:cubicBezTo>
                    <a:close/>
                  </a:path>
                </a:pathLst>
              </a:custGeom>
              <a:solidFill>
                <a:srgbClr val="F5B29D">
                  <a:alpha val="5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3600" dirty="0">
                  <a:latin typeface="思源黑体 CN Medium" panose="020B0600000000000000" pitchFamily="34" charset="-122"/>
                  <a:ea typeface="Roboto Condensed Light" charset="0"/>
                  <a:cs typeface="Roboto Condensed Light" charset="0"/>
                </a:endParaRPr>
              </a:p>
            </p:txBody>
          </p:sp>
        </p:grpSp>
        <p:grpSp>
          <p:nvGrpSpPr>
            <p:cNvPr id="52" name="그룹 74">
              <a:extLst>
                <a:ext uri="{FF2B5EF4-FFF2-40B4-BE49-F238E27FC236}">
                  <a16:creationId xmlns:a16="http://schemas.microsoft.com/office/drawing/2014/main" id="{1E2F7E3B-0486-475F-94B6-1547018AAD24}"/>
                </a:ext>
              </a:extLst>
            </p:cNvPr>
            <p:cNvGrpSpPr/>
            <p:nvPr/>
          </p:nvGrpSpPr>
          <p:grpSpPr>
            <a:xfrm>
              <a:off x="3416453" y="994363"/>
              <a:ext cx="2469997" cy="2842502"/>
              <a:chOff x="3416453" y="994363"/>
              <a:chExt cx="2469997" cy="2842502"/>
            </a:xfrm>
          </p:grpSpPr>
          <p:sp>
            <p:nvSpPr>
              <p:cNvPr id="68" name="Freeform 5">
                <a:extLst>
                  <a:ext uri="{FF2B5EF4-FFF2-40B4-BE49-F238E27FC236}">
                    <a16:creationId xmlns:a16="http://schemas.microsoft.com/office/drawing/2014/main" id="{F6448E6D-50B2-4B07-BD3D-9C8DB5D91097}"/>
                  </a:ext>
                </a:extLst>
              </p:cNvPr>
              <p:cNvSpPr>
                <a:spLocks/>
              </p:cNvSpPr>
              <p:nvPr/>
            </p:nvSpPr>
            <p:spPr bwMode="auto">
              <a:xfrm>
                <a:off x="4530149" y="1471934"/>
                <a:ext cx="617022" cy="613202"/>
              </a:xfrm>
              <a:custGeom>
                <a:avLst/>
                <a:gdLst>
                  <a:gd name="T0" fmla="*/ 197 w 200"/>
                  <a:gd name="T1" fmla="*/ 95 h 199"/>
                  <a:gd name="T2" fmla="*/ 105 w 200"/>
                  <a:gd name="T3" fmla="*/ 197 h 199"/>
                  <a:gd name="T4" fmla="*/ 3 w 200"/>
                  <a:gd name="T5" fmla="*/ 105 h 199"/>
                  <a:gd name="T6" fmla="*/ 95 w 200"/>
                  <a:gd name="T7" fmla="*/ 3 h 199"/>
                  <a:gd name="T8" fmla="*/ 197 w 200"/>
                  <a:gd name="T9" fmla="*/ 95 h 199"/>
                </a:gdLst>
                <a:ahLst/>
                <a:cxnLst>
                  <a:cxn ang="0">
                    <a:pos x="T0" y="T1"/>
                  </a:cxn>
                  <a:cxn ang="0">
                    <a:pos x="T2" y="T3"/>
                  </a:cxn>
                  <a:cxn ang="0">
                    <a:pos x="T4" y="T5"/>
                  </a:cxn>
                  <a:cxn ang="0">
                    <a:pos x="T6" y="T7"/>
                  </a:cxn>
                  <a:cxn ang="0">
                    <a:pos x="T8" y="T9"/>
                  </a:cxn>
                </a:cxnLst>
                <a:rect l="0" t="0" r="r" b="b"/>
                <a:pathLst>
                  <a:path w="200" h="199">
                    <a:moveTo>
                      <a:pt x="197" y="95"/>
                    </a:moveTo>
                    <a:cubicBezTo>
                      <a:pt x="200" y="148"/>
                      <a:pt x="158" y="194"/>
                      <a:pt x="105" y="197"/>
                    </a:cubicBezTo>
                    <a:cubicBezTo>
                      <a:pt x="51" y="199"/>
                      <a:pt x="6" y="158"/>
                      <a:pt x="3" y="105"/>
                    </a:cubicBezTo>
                    <a:cubicBezTo>
                      <a:pt x="0" y="51"/>
                      <a:pt x="42" y="5"/>
                      <a:pt x="95" y="3"/>
                    </a:cubicBezTo>
                    <a:cubicBezTo>
                      <a:pt x="149" y="0"/>
                      <a:pt x="194" y="41"/>
                      <a:pt x="197" y="95"/>
                    </a:cubicBezTo>
                    <a:close/>
                  </a:path>
                </a:pathLst>
              </a:custGeom>
              <a:solidFill>
                <a:schemeClr val="accent4"/>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69" name="Freeform 6">
                <a:extLst>
                  <a:ext uri="{FF2B5EF4-FFF2-40B4-BE49-F238E27FC236}">
                    <a16:creationId xmlns:a16="http://schemas.microsoft.com/office/drawing/2014/main" id="{68EC2BBE-5DCB-41B5-8ECE-B95B6796F1B0}"/>
                  </a:ext>
                </a:extLst>
              </p:cNvPr>
              <p:cNvSpPr>
                <a:spLocks/>
              </p:cNvSpPr>
              <p:nvPr/>
            </p:nvSpPr>
            <p:spPr bwMode="auto">
              <a:xfrm>
                <a:off x="5303813" y="1859722"/>
                <a:ext cx="212042" cy="213952"/>
              </a:xfrm>
              <a:custGeom>
                <a:avLst/>
                <a:gdLst>
                  <a:gd name="T0" fmla="*/ 68 w 69"/>
                  <a:gd name="T1" fmla="*/ 33 h 69"/>
                  <a:gd name="T2" fmla="*/ 36 w 69"/>
                  <a:gd name="T3" fmla="*/ 68 h 69"/>
                  <a:gd name="T4" fmla="*/ 0 w 69"/>
                  <a:gd name="T5" fmla="*/ 36 h 69"/>
                  <a:gd name="T6" fmla="*/ 32 w 69"/>
                  <a:gd name="T7" fmla="*/ 1 h 69"/>
                  <a:gd name="T8" fmla="*/ 68 w 69"/>
                  <a:gd name="T9" fmla="*/ 33 h 69"/>
                </a:gdLst>
                <a:ahLst/>
                <a:cxnLst>
                  <a:cxn ang="0">
                    <a:pos x="T0" y="T1"/>
                  </a:cxn>
                  <a:cxn ang="0">
                    <a:pos x="T2" y="T3"/>
                  </a:cxn>
                  <a:cxn ang="0">
                    <a:pos x="T4" y="T5"/>
                  </a:cxn>
                  <a:cxn ang="0">
                    <a:pos x="T6" y="T7"/>
                  </a:cxn>
                  <a:cxn ang="0">
                    <a:pos x="T8" y="T9"/>
                  </a:cxn>
                </a:cxnLst>
                <a:rect l="0" t="0" r="r" b="b"/>
                <a:pathLst>
                  <a:path w="69" h="69">
                    <a:moveTo>
                      <a:pt x="68" y="33"/>
                    </a:moveTo>
                    <a:cubicBezTo>
                      <a:pt x="69" y="52"/>
                      <a:pt x="54" y="67"/>
                      <a:pt x="36" y="68"/>
                    </a:cubicBezTo>
                    <a:cubicBezTo>
                      <a:pt x="17" y="69"/>
                      <a:pt x="1" y="55"/>
                      <a:pt x="0" y="36"/>
                    </a:cubicBezTo>
                    <a:cubicBezTo>
                      <a:pt x="0" y="18"/>
                      <a:pt x="14" y="2"/>
                      <a:pt x="32" y="1"/>
                    </a:cubicBezTo>
                    <a:cubicBezTo>
                      <a:pt x="51" y="0"/>
                      <a:pt x="67" y="14"/>
                      <a:pt x="68" y="33"/>
                    </a:cubicBezTo>
                    <a:close/>
                  </a:path>
                </a:pathLst>
              </a:custGeom>
              <a:solidFill>
                <a:srgbClr val="3299BA"/>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70" name="Freeform 7">
                <a:extLst>
                  <a:ext uri="{FF2B5EF4-FFF2-40B4-BE49-F238E27FC236}">
                    <a16:creationId xmlns:a16="http://schemas.microsoft.com/office/drawing/2014/main" id="{76A65773-55AC-4447-B951-ED292D5D0856}"/>
                  </a:ext>
                </a:extLst>
              </p:cNvPr>
              <p:cNvSpPr>
                <a:spLocks/>
              </p:cNvSpPr>
              <p:nvPr/>
            </p:nvSpPr>
            <p:spPr bwMode="auto">
              <a:xfrm>
                <a:off x="3416453" y="1617115"/>
                <a:ext cx="194849" cy="196760"/>
              </a:xfrm>
              <a:custGeom>
                <a:avLst/>
                <a:gdLst>
                  <a:gd name="T0" fmla="*/ 62 w 63"/>
                  <a:gd name="T1" fmla="*/ 30 h 64"/>
                  <a:gd name="T2" fmla="*/ 33 w 63"/>
                  <a:gd name="T3" fmla="*/ 63 h 64"/>
                  <a:gd name="T4" fmla="*/ 1 w 63"/>
                  <a:gd name="T5" fmla="*/ 34 h 64"/>
                  <a:gd name="T6" fmla="*/ 30 w 63"/>
                  <a:gd name="T7" fmla="*/ 1 h 64"/>
                  <a:gd name="T8" fmla="*/ 62 w 63"/>
                  <a:gd name="T9" fmla="*/ 30 h 64"/>
                </a:gdLst>
                <a:ahLst/>
                <a:cxnLst>
                  <a:cxn ang="0">
                    <a:pos x="T0" y="T1"/>
                  </a:cxn>
                  <a:cxn ang="0">
                    <a:pos x="T2" y="T3"/>
                  </a:cxn>
                  <a:cxn ang="0">
                    <a:pos x="T4" y="T5"/>
                  </a:cxn>
                  <a:cxn ang="0">
                    <a:pos x="T6" y="T7"/>
                  </a:cxn>
                  <a:cxn ang="0">
                    <a:pos x="T8" y="T9"/>
                  </a:cxn>
                </a:cxnLst>
                <a:rect l="0" t="0" r="r" b="b"/>
                <a:pathLst>
                  <a:path w="63" h="64">
                    <a:moveTo>
                      <a:pt x="62" y="30"/>
                    </a:moveTo>
                    <a:cubicBezTo>
                      <a:pt x="63" y="47"/>
                      <a:pt x="50" y="62"/>
                      <a:pt x="33" y="63"/>
                    </a:cubicBezTo>
                    <a:cubicBezTo>
                      <a:pt x="16" y="64"/>
                      <a:pt x="1" y="51"/>
                      <a:pt x="1" y="34"/>
                    </a:cubicBezTo>
                    <a:cubicBezTo>
                      <a:pt x="0" y="16"/>
                      <a:pt x="13" y="2"/>
                      <a:pt x="30" y="1"/>
                    </a:cubicBezTo>
                    <a:cubicBezTo>
                      <a:pt x="47" y="0"/>
                      <a:pt x="62" y="13"/>
                      <a:pt x="62" y="30"/>
                    </a:cubicBezTo>
                    <a:close/>
                  </a:path>
                </a:pathLst>
              </a:custGeom>
              <a:solidFill>
                <a:schemeClr val="accent3"/>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71" name="Freeform 8">
                <a:extLst>
                  <a:ext uri="{FF2B5EF4-FFF2-40B4-BE49-F238E27FC236}">
                    <a16:creationId xmlns:a16="http://schemas.microsoft.com/office/drawing/2014/main" id="{F8CFE197-833D-4ECD-A631-DC3D5A9685FE}"/>
                  </a:ext>
                </a:extLst>
              </p:cNvPr>
              <p:cNvSpPr>
                <a:spLocks/>
              </p:cNvSpPr>
              <p:nvPr/>
            </p:nvSpPr>
            <p:spPr bwMode="auto">
              <a:xfrm>
                <a:off x="4971424" y="1177750"/>
                <a:ext cx="196760" cy="198669"/>
              </a:xfrm>
              <a:custGeom>
                <a:avLst/>
                <a:gdLst>
                  <a:gd name="T0" fmla="*/ 63 w 64"/>
                  <a:gd name="T1" fmla="*/ 31 h 64"/>
                  <a:gd name="T2" fmla="*/ 33 w 64"/>
                  <a:gd name="T3" fmla="*/ 63 h 64"/>
                  <a:gd name="T4" fmla="*/ 1 w 64"/>
                  <a:gd name="T5" fmla="*/ 34 h 64"/>
                  <a:gd name="T6" fmla="*/ 30 w 64"/>
                  <a:gd name="T7" fmla="*/ 1 h 64"/>
                  <a:gd name="T8" fmla="*/ 63 w 64"/>
                  <a:gd name="T9" fmla="*/ 31 h 64"/>
                </a:gdLst>
                <a:ahLst/>
                <a:cxnLst>
                  <a:cxn ang="0">
                    <a:pos x="T0" y="T1"/>
                  </a:cxn>
                  <a:cxn ang="0">
                    <a:pos x="T2" y="T3"/>
                  </a:cxn>
                  <a:cxn ang="0">
                    <a:pos x="T4" y="T5"/>
                  </a:cxn>
                  <a:cxn ang="0">
                    <a:pos x="T6" y="T7"/>
                  </a:cxn>
                  <a:cxn ang="0">
                    <a:pos x="T8" y="T9"/>
                  </a:cxn>
                </a:cxnLst>
                <a:rect l="0" t="0" r="r" b="b"/>
                <a:pathLst>
                  <a:path w="64" h="64">
                    <a:moveTo>
                      <a:pt x="63" y="31"/>
                    </a:moveTo>
                    <a:cubicBezTo>
                      <a:pt x="64" y="48"/>
                      <a:pt x="50" y="62"/>
                      <a:pt x="33" y="63"/>
                    </a:cubicBezTo>
                    <a:cubicBezTo>
                      <a:pt x="16" y="64"/>
                      <a:pt x="2" y="51"/>
                      <a:pt x="1" y="34"/>
                    </a:cubicBezTo>
                    <a:cubicBezTo>
                      <a:pt x="0" y="17"/>
                      <a:pt x="13" y="2"/>
                      <a:pt x="30" y="1"/>
                    </a:cubicBezTo>
                    <a:cubicBezTo>
                      <a:pt x="47" y="0"/>
                      <a:pt x="62" y="13"/>
                      <a:pt x="63" y="31"/>
                    </a:cubicBezTo>
                    <a:close/>
                  </a:path>
                </a:pathLst>
              </a:custGeom>
              <a:solidFill>
                <a:schemeClr val="accent4"/>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72" name="Freeform 9">
                <a:extLst>
                  <a:ext uri="{FF2B5EF4-FFF2-40B4-BE49-F238E27FC236}">
                    <a16:creationId xmlns:a16="http://schemas.microsoft.com/office/drawing/2014/main" id="{53D565E4-3D8E-402C-A181-34BB15908A99}"/>
                  </a:ext>
                </a:extLst>
              </p:cNvPr>
              <p:cNvSpPr>
                <a:spLocks/>
              </p:cNvSpPr>
              <p:nvPr/>
            </p:nvSpPr>
            <p:spPr bwMode="auto">
              <a:xfrm>
                <a:off x="5223581" y="2001083"/>
                <a:ext cx="45847" cy="47758"/>
              </a:xfrm>
              <a:custGeom>
                <a:avLst/>
                <a:gdLst>
                  <a:gd name="T0" fmla="*/ 15 w 15"/>
                  <a:gd name="T1" fmla="*/ 7 h 15"/>
                  <a:gd name="T2" fmla="*/ 8 w 15"/>
                  <a:gd name="T3" fmla="*/ 15 h 15"/>
                  <a:gd name="T4" fmla="*/ 0 w 15"/>
                  <a:gd name="T5" fmla="*/ 8 h 15"/>
                  <a:gd name="T6" fmla="*/ 7 w 15"/>
                  <a:gd name="T7" fmla="*/ 0 h 15"/>
                  <a:gd name="T8" fmla="*/ 15 w 15"/>
                  <a:gd name="T9" fmla="*/ 7 h 15"/>
                </a:gdLst>
                <a:ahLst/>
                <a:cxnLst>
                  <a:cxn ang="0">
                    <a:pos x="T0" y="T1"/>
                  </a:cxn>
                  <a:cxn ang="0">
                    <a:pos x="T2" y="T3"/>
                  </a:cxn>
                  <a:cxn ang="0">
                    <a:pos x="T4" y="T5"/>
                  </a:cxn>
                  <a:cxn ang="0">
                    <a:pos x="T6" y="T7"/>
                  </a:cxn>
                  <a:cxn ang="0">
                    <a:pos x="T8" y="T9"/>
                  </a:cxn>
                </a:cxnLst>
                <a:rect l="0" t="0" r="r" b="b"/>
                <a:pathLst>
                  <a:path w="15" h="15">
                    <a:moveTo>
                      <a:pt x="15" y="7"/>
                    </a:moveTo>
                    <a:cubicBezTo>
                      <a:pt x="15" y="11"/>
                      <a:pt x="12" y="15"/>
                      <a:pt x="8" y="15"/>
                    </a:cubicBezTo>
                    <a:cubicBezTo>
                      <a:pt x="4" y="15"/>
                      <a:pt x="0" y="12"/>
                      <a:pt x="0" y="8"/>
                    </a:cubicBezTo>
                    <a:cubicBezTo>
                      <a:pt x="0" y="4"/>
                      <a:pt x="3" y="1"/>
                      <a:pt x="7" y="0"/>
                    </a:cubicBezTo>
                    <a:cubicBezTo>
                      <a:pt x="11" y="0"/>
                      <a:pt x="14" y="3"/>
                      <a:pt x="15" y="7"/>
                    </a:cubicBezTo>
                    <a:close/>
                  </a:path>
                </a:pathLst>
              </a:custGeom>
              <a:solidFill>
                <a:schemeClr val="accent1"/>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73" name="Freeform 10">
                <a:extLst>
                  <a:ext uri="{FF2B5EF4-FFF2-40B4-BE49-F238E27FC236}">
                    <a16:creationId xmlns:a16="http://schemas.microsoft.com/office/drawing/2014/main" id="{15160C39-0CBA-46D7-89CD-D707B7C6027C}"/>
                  </a:ext>
                </a:extLst>
              </p:cNvPr>
              <p:cNvSpPr>
                <a:spLocks/>
              </p:cNvSpPr>
              <p:nvPr/>
            </p:nvSpPr>
            <p:spPr bwMode="auto">
              <a:xfrm>
                <a:off x="5626651" y="2606642"/>
                <a:ext cx="45847" cy="45847"/>
              </a:xfrm>
              <a:custGeom>
                <a:avLst/>
                <a:gdLst>
                  <a:gd name="T0" fmla="*/ 14 w 15"/>
                  <a:gd name="T1" fmla="*/ 7 h 15"/>
                  <a:gd name="T2" fmla="*/ 8 w 15"/>
                  <a:gd name="T3" fmla="*/ 14 h 15"/>
                  <a:gd name="T4" fmla="*/ 0 w 15"/>
                  <a:gd name="T5" fmla="*/ 7 h 15"/>
                  <a:gd name="T6" fmla="*/ 7 w 15"/>
                  <a:gd name="T7" fmla="*/ 0 h 15"/>
                  <a:gd name="T8" fmla="*/ 14 w 15"/>
                  <a:gd name="T9" fmla="*/ 7 h 15"/>
                </a:gdLst>
                <a:ahLst/>
                <a:cxnLst>
                  <a:cxn ang="0">
                    <a:pos x="T0" y="T1"/>
                  </a:cxn>
                  <a:cxn ang="0">
                    <a:pos x="T2" y="T3"/>
                  </a:cxn>
                  <a:cxn ang="0">
                    <a:pos x="T4" y="T5"/>
                  </a:cxn>
                  <a:cxn ang="0">
                    <a:pos x="T6" y="T7"/>
                  </a:cxn>
                  <a:cxn ang="0">
                    <a:pos x="T8" y="T9"/>
                  </a:cxn>
                </a:cxnLst>
                <a:rect l="0" t="0" r="r" b="b"/>
                <a:pathLst>
                  <a:path w="15" h="15">
                    <a:moveTo>
                      <a:pt x="14" y="7"/>
                    </a:moveTo>
                    <a:cubicBezTo>
                      <a:pt x="15" y="11"/>
                      <a:pt x="12" y="14"/>
                      <a:pt x="8" y="14"/>
                    </a:cubicBezTo>
                    <a:cubicBezTo>
                      <a:pt x="3" y="15"/>
                      <a:pt x="0" y="11"/>
                      <a:pt x="0" y="7"/>
                    </a:cubicBezTo>
                    <a:cubicBezTo>
                      <a:pt x="0" y="3"/>
                      <a:pt x="3" y="0"/>
                      <a:pt x="7" y="0"/>
                    </a:cubicBezTo>
                    <a:cubicBezTo>
                      <a:pt x="11" y="0"/>
                      <a:pt x="14" y="3"/>
                      <a:pt x="14" y="7"/>
                    </a:cubicBezTo>
                    <a:close/>
                  </a:path>
                </a:pathLst>
              </a:custGeom>
              <a:solidFill>
                <a:schemeClr val="accent1"/>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74" name="Freeform 11">
                <a:extLst>
                  <a:ext uri="{FF2B5EF4-FFF2-40B4-BE49-F238E27FC236}">
                    <a16:creationId xmlns:a16="http://schemas.microsoft.com/office/drawing/2014/main" id="{6EA1A197-569B-4CE2-8166-8C0F3461A83F}"/>
                  </a:ext>
                </a:extLst>
              </p:cNvPr>
              <p:cNvSpPr>
                <a:spLocks/>
              </p:cNvSpPr>
              <p:nvPr/>
            </p:nvSpPr>
            <p:spPr bwMode="auto">
              <a:xfrm>
                <a:off x="4142361" y="1798593"/>
                <a:ext cx="45847" cy="45847"/>
              </a:xfrm>
              <a:custGeom>
                <a:avLst/>
                <a:gdLst>
                  <a:gd name="T0" fmla="*/ 15 w 15"/>
                  <a:gd name="T1" fmla="*/ 7 h 15"/>
                  <a:gd name="T2" fmla="*/ 8 w 15"/>
                  <a:gd name="T3" fmla="*/ 15 h 15"/>
                  <a:gd name="T4" fmla="*/ 0 w 15"/>
                  <a:gd name="T5" fmla="*/ 8 h 15"/>
                  <a:gd name="T6" fmla="*/ 7 w 15"/>
                  <a:gd name="T7" fmla="*/ 1 h 15"/>
                  <a:gd name="T8" fmla="*/ 15 w 15"/>
                  <a:gd name="T9" fmla="*/ 7 h 15"/>
                </a:gdLst>
                <a:ahLst/>
                <a:cxnLst>
                  <a:cxn ang="0">
                    <a:pos x="T0" y="T1"/>
                  </a:cxn>
                  <a:cxn ang="0">
                    <a:pos x="T2" y="T3"/>
                  </a:cxn>
                  <a:cxn ang="0">
                    <a:pos x="T4" y="T5"/>
                  </a:cxn>
                  <a:cxn ang="0">
                    <a:pos x="T6" y="T7"/>
                  </a:cxn>
                  <a:cxn ang="0">
                    <a:pos x="T8" y="T9"/>
                  </a:cxn>
                </a:cxnLst>
                <a:rect l="0" t="0" r="r" b="b"/>
                <a:pathLst>
                  <a:path w="15" h="15">
                    <a:moveTo>
                      <a:pt x="15" y="7"/>
                    </a:moveTo>
                    <a:cubicBezTo>
                      <a:pt x="15" y="11"/>
                      <a:pt x="12" y="15"/>
                      <a:pt x="8" y="15"/>
                    </a:cubicBezTo>
                    <a:cubicBezTo>
                      <a:pt x="4" y="15"/>
                      <a:pt x="0" y="12"/>
                      <a:pt x="0" y="8"/>
                    </a:cubicBezTo>
                    <a:cubicBezTo>
                      <a:pt x="0" y="4"/>
                      <a:pt x="3" y="1"/>
                      <a:pt x="7" y="1"/>
                    </a:cubicBezTo>
                    <a:cubicBezTo>
                      <a:pt x="11" y="0"/>
                      <a:pt x="15" y="3"/>
                      <a:pt x="15" y="7"/>
                    </a:cubicBezTo>
                    <a:close/>
                  </a:path>
                </a:pathLst>
              </a:custGeom>
              <a:solidFill>
                <a:schemeClr val="accent1"/>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75" name="Freeform 12">
                <a:extLst>
                  <a:ext uri="{FF2B5EF4-FFF2-40B4-BE49-F238E27FC236}">
                    <a16:creationId xmlns:a16="http://schemas.microsoft.com/office/drawing/2014/main" id="{29009AAC-E9DC-4E3E-AA0F-90814F63413A}"/>
                  </a:ext>
                </a:extLst>
              </p:cNvPr>
              <p:cNvSpPr>
                <a:spLocks/>
              </p:cNvSpPr>
              <p:nvPr/>
            </p:nvSpPr>
            <p:spPr bwMode="auto">
              <a:xfrm>
                <a:off x="3863459" y="1131903"/>
                <a:ext cx="47758" cy="45847"/>
              </a:xfrm>
              <a:custGeom>
                <a:avLst/>
                <a:gdLst>
                  <a:gd name="T0" fmla="*/ 15 w 15"/>
                  <a:gd name="T1" fmla="*/ 7 h 15"/>
                  <a:gd name="T2" fmla="*/ 8 w 15"/>
                  <a:gd name="T3" fmla="*/ 14 h 15"/>
                  <a:gd name="T4" fmla="*/ 1 w 15"/>
                  <a:gd name="T5" fmla="*/ 8 h 15"/>
                  <a:gd name="T6" fmla="*/ 8 w 15"/>
                  <a:gd name="T7" fmla="*/ 0 h 15"/>
                  <a:gd name="T8" fmla="*/ 15 w 15"/>
                  <a:gd name="T9" fmla="*/ 7 h 15"/>
                </a:gdLst>
                <a:ahLst/>
                <a:cxnLst>
                  <a:cxn ang="0">
                    <a:pos x="T0" y="T1"/>
                  </a:cxn>
                  <a:cxn ang="0">
                    <a:pos x="T2" y="T3"/>
                  </a:cxn>
                  <a:cxn ang="0">
                    <a:pos x="T4" y="T5"/>
                  </a:cxn>
                  <a:cxn ang="0">
                    <a:pos x="T6" y="T7"/>
                  </a:cxn>
                  <a:cxn ang="0">
                    <a:pos x="T8" y="T9"/>
                  </a:cxn>
                </a:cxnLst>
                <a:rect l="0" t="0" r="r" b="b"/>
                <a:pathLst>
                  <a:path w="15" h="15">
                    <a:moveTo>
                      <a:pt x="15" y="7"/>
                    </a:moveTo>
                    <a:cubicBezTo>
                      <a:pt x="15" y="11"/>
                      <a:pt x="12" y="14"/>
                      <a:pt x="8" y="14"/>
                    </a:cubicBezTo>
                    <a:cubicBezTo>
                      <a:pt x="4" y="15"/>
                      <a:pt x="1" y="12"/>
                      <a:pt x="1" y="8"/>
                    </a:cubicBezTo>
                    <a:cubicBezTo>
                      <a:pt x="0" y="3"/>
                      <a:pt x="4" y="0"/>
                      <a:pt x="8" y="0"/>
                    </a:cubicBezTo>
                    <a:cubicBezTo>
                      <a:pt x="12" y="0"/>
                      <a:pt x="15" y="3"/>
                      <a:pt x="15" y="7"/>
                    </a:cubicBezTo>
                    <a:close/>
                  </a:path>
                </a:pathLst>
              </a:custGeom>
              <a:solidFill>
                <a:schemeClr val="accent1"/>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76" name="Freeform 13">
                <a:extLst>
                  <a:ext uri="{FF2B5EF4-FFF2-40B4-BE49-F238E27FC236}">
                    <a16:creationId xmlns:a16="http://schemas.microsoft.com/office/drawing/2014/main" id="{83104870-C1F5-489C-8AB2-7C60C6D4D5E2}"/>
                  </a:ext>
                </a:extLst>
              </p:cNvPr>
              <p:cNvSpPr>
                <a:spLocks/>
              </p:cNvSpPr>
              <p:nvPr/>
            </p:nvSpPr>
            <p:spPr bwMode="auto">
              <a:xfrm>
                <a:off x="3695354" y="2612374"/>
                <a:ext cx="45847" cy="45847"/>
              </a:xfrm>
              <a:custGeom>
                <a:avLst/>
                <a:gdLst>
                  <a:gd name="T0" fmla="*/ 15 w 15"/>
                  <a:gd name="T1" fmla="*/ 7 h 15"/>
                  <a:gd name="T2" fmla="*/ 8 w 15"/>
                  <a:gd name="T3" fmla="*/ 15 h 15"/>
                  <a:gd name="T4" fmla="*/ 0 w 15"/>
                  <a:gd name="T5" fmla="*/ 8 h 15"/>
                  <a:gd name="T6" fmla="*/ 7 w 15"/>
                  <a:gd name="T7" fmla="*/ 0 h 15"/>
                  <a:gd name="T8" fmla="*/ 15 w 15"/>
                  <a:gd name="T9" fmla="*/ 7 h 15"/>
                </a:gdLst>
                <a:ahLst/>
                <a:cxnLst>
                  <a:cxn ang="0">
                    <a:pos x="T0" y="T1"/>
                  </a:cxn>
                  <a:cxn ang="0">
                    <a:pos x="T2" y="T3"/>
                  </a:cxn>
                  <a:cxn ang="0">
                    <a:pos x="T4" y="T5"/>
                  </a:cxn>
                  <a:cxn ang="0">
                    <a:pos x="T6" y="T7"/>
                  </a:cxn>
                  <a:cxn ang="0">
                    <a:pos x="T8" y="T9"/>
                  </a:cxn>
                </a:cxnLst>
                <a:rect l="0" t="0" r="r" b="b"/>
                <a:pathLst>
                  <a:path w="15" h="15">
                    <a:moveTo>
                      <a:pt x="15" y="7"/>
                    </a:moveTo>
                    <a:cubicBezTo>
                      <a:pt x="15" y="11"/>
                      <a:pt x="12" y="14"/>
                      <a:pt x="8" y="15"/>
                    </a:cubicBezTo>
                    <a:cubicBezTo>
                      <a:pt x="4" y="15"/>
                      <a:pt x="0" y="12"/>
                      <a:pt x="0" y="8"/>
                    </a:cubicBezTo>
                    <a:cubicBezTo>
                      <a:pt x="0" y="4"/>
                      <a:pt x="3" y="0"/>
                      <a:pt x="7" y="0"/>
                    </a:cubicBezTo>
                    <a:cubicBezTo>
                      <a:pt x="11" y="0"/>
                      <a:pt x="15" y="3"/>
                      <a:pt x="15" y="7"/>
                    </a:cubicBezTo>
                    <a:close/>
                  </a:path>
                </a:pathLst>
              </a:custGeom>
              <a:solidFill>
                <a:schemeClr val="accent1"/>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77" name="Freeform 14">
                <a:extLst>
                  <a:ext uri="{FF2B5EF4-FFF2-40B4-BE49-F238E27FC236}">
                    <a16:creationId xmlns:a16="http://schemas.microsoft.com/office/drawing/2014/main" id="{4DA31EBB-B568-44F4-B98D-54F57D890C01}"/>
                  </a:ext>
                </a:extLst>
              </p:cNvPr>
              <p:cNvSpPr>
                <a:spLocks/>
              </p:cNvSpPr>
              <p:nvPr/>
            </p:nvSpPr>
            <p:spPr bwMode="auto">
              <a:xfrm>
                <a:off x="3771766" y="1930402"/>
                <a:ext cx="282722" cy="286543"/>
              </a:xfrm>
              <a:custGeom>
                <a:avLst/>
                <a:gdLst>
                  <a:gd name="T0" fmla="*/ 91 w 92"/>
                  <a:gd name="T1" fmla="*/ 44 h 93"/>
                  <a:gd name="T2" fmla="*/ 48 w 92"/>
                  <a:gd name="T3" fmla="*/ 91 h 93"/>
                  <a:gd name="T4" fmla="*/ 1 w 92"/>
                  <a:gd name="T5" fmla="*/ 49 h 93"/>
                  <a:gd name="T6" fmla="*/ 44 w 92"/>
                  <a:gd name="T7" fmla="*/ 1 h 93"/>
                  <a:gd name="T8" fmla="*/ 91 w 92"/>
                  <a:gd name="T9" fmla="*/ 44 h 93"/>
                </a:gdLst>
                <a:ahLst/>
                <a:cxnLst>
                  <a:cxn ang="0">
                    <a:pos x="T0" y="T1"/>
                  </a:cxn>
                  <a:cxn ang="0">
                    <a:pos x="T2" y="T3"/>
                  </a:cxn>
                  <a:cxn ang="0">
                    <a:pos x="T4" y="T5"/>
                  </a:cxn>
                  <a:cxn ang="0">
                    <a:pos x="T6" y="T7"/>
                  </a:cxn>
                  <a:cxn ang="0">
                    <a:pos x="T8" y="T9"/>
                  </a:cxn>
                </a:cxnLst>
                <a:rect l="0" t="0" r="r" b="b"/>
                <a:pathLst>
                  <a:path w="92" h="93">
                    <a:moveTo>
                      <a:pt x="91" y="44"/>
                    </a:moveTo>
                    <a:cubicBezTo>
                      <a:pt x="92" y="69"/>
                      <a:pt x="73" y="90"/>
                      <a:pt x="48" y="91"/>
                    </a:cubicBezTo>
                    <a:cubicBezTo>
                      <a:pt x="23" y="93"/>
                      <a:pt x="2" y="73"/>
                      <a:pt x="1" y="49"/>
                    </a:cubicBezTo>
                    <a:cubicBezTo>
                      <a:pt x="0" y="24"/>
                      <a:pt x="19" y="3"/>
                      <a:pt x="44" y="1"/>
                    </a:cubicBezTo>
                    <a:cubicBezTo>
                      <a:pt x="69" y="0"/>
                      <a:pt x="90" y="19"/>
                      <a:pt x="91" y="44"/>
                    </a:cubicBezTo>
                    <a:close/>
                  </a:path>
                </a:pathLst>
              </a:custGeom>
              <a:solidFill>
                <a:schemeClr val="accent1"/>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78" name="Freeform 15">
                <a:extLst>
                  <a:ext uri="{FF2B5EF4-FFF2-40B4-BE49-F238E27FC236}">
                    <a16:creationId xmlns:a16="http://schemas.microsoft.com/office/drawing/2014/main" id="{A3CDE704-BD85-4843-963E-E7A696112C32}"/>
                  </a:ext>
                </a:extLst>
              </p:cNvPr>
              <p:cNvSpPr>
                <a:spLocks/>
              </p:cNvSpPr>
              <p:nvPr/>
            </p:nvSpPr>
            <p:spPr bwMode="auto">
              <a:xfrm>
                <a:off x="5370673" y="2276164"/>
                <a:ext cx="286543" cy="286543"/>
              </a:xfrm>
              <a:custGeom>
                <a:avLst/>
                <a:gdLst>
                  <a:gd name="T0" fmla="*/ 92 w 93"/>
                  <a:gd name="T1" fmla="*/ 44 h 93"/>
                  <a:gd name="T2" fmla="*/ 49 w 93"/>
                  <a:gd name="T3" fmla="*/ 91 h 93"/>
                  <a:gd name="T4" fmla="*/ 2 w 93"/>
                  <a:gd name="T5" fmla="*/ 49 h 93"/>
                  <a:gd name="T6" fmla="*/ 44 w 93"/>
                  <a:gd name="T7" fmla="*/ 1 h 93"/>
                  <a:gd name="T8" fmla="*/ 92 w 93"/>
                  <a:gd name="T9" fmla="*/ 44 h 93"/>
                </a:gdLst>
                <a:ahLst/>
                <a:cxnLst>
                  <a:cxn ang="0">
                    <a:pos x="T0" y="T1"/>
                  </a:cxn>
                  <a:cxn ang="0">
                    <a:pos x="T2" y="T3"/>
                  </a:cxn>
                  <a:cxn ang="0">
                    <a:pos x="T4" y="T5"/>
                  </a:cxn>
                  <a:cxn ang="0">
                    <a:pos x="T6" y="T7"/>
                  </a:cxn>
                  <a:cxn ang="0">
                    <a:pos x="T8" y="T9"/>
                  </a:cxn>
                </a:cxnLst>
                <a:rect l="0" t="0" r="r" b="b"/>
                <a:pathLst>
                  <a:path w="93" h="93">
                    <a:moveTo>
                      <a:pt x="92" y="44"/>
                    </a:moveTo>
                    <a:cubicBezTo>
                      <a:pt x="93" y="69"/>
                      <a:pt x="74" y="90"/>
                      <a:pt x="49" y="91"/>
                    </a:cubicBezTo>
                    <a:cubicBezTo>
                      <a:pt x="24" y="93"/>
                      <a:pt x="3" y="74"/>
                      <a:pt x="2" y="49"/>
                    </a:cubicBezTo>
                    <a:cubicBezTo>
                      <a:pt x="0" y="24"/>
                      <a:pt x="19" y="3"/>
                      <a:pt x="44" y="1"/>
                    </a:cubicBezTo>
                    <a:cubicBezTo>
                      <a:pt x="69" y="0"/>
                      <a:pt x="90" y="19"/>
                      <a:pt x="92" y="44"/>
                    </a:cubicBezTo>
                    <a:close/>
                  </a:path>
                </a:pathLst>
              </a:custGeom>
              <a:solidFill>
                <a:srgbClr val="3299BA"/>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79" name="Freeform 16">
                <a:extLst>
                  <a:ext uri="{FF2B5EF4-FFF2-40B4-BE49-F238E27FC236}">
                    <a16:creationId xmlns:a16="http://schemas.microsoft.com/office/drawing/2014/main" id="{0B6F542B-DE1F-408A-A18F-56DB7CB68B40}"/>
                  </a:ext>
                </a:extLst>
              </p:cNvPr>
              <p:cNvSpPr>
                <a:spLocks/>
              </p:cNvSpPr>
              <p:nvPr/>
            </p:nvSpPr>
            <p:spPr bwMode="auto">
              <a:xfrm>
                <a:off x="5288531" y="2918019"/>
                <a:ext cx="597919" cy="594099"/>
              </a:xfrm>
              <a:custGeom>
                <a:avLst/>
                <a:gdLst>
                  <a:gd name="T0" fmla="*/ 192 w 194"/>
                  <a:gd name="T1" fmla="*/ 93 h 193"/>
                  <a:gd name="T2" fmla="*/ 101 w 194"/>
                  <a:gd name="T3" fmla="*/ 192 h 193"/>
                  <a:gd name="T4" fmla="*/ 55 w 194"/>
                  <a:gd name="T5" fmla="*/ 183 h 193"/>
                  <a:gd name="T6" fmla="*/ 40 w 194"/>
                  <a:gd name="T7" fmla="*/ 174 h 193"/>
                  <a:gd name="T8" fmla="*/ 6 w 194"/>
                  <a:gd name="T9" fmla="*/ 127 h 193"/>
                  <a:gd name="T10" fmla="*/ 1 w 194"/>
                  <a:gd name="T11" fmla="*/ 109 h 193"/>
                  <a:gd name="T12" fmla="*/ 1 w 194"/>
                  <a:gd name="T13" fmla="*/ 101 h 193"/>
                  <a:gd name="T14" fmla="*/ 18 w 194"/>
                  <a:gd name="T15" fmla="*/ 43 h 193"/>
                  <a:gd name="T16" fmla="*/ 48 w 194"/>
                  <a:gd name="T17" fmla="*/ 14 h 193"/>
                  <a:gd name="T18" fmla="*/ 92 w 194"/>
                  <a:gd name="T19" fmla="*/ 1 h 193"/>
                  <a:gd name="T20" fmla="*/ 179 w 194"/>
                  <a:gd name="T21" fmla="*/ 48 h 193"/>
                  <a:gd name="T22" fmla="*/ 179 w 194"/>
                  <a:gd name="T23" fmla="*/ 48 h 193"/>
                  <a:gd name="T24" fmla="*/ 192 w 194"/>
                  <a:gd name="T25" fmla="*/ 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93">
                    <a:moveTo>
                      <a:pt x="192" y="93"/>
                    </a:moveTo>
                    <a:cubicBezTo>
                      <a:pt x="194" y="145"/>
                      <a:pt x="153" y="190"/>
                      <a:pt x="101" y="192"/>
                    </a:cubicBezTo>
                    <a:cubicBezTo>
                      <a:pt x="84" y="193"/>
                      <a:pt x="69" y="190"/>
                      <a:pt x="55" y="183"/>
                    </a:cubicBezTo>
                    <a:cubicBezTo>
                      <a:pt x="50" y="181"/>
                      <a:pt x="45" y="178"/>
                      <a:pt x="40" y="174"/>
                    </a:cubicBezTo>
                    <a:cubicBezTo>
                      <a:pt x="25" y="163"/>
                      <a:pt x="12" y="147"/>
                      <a:pt x="6" y="127"/>
                    </a:cubicBezTo>
                    <a:cubicBezTo>
                      <a:pt x="4" y="122"/>
                      <a:pt x="2" y="115"/>
                      <a:pt x="1" y="109"/>
                    </a:cubicBezTo>
                    <a:cubicBezTo>
                      <a:pt x="1" y="106"/>
                      <a:pt x="1" y="104"/>
                      <a:pt x="1" y="101"/>
                    </a:cubicBezTo>
                    <a:cubicBezTo>
                      <a:pt x="0" y="79"/>
                      <a:pt x="6" y="59"/>
                      <a:pt x="18" y="43"/>
                    </a:cubicBezTo>
                    <a:cubicBezTo>
                      <a:pt x="26" y="31"/>
                      <a:pt x="36" y="21"/>
                      <a:pt x="48" y="14"/>
                    </a:cubicBezTo>
                    <a:cubicBezTo>
                      <a:pt x="61" y="6"/>
                      <a:pt x="76" y="2"/>
                      <a:pt x="92" y="1"/>
                    </a:cubicBezTo>
                    <a:cubicBezTo>
                      <a:pt x="129" y="0"/>
                      <a:pt x="161" y="19"/>
                      <a:pt x="179" y="48"/>
                    </a:cubicBezTo>
                    <a:cubicBezTo>
                      <a:pt x="179" y="48"/>
                      <a:pt x="179" y="48"/>
                      <a:pt x="179" y="48"/>
                    </a:cubicBezTo>
                    <a:cubicBezTo>
                      <a:pt x="187" y="61"/>
                      <a:pt x="191" y="76"/>
                      <a:pt x="192" y="93"/>
                    </a:cubicBezTo>
                    <a:close/>
                  </a:path>
                </a:pathLst>
              </a:custGeom>
              <a:solidFill>
                <a:schemeClr val="accent3"/>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80" name="Freeform 17">
                <a:extLst>
                  <a:ext uri="{FF2B5EF4-FFF2-40B4-BE49-F238E27FC236}">
                    <a16:creationId xmlns:a16="http://schemas.microsoft.com/office/drawing/2014/main" id="{5AC772A0-5E00-494B-B1EC-7ED3DE1A6B2E}"/>
                  </a:ext>
                </a:extLst>
              </p:cNvPr>
              <p:cNvSpPr>
                <a:spLocks/>
              </p:cNvSpPr>
              <p:nvPr/>
            </p:nvSpPr>
            <p:spPr bwMode="auto">
              <a:xfrm>
                <a:off x="3454659" y="2736542"/>
                <a:ext cx="720177" cy="720178"/>
              </a:xfrm>
              <a:custGeom>
                <a:avLst/>
                <a:gdLst>
                  <a:gd name="T0" fmla="*/ 232 w 234"/>
                  <a:gd name="T1" fmla="*/ 112 h 234"/>
                  <a:gd name="T2" fmla="*/ 122 w 234"/>
                  <a:gd name="T3" fmla="*/ 232 h 234"/>
                  <a:gd name="T4" fmla="*/ 3 w 234"/>
                  <a:gd name="T5" fmla="*/ 122 h 234"/>
                  <a:gd name="T6" fmla="*/ 112 w 234"/>
                  <a:gd name="T7" fmla="*/ 3 h 234"/>
                  <a:gd name="T8" fmla="*/ 232 w 234"/>
                  <a:gd name="T9" fmla="*/ 112 h 234"/>
                </a:gdLst>
                <a:ahLst/>
                <a:cxnLst>
                  <a:cxn ang="0">
                    <a:pos x="T0" y="T1"/>
                  </a:cxn>
                  <a:cxn ang="0">
                    <a:pos x="T2" y="T3"/>
                  </a:cxn>
                  <a:cxn ang="0">
                    <a:pos x="T4" y="T5"/>
                  </a:cxn>
                  <a:cxn ang="0">
                    <a:pos x="T6" y="T7"/>
                  </a:cxn>
                  <a:cxn ang="0">
                    <a:pos x="T8" y="T9"/>
                  </a:cxn>
                </a:cxnLst>
                <a:rect l="0" t="0" r="r" b="b"/>
                <a:pathLst>
                  <a:path w="234" h="234">
                    <a:moveTo>
                      <a:pt x="232" y="112"/>
                    </a:moveTo>
                    <a:cubicBezTo>
                      <a:pt x="234" y="175"/>
                      <a:pt x="185" y="229"/>
                      <a:pt x="122" y="232"/>
                    </a:cubicBezTo>
                    <a:cubicBezTo>
                      <a:pt x="59" y="234"/>
                      <a:pt x="6" y="185"/>
                      <a:pt x="3" y="122"/>
                    </a:cubicBezTo>
                    <a:cubicBezTo>
                      <a:pt x="0" y="59"/>
                      <a:pt x="49" y="6"/>
                      <a:pt x="112" y="3"/>
                    </a:cubicBezTo>
                    <a:cubicBezTo>
                      <a:pt x="176" y="0"/>
                      <a:pt x="229" y="49"/>
                      <a:pt x="232" y="112"/>
                    </a:cubicBezTo>
                    <a:close/>
                  </a:path>
                </a:pathLst>
              </a:custGeom>
              <a:solidFill>
                <a:srgbClr val="3299BA"/>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400" dirty="0">
                  <a:gradFill>
                    <a:gsLst>
                      <a:gs pos="0">
                        <a:prstClr val="white"/>
                      </a:gs>
                      <a:gs pos="100000">
                        <a:prstClr val="white"/>
                      </a:gs>
                    </a:gsLst>
                    <a:lin ang="5400000" scaled="0"/>
                  </a:gradFill>
                  <a:latin typeface="思源黑体 CN Medium" panose="020B0600000000000000" pitchFamily="34" charset="-122"/>
                  <a:ea typeface="Roboto Condensed Light" charset="0"/>
                  <a:cs typeface="Roboto Condensed Light" charset="0"/>
                </a:endParaRPr>
              </a:p>
            </p:txBody>
          </p:sp>
          <p:sp>
            <p:nvSpPr>
              <p:cNvPr id="81" name="Freeform 18">
                <a:extLst>
                  <a:ext uri="{FF2B5EF4-FFF2-40B4-BE49-F238E27FC236}">
                    <a16:creationId xmlns:a16="http://schemas.microsoft.com/office/drawing/2014/main" id="{3AD7D004-0FBF-41FA-B0C7-E99C3B918293}"/>
                  </a:ext>
                </a:extLst>
              </p:cNvPr>
              <p:cNvSpPr>
                <a:spLocks/>
              </p:cNvSpPr>
              <p:nvPr/>
            </p:nvSpPr>
            <p:spPr bwMode="auto">
              <a:xfrm>
                <a:off x="4283722" y="2969596"/>
                <a:ext cx="863448" cy="867269"/>
              </a:xfrm>
              <a:custGeom>
                <a:avLst/>
                <a:gdLst>
                  <a:gd name="T0" fmla="*/ 280 w 280"/>
                  <a:gd name="T1" fmla="*/ 148 h 281"/>
                  <a:gd name="T2" fmla="*/ 280 w 280"/>
                  <a:gd name="T3" fmla="*/ 148 h 281"/>
                  <a:gd name="T4" fmla="*/ 156 w 280"/>
                  <a:gd name="T5" fmla="*/ 279 h 281"/>
                  <a:gd name="T6" fmla="*/ 146 w 280"/>
                  <a:gd name="T7" fmla="*/ 280 h 281"/>
                  <a:gd name="T8" fmla="*/ 83 w 280"/>
                  <a:gd name="T9" fmla="*/ 268 h 281"/>
                  <a:gd name="T10" fmla="*/ 30 w 280"/>
                  <a:gd name="T11" fmla="*/ 227 h 281"/>
                  <a:gd name="T12" fmla="*/ 0 w 280"/>
                  <a:gd name="T13" fmla="*/ 146 h 281"/>
                  <a:gd name="T14" fmla="*/ 3 w 280"/>
                  <a:gd name="T15" fmla="*/ 111 h 281"/>
                  <a:gd name="T16" fmla="*/ 9 w 280"/>
                  <a:gd name="T17" fmla="*/ 91 h 281"/>
                  <a:gd name="T18" fmla="*/ 9 w 280"/>
                  <a:gd name="T19" fmla="*/ 91 h 281"/>
                  <a:gd name="T20" fmla="*/ 39 w 280"/>
                  <a:gd name="T21" fmla="*/ 44 h 281"/>
                  <a:gd name="T22" fmla="*/ 99 w 280"/>
                  <a:gd name="T23" fmla="*/ 7 h 281"/>
                  <a:gd name="T24" fmla="*/ 113 w 280"/>
                  <a:gd name="T25" fmla="*/ 3 h 281"/>
                  <a:gd name="T26" fmla="*/ 127 w 280"/>
                  <a:gd name="T27" fmla="*/ 1 h 281"/>
                  <a:gd name="T28" fmla="*/ 134 w 280"/>
                  <a:gd name="T29" fmla="*/ 1 h 281"/>
                  <a:gd name="T30" fmla="*/ 151 w 280"/>
                  <a:gd name="T31" fmla="*/ 1 h 281"/>
                  <a:gd name="T32" fmla="*/ 175 w 280"/>
                  <a:gd name="T33" fmla="*/ 5 h 281"/>
                  <a:gd name="T34" fmla="*/ 207 w 280"/>
                  <a:gd name="T35" fmla="*/ 18 h 281"/>
                  <a:gd name="T36" fmla="*/ 247 w 280"/>
                  <a:gd name="T37" fmla="*/ 50 h 281"/>
                  <a:gd name="T38" fmla="*/ 254 w 280"/>
                  <a:gd name="T39" fmla="*/ 60 h 281"/>
                  <a:gd name="T40" fmla="*/ 279 w 280"/>
                  <a:gd name="T41" fmla="*/ 128 h 281"/>
                  <a:gd name="T42" fmla="*/ 280 w 280"/>
                  <a:gd name="T43" fmla="*/ 134 h 281"/>
                  <a:gd name="T44" fmla="*/ 280 w 280"/>
                  <a:gd name="T45" fmla="*/ 14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0" h="281">
                    <a:moveTo>
                      <a:pt x="280" y="148"/>
                    </a:moveTo>
                    <a:cubicBezTo>
                      <a:pt x="280" y="148"/>
                      <a:pt x="280" y="148"/>
                      <a:pt x="280" y="148"/>
                    </a:cubicBezTo>
                    <a:cubicBezTo>
                      <a:pt x="276" y="216"/>
                      <a:pt x="224" y="272"/>
                      <a:pt x="156" y="279"/>
                    </a:cubicBezTo>
                    <a:cubicBezTo>
                      <a:pt x="153" y="280"/>
                      <a:pt x="149" y="280"/>
                      <a:pt x="146" y="280"/>
                    </a:cubicBezTo>
                    <a:cubicBezTo>
                      <a:pt x="124" y="281"/>
                      <a:pt x="102" y="277"/>
                      <a:pt x="83" y="268"/>
                    </a:cubicBezTo>
                    <a:cubicBezTo>
                      <a:pt x="62" y="259"/>
                      <a:pt x="44" y="245"/>
                      <a:pt x="30" y="227"/>
                    </a:cubicBezTo>
                    <a:cubicBezTo>
                      <a:pt x="13" y="205"/>
                      <a:pt x="1" y="177"/>
                      <a:pt x="0" y="146"/>
                    </a:cubicBezTo>
                    <a:cubicBezTo>
                      <a:pt x="0" y="134"/>
                      <a:pt x="1" y="123"/>
                      <a:pt x="3" y="111"/>
                    </a:cubicBezTo>
                    <a:cubicBezTo>
                      <a:pt x="5" y="104"/>
                      <a:pt x="7" y="98"/>
                      <a:pt x="9" y="91"/>
                    </a:cubicBezTo>
                    <a:cubicBezTo>
                      <a:pt x="9" y="91"/>
                      <a:pt x="9" y="91"/>
                      <a:pt x="9" y="91"/>
                    </a:cubicBezTo>
                    <a:cubicBezTo>
                      <a:pt x="16" y="73"/>
                      <a:pt x="26" y="57"/>
                      <a:pt x="39" y="44"/>
                    </a:cubicBezTo>
                    <a:cubicBezTo>
                      <a:pt x="55" y="27"/>
                      <a:pt x="76" y="14"/>
                      <a:pt x="99" y="7"/>
                    </a:cubicBezTo>
                    <a:cubicBezTo>
                      <a:pt x="103" y="5"/>
                      <a:pt x="108" y="4"/>
                      <a:pt x="113" y="3"/>
                    </a:cubicBezTo>
                    <a:cubicBezTo>
                      <a:pt x="117" y="2"/>
                      <a:pt x="122" y="2"/>
                      <a:pt x="127" y="1"/>
                    </a:cubicBezTo>
                    <a:cubicBezTo>
                      <a:pt x="129" y="1"/>
                      <a:pt x="132" y="1"/>
                      <a:pt x="134" y="1"/>
                    </a:cubicBezTo>
                    <a:cubicBezTo>
                      <a:pt x="140" y="0"/>
                      <a:pt x="145" y="1"/>
                      <a:pt x="151" y="1"/>
                    </a:cubicBezTo>
                    <a:cubicBezTo>
                      <a:pt x="159" y="2"/>
                      <a:pt x="167" y="3"/>
                      <a:pt x="175" y="5"/>
                    </a:cubicBezTo>
                    <a:cubicBezTo>
                      <a:pt x="186" y="8"/>
                      <a:pt x="197" y="12"/>
                      <a:pt x="207" y="18"/>
                    </a:cubicBezTo>
                    <a:cubicBezTo>
                      <a:pt x="222" y="26"/>
                      <a:pt x="236" y="37"/>
                      <a:pt x="247" y="50"/>
                    </a:cubicBezTo>
                    <a:cubicBezTo>
                      <a:pt x="249" y="53"/>
                      <a:pt x="252" y="56"/>
                      <a:pt x="254" y="60"/>
                    </a:cubicBezTo>
                    <a:cubicBezTo>
                      <a:pt x="268" y="79"/>
                      <a:pt x="277" y="103"/>
                      <a:pt x="279" y="128"/>
                    </a:cubicBezTo>
                    <a:cubicBezTo>
                      <a:pt x="280" y="130"/>
                      <a:pt x="280" y="132"/>
                      <a:pt x="280" y="134"/>
                    </a:cubicBezTo>
                    <a:cubicBezTo>
                      <a:pt x="280" y="139"/>
                      <a:pt x="280" y="144"/>
                      <a:pt x="280" y="148"/>
                    </a:cubicBezTo>
                    <a:close/>
                  </a:path>
                </a:pathLst>
              </a:custGeom>
              <a:solidFill>
                <a:srgbClr val="3299BA"/>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82" name="Oval 19">
                <a:extLst>
                  <a:ext uri="{FF2B5EF4-FFF2-40B4-BE49-F238E27FC236}">
                    <a16:creationId xmlns:a16="http://schemas.microsoft.com/office/drawing/2014/main" id="{8951EA08-4180-451F-963D-31ADB2E6C1C6}"/>
                  </a:ext>
                </a:extLst>
              </p:cNvPr>
              <p:cNvSpPr>
                <a:spLocks noChangeArrowheads="1"/>
              </p:cNvSpPr>
              <p:nvPr/>
            </p:nvSpPr>
            <p:spPr bwMode="auto">
              <a:xfrm>
                <a:off x="3951332" y="994363"/>
                <a:ext cx="809960" cy="809960"/>
              </a:xfrm>
              <a:prstGeom prst="ellipse">
                <a:avLst/>
              </a:prstGeom>
              <a:solidFill>
                <a:srgbClr val="3299BA"/>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400" dirty="0">
                  <a:gradFill>
                    <a:gsLst>
                      <a:gs pos="0">
                        <a:prstClr val="white"/>
                      </a:gs>
                      <a:gs pos="100000">
                        <a:prstClr val="white"/>
                      </a:gs>
                    </a:gsLst>
                    <a:lin ang="5400000" scaled="0"/>
                  </a:gradFill>
                  <a:latin typeface="思源黑体 CN Medium" panose="020B0600000000000000" pitchFamily="34" charset="-122"/>
                  <a:ea typeface="Roboto Condensed Light" charset="0"/>
                  <a:cs typeface="Roboto Condensed Light" charset="0"/>
                </a:endParaRPr>
              </a:p>
            </p:txBody>
          </p:sp>
        </p:grpSp>
        <p:grpSp>
          <p:nvGrpSpPr>
            <p:cNvPr id="54" name="그룹 93">
              <a:extLst>
                <a:ext uri="{FF2B5EF4-FFF2-40B4-BE49-F238E27FC236}">
                  <a16:creationId xmlns:a16="http://schemas.microsoft.com/office/drawing/2014/main" id="{F8A1D71A-D485-4363-AED6-5D18B4D94205}"/>
                </a:ext>
              </a:extLst>
            </p:cNvPr>
            <p:cNvGrpSpPr/>
            <p:nvPr/>
          </p:nvGrpSpPr>
          <p:grpSpPr>
            <a:xfrm>
              <a:off x="3473450" y="1270000"/>
              <a:ext cx="2413000" cy="2182891"/>
              <a:chOff x="3473450" y="1270000"/>
              <a:chExt cx="2413000" cy="2182891"/>
            </a:xfrm>
          </p:grpSpPr>
          <p:sp>
            <p:nvSpPr>
              <p:cNvPr id="62" name="TextBox 18">
                <a:extLst>
                  <a:ext uri="{FF2B5EF4-FFF2-40B4-BE49-F238E27FC236}">
                    <a16:creationId xmlns:a16="http://schemas.microsoft.com/office/drawing/2014/main" id="{E937263F-7018-42FD-A3FA-D5E60141D2CC}"/>
                  </a:ext>
                </a:extLst>
              </p:cNvPr>
              <p:cNvSpPr txBox="1"/>
              <p:nvPr/>
            </p:nvSpPr>
            <p:spPr>
              <a:xfrm>
                <a:off x="3473450" y="2959100"/>
                <a:ext cx="685800" cy="157241"/>
              </a:xfrm>
              <a:prstGeom prst="rect">
                <a:avLst/>
              </a:prstGeom>
              <a:noFill/>
            </p:spPr>
            <p:txBody>
              <a:bodyPr wrap="square" lIns="0" tIns="0" rIns="0" bIns="0" rtlCol="0">
                <a:spAutoFit/>
              </a:bodyPr>
              <a:lstStyle/>
              <a:p>
                <a:pPr lvl="0" algn="ctr"/>
                <a:r>
                  <a:rPr lang="zh-CN" altLang="en-US" sz="1400" dirty="0">
                    <a:gradFill>
                      <a:gsLst>
                        <a:gs pos="0">
                          <a:prstClr val="white"/>
                        </a:gs>
                        <a:gs pos="100000">
                          <a:prstClr val="white"/>
                        </a:gs>
                      </a:gsLst>
                      <a:lin ang="5400000" scaled="0"/>
                    </a:gradFill>
                    <a:latin typeface="思源黑体 CN Medium" panose="020B0600000000000000" pitchFamily="34" charset="-122"/>
                    <a:ea typeface="思源黑体 CN Medium" panose="020B0600000000000000" pitchFamily="34" charset="-122"/>
                    <a:cs typeface="Roboto Condensed Light" charset="0"/>
                  </a:rPr>
                  <a:t>添加内容</a:t>
                </a:r>
                <a:endParaRPr lang="ko-KR" altLang="en-US" sz="3600" dirty="0">
                  <a:latin typeface="思源黑体 CN Medium" panose="020B0600000000000000" pitchFamily="34" charset="-122"/>
                  <a:ea typeface="Roboto Condensed Light" charset="0"/>
                  <a:cs typeface="Roboto Condensed Light" charset="0"/>
                </a:endParaRPr>
              </a:p>
            </p:txBody>
          </p:sp>
          <p:sp>
            <p:nvSpPr>
              <p:cNvPr id="63" name="TextBox 19">
                <a:extLst>
                  <a:ext uri="{FF2B5EF4-FFF2-40B4-BE49-F238E27FC236}">
                    <a16:creationId xmlns:a16="http://schemas.microsoft.com/office/drawing/2014/main" id="{609A5FAA-9498-4CDB-8391-05CD9B932665}"/>
                  </a:ext>
                </a:extLst>
              </p:cNvPr>
              <p:cNvSpPr txBox="1"/>
              <p:nvPr/>
            </p:nvSpPr>
            <p:spPr>
              <a:xfrm>
                <a:off x="4292600" y="3295650"/>
                <a:ext cx="844550" cy="157241"/>
              </a:xfrm>
              <a:prstGeom prst="rect">
                <a:avLst/>
              </a:prstGeom>
              <a:noFill/>
            </p:spPr>
            <p:txBody>
              <a:bodyPr wrap="square" lIns="0" tIns="0" rIns="0" bIns="0" rtlCol="0">
                <a:spAutoFit/>
              </a:bodyPr>
              <a:lstStyle/>
              <a:p>
                <a:pPr lvl="0" algn="ctr"/>
                <a:r>
                  <a:rPr lang="zh-CN" altLang="en-US" sz="1400" dirty="0">
                    <a:gradFill>
                      <a:gsLst>
                        <a:gs pos="0">
                          <a:prstClr val="white"/>
                        </a:gs>
                        <a:gs pos="100000">
                          <a:prstClr val="white"/>
                        </a:gs>
                      </a:gsLst>
                      <a:lin ang="5400000" scaled="0"/>
                    </a:gradFill>
                    <a:latin typeface="思源黑体 CN Medium" panose="020B0600000000000000" pitchFamily="34" charset="-122"/>
                    <a:ea typeface="思源黑体 CN Medium" panose="020B0600000000000000" pitchFamily="34" charset="-122"/>
                    <a:cs typeface="Roboto Condensed Light" charset="0"/>
                  </a:rPr>
                  <a:t>添加内容</a:t>
                </a:r>
                <a:endParaRPr lang="ko-KR" altLang="en-US" sz="3600" dirty="0">
                  <a:latin typeface="思源黑体 CN Medium" panose="020B0600000000000000" pitchFamily="34" charset="-122"/>
                  <a:ea typeface="Roboto Condensed Light" charset="0"/>
                  <a:cs typeface="Roboto Condensed Light" charset="0"/>
                </a:endParaRPr>
              </a:p>
            </p:txBody>
          </p:sp>
          <p:sp>
            <p:nvSpPr>
              <p:cNvPr id="64" name="TextBox 20">
                <a:extLst>
                  <a:ext uri="{FF2B5EF4-FFF2-40B4-BE49-F238E27FC236}">
                    <a16:creationId xmlns:a16="http://schemas.microsoft.com/office/drawing/2014/main" id="{46ED63CB-F9D6-4EDC-AAC4-8003DCA4D1A7}"/>
                  </a:ext>
                </a:extLst>
              </p:cNvPr>
              <p:cNvSpPr txBox="1"/>
              <p:nvPr/>
            </p:nvSpPr>
            <p:spPr>
              <a:xfrm>
                <a:off x="5289550" y="3086100"/>
                <a:ext cx="596900" cy="157241"/>
              </a:xfrm>
              <a:prstGeom prst="rect">
                <a:avLst/>
              </a:prstGeom>
              <a:noFill/>
            </p:spPr>
            <p:txBody>
              <a:bodyPr wrap="square" lIns="0" tIns="0" rIns="0" bIns="0" rtlCol="0">
                <a:spAutoFit/>
              </a:bodyPr>
              <a:lstStyle/>
              <a:p>
                <a:pPr lvl="0" algn="ctr"/>
                <a:r>
                  <a:rPr lang="zh-CN" altLang="en-US" sz="1400" dirty="0">
                    <a:gradFill>
                      <a:gsLst>
                        <a:gs pos="0">
                          <a:prstClr val="white"/>
                        </a:gs>
                        <a:gs pos="100000">
                          <a:prstClr val="white"/>
                        </a:gs>
                      </a:gsLst>
                      <a:lin ang="5400000" scaled="0"/>
                    </a:gradFill>
                    <a:latin typeface="思源黑体 CN Medium" panose="020B0600000000000000" pitchFamily="34" charset="-122"/>
                    <a:ea typeface="思源黑体 CN Medium" panose="020B0600000000000000" pitchFamily="34" charset="-122"/>
                    <a:cs typeface="Roboto Condensed Light" charset="0"/>
                  </a:rPr>
                  <a:t>添加内容</a:t>
                </a:r>
                <a:endParaRPr lang="ko-KR" altLang="en-US" sz="3600" dirty="0">
                  <a:latin typeface="思源黑体 CN Medium" panose="020B0600000000000000" pitchFamily="34" charset="-122"/>
                  <a:ea typeface="Roboto Condensed Light" charset="0"/>
                  <a:cs typeface="Roboto Condensed Light" charset="0"/>
                </a:endParaRPr>
              </a:p>
            </p:txBody>
          </p:sp>
          <p:sp>
            <p:nvSpPr>
              <p:cNvPr id="65" name="TextBox 21">
                <a:extLst>
                  <a:ext uri="{FF2B5EF4-FFF2-40B4-BE49-F238E27FC236}">
                    <a16:creationId xmlns:a16="http://schemas.microsoft.com/office/drawing/2014/main" id="{CDBEFAD6-7746-44D1-9C3C-69EB842AC0ED}"/>
                  </a:ext>
                </a:extLst>
              </p:cNvPr>
              <p:cNvSpPr txBox="1"/>
              <p:nvPr/>
            </p:nvSpPr>
            <p:spPr>
              <a:xfrm>
                <a:off x="3943350" y="1270000"/>
                <a:ext cx="825500" cy="157241"/>
              </a:xfrm>
              <a:prstGeom prst="rect">
                <a:avLst/>
              </a:prstGeom>
              <a:noFill/>
            </p:spPr>
            <p:txBody>
              <a:bodyPr wrap="square" lIns="0" tIns="0" rIns="0" bIns="0" rtlCol="0">
                <a:spAutoFit/>
              </a:bodyPr>
              <a:lstStyle/>
              <a:p>
                <a:pPr lvl="0" algn="ctr"/>
                <a:r>
                  <a:rPr lang="zh-CN" altLang="en-US" sz="1400" dirty="0">
                    <a:gradFill>
                      <a:gsLst>
                        <a:gs pos="0">
                          <a:prstClr val="white"/>
                        </a:gs>
                        <a:gs pos="100000">
                          <a:prstClr val="white"/>
                        </a:gs>
                      </a:gsLst>
                      <a:lin ang="5400000" scaled="0"/>
                    </a:gradFill>
                    <a:latin typeface="思源黑体 CN Medium" panose="020B0600000000000000" pitchFamily="34" charset="-122"/>
                    <a:ea typeface="思源黑体 CN Medium" panose="020B0600000000000000" pitchFamily="34" charset="-122"/>
                    <a:cs typeface="Roboto Condensed Light" charset="0"/>
                  </a:rPr>
                  <a:t>添加内容</a:t>
                </a:r>
                <a:endParaRPr lang="ko-KR" altLang="en-US" sz="3600" dirty="0">
                  <a:latin typeface="思源黑体 CN Medium" panose="020B0600000000000000" pitchFamily="34" charset="-122"/>
                  <a:ea typeface="Roboto Condensed Light" charset="0"/>
                  <a:cs typeface="Roboto Condensed Light" charset="0"/>
                </a:endParaRPr>
              </a:p>
            </p:txBody>
          </p:sp>
        </p:grpSp>
        <p:grpSp>
          <p:nvGrpSpPr>
            <p:cNvPr id="55" name="그룹 2">
              <a:extLst>
                <a:ext uri="{FF2B5EF4-FFF2-40B4-BE49-F238E27FC236}">
                  <a16:creationId xmlns:a16="http://schemas.microsoft.com/office/drawing/2014/main" id="{CE95875C-4905-45FA-A4AA-E4D7CA957F1A}"/>
                </a:ext>
              </a:extLst>
            </p:cNvPr>
            <p:cNvGrpSpPr/>
            <p:nvPr/>
          </p:nvGrpSpPr>
          <p:grpSpPr>
            <a:xfrm>
              <a:off x="3672431" y="1513960"/>
              <a:ext cx="1898823" cy="1756407"/>
              <a:chOff x="3672431" y="1513960"/>
              <a:chExt cx="1898823" cy="1756407"/>
            </a:xfrm>
          </p:grpSpPr>
          <p:sp>
            <p:nvSpPr>
              <p:cNvPr id="58" name="Freeform 21">
                <a:extLst>
                  <a:ext uri="{FF2B5EF4-FFF2-40B4-BE49-F238E27FC236}">
                    <a16:creationId xmlns:a16="http://schemas.microsoft.com/office/drawing/2014/main" id="{E2CA7C1B-24D1-4D97-A713-0B8FB7857941}"/>
                  </a:ext>
                </a:extLst>
              </p:cNvPr>
              <p:cNvSpPr>
                <a:spLocks/>
              </p:cNvSpPr>
              <p:nvPr/>
            </p:nvSpPr>
            <p:spPr bwMode="auto">
              <a:xfrm>
                <a:off x="4407202" y="2301852"/>
                <a:ext cx="968514" cy="968515"/>
              </a:xfrm>
              <a:custGeom>
                <a:avLst/>
                <a:gdLst>
                  <a:gd name="T0" fmla="*/ 310 w 314"/>
                  <a:gd name="T1" fmla="*/ 150 h 314"/>
                  <a:gd name="T2" fmla="*/ 165 w 314"/>
                  <a:gd name="T3" fmla="*/ 310 h 314"/>
                  <a:gd name="T4" fmla="*/ 4 w 314"/>
                  <a:gd name="T5" fmla="*/ 165 h 314"/>
                  <a:gd name="T6" fmla="*/ 149 w 314"/>
                  <a:gd name="T7" fmla="*/ 4 h 314"/>
                  <a:gd name="T8" fmla="*/ 310 w 314"/>
                  <a:gd name="T9" fmla="*/ 150 h 314"/>
                </a:gdLst>
                <a:ahLst/>
                <a:cxnLst>
                  <a:cxn ang="0">
                    <a:pos x="T0" y="T1"/>
                  </a:cxn>
                  <a:cxn ang="0">
                    <a:pos x="T2" y="T3"/>
                  </a:cxn>
                  <a:cxn ang="0">
                    <a:pos x="T4" y="T5"/>
                  </a:cxn>
                  <a:cxn ang="0">
                    <a:pos x="T6" y="T7"/>
                  </a:cxn>
                  <a:cxn ang="0">
                    <a:pos x="T8" y="T9"/>
                  </a:cxn>
                </a:cxnLst>
                <a:rect l="0" t="0" r="r" b="b"/>
                <a:pathLst>
                  <a:path w="314" h="314">
                    <a:moveTo>
                      <a:pt x="310" y="150"/>
                    </a:moveTo>
                    <a:cubicBezTo>
                      <a:pt x="314" y="234"/>
                      <a:pt x="249" y="306"/>
                      <a:pt x="165" y="310"/>
                    </a:cubicBezTo>
                    <a:cubicBezTo>
                      <a:pt x="80" y="314"/>
                      <a:pt x="9" y="249"/>
                      <a:pt x="4" y="165"/>
                    </a:cubicBezTo>
                    <a:cubicBezTo>
                      <a:pt x="0" y="80"/>
                      <a:pt x="65" y="9"/>
                      <a:pt x="149" y="4"/>
                    </a:cubicBezTo>
                    <a:cubicBezTo>
                      <a:pt x="234" y="0"/>
                      <a:pt x="306" y="65"/>
                      <a:pt x="310" y="150"/>
                    </a:cubicBezTo>
                    <a:close/>
                  </a:path>
                </a:pathLst>
              </a:custGeom>
              <a:solidFill>
                <a:srgbClr val="FAC760">
                  <a:alpha val="10000"/>
                </a:srgb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59" name="Freeform 22">
                <a:extLst>
                  <a:ext uri="{FF2B5EF4-FFF2-40B4-BE49-F238E27FC236}">
                    <a16:creationId xmlns:a16="http://schemas.microsoft.com/office/drawing/2014/main" id="{2E8EDA3C-3A08-4AEB-8427-E83420F3B8CF}"/>
                  </a:ext>
                </a:extLst>
              </p:cNvPr>
              <p:cNvSpPr>
                <a:spLocks/>
              </p:cNvSpPr>
              <p:nvPr/>
            </p:nvSpPr>
            <p:spPr bwMode="auto">
              <a:xfrm>
                <a:off x="3771766" y="1985801"/>
                <a:ext cx="788948" cy="785127"/>
              </a:xfrm>
              <a:custGeom>
                <a:avLst/>
                <a:gdLst>
                  <a:gd name="T0" fmla="*/ 252 w 256"/>
                  <a:gd name="T1" fmla="*/ 121 h 255"/>
                  <a:gd name="T2" fmla="*/ 134 w 256"/>
                  <a:gd name="T3" fmla="*/ 252 h 255"/>
                  <a:gd name="T4" fmla="*/ 4 w 256"/>
                  <a:gd name="T5" fmla="*/ 133 h 255"/>
                  <a:gd name="T6" fmla="*/ 122 w 256"/>
                  <a:gd name="T7" fmla="*/ 3 h 255"/>
                  <a:gd name="T8" fmla="*/ 252 w 256"/>
                  <a:gd name="T9" fmla="*/ 121 h 255"/>
                </a:gdLst>
                <a:ahLst/>
                <a:cxnLst>
                  <a:cxn ang="0">
                    <a:pos x="T0" y="T1"/>
                  </a:cxn>
                  <a:cxn ang="0">
                    <a:pos x="T2" y="T3"/>
                  </a:cxn>
                  <a:cxn ang="0">
                    <a:pos x="T4" y="T5"/>
                  </a:cxn>
                  <a:cxn ang="0">
                    <a:pos x="T6" y="T7"/>
                  </a:cxn>
                  <a:cxn ang="0">
                    <a:pos x="T8" y="T9"/>
                  </a:cxn>
                </a:cxnLst>
                <a:rect l="0" t="0" r="r" b="b"/>
                <a:pathLst>
                  <a:path w="256" h="255">
                    <a:moveTo>
                      <a:pt x="252" y="121"/>
                    </a:moveTo>
                    <a:cubicBezTo>
                      <a:pt x="256" y="190"/>
                      <a:pt x="203" y="248"/>
                      <a:pt x="134" y="252"/>
                    </a:cubicBezTo>
                    <a:cubicBezTo>
                      <a:pt x="65" y="255"/>
                      <a:pt x="7" y="202"/>
                      <a:pt x="4" y="133"/>
                    </a:cubicBezTo>
                    <a:cubicBezTo>
                      <a:pt x="0" y="65"/>
                      <a:pt x="53" y="6"/>
                      <a:pt x="122" y="3"/>
                    </a:cubicBezTo>
                    <a:cubicBezTo>
                      <a:pt x="190" y="0"/>
                      <a:pt x="249" y="52"/>
                      <a:pt x="252" y="121"/>
                    </a:cubicBezTo>
                    <a:close/>
                  </a:path>
                </a:pathLst>
              </a:custGeom>
              <a:solidFill>
                <a:schemeClr val="accent3"/>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60" name="Freeform 23">
                <a:extLst>
                  <a:ext uri="{FF2B5EF4-FFF2-40B4-BE49-F238E27FC236}">
                    <a16:creationId xmlns:a16="http://schemas.microsoft.com/office/drawing/2014/main" id="{D3B0815C-F8B2-4654-928C-DBE24D7CD942}"/>
                  </a:ext>
                </a:extLst>
              </p:cNvPr>
              <p:cNvSpPr>
                <a:spLocks/>
              </p:cNvSpPr>
              <p:nvPr/>
            </p:nvSpPr>
            <p:spPr bwMode="auto">
              <a:xfrm>
                <a:off x="3672431" y="1513960"/>
                <a:ext cx="968514" cy="968515"/>
              </a:xfrm>
              <a:custGeom>
                <a:avLst/>
                <a:gdLst>
                  <a:gd name="T0" fmla="*/ 310 w 314"/>
                  <a:gd name="T1" fmla="*/ 150 h 314"/>
                  <a:gd name="T2" fmla="*/ 164 w 314"/>
                  <a:gd name="T3" fmla="*/ 310 h 314"/>
                  <a:gd name="T4" fmla="*/ 4 w 314"/>
                  <a:gd name="T5" fmla="*/ 165 h 314"/>
                  <a:gd name="T6" fmla="*/ 149 w 314"/>
                  <a:gd name="T7" fmla="*/ 4 h 314"/>
                  <a:gd name="T8" fmla="*/ 310 w 314"/>
                  <a:gd name="T9" fmla="*/ 150 h 314"/>
                </a:gdLst>
                <a:ahLst/>
                <a:cxnLst>
                  <a:cxn ang="0">
                    <a:pos x="T0" y="T1"/>
                  </a:cxn>
                  <a:cxn ang="0">
                    <a:pos x="T2" y="T3"/>
                  </a:cxn>
                  <a:cxn ang="0">
                    <a:pos x="T4" y="T5"/>
                  </a:cxn>
                  <a:cxn ang="0">
                    <a:pos x="T6" y="T7"/>
                  </a:cxn>
                  <a:cxn ang="0">
                    <a:pos x="T8" y="T9"/>
                  </a:cxn>
                </a:cxnLst>
                <a:rect l="0" t="0" r="r" b="b"/>
                <a:pathLst>
                  <a:path w="314" h="314">
                    <a:moveTo>
                      <a:pt x="310" y="150"/>
                    </a:moveTo>
                    <a:cubicBezTo>
                      <a:pt x="314" y="234"/>
                      <a:pt x="249" y="306"/>
                      <a:pt x="164" y="310"/>
                    </a:cubicBezTo>
                    <a:cubicBezTo>
                      <a:pt x="80" y="314"/>
                      <a:pt x="8" y="249"/>
                      <a:pt x="4" y="165"/>
                    </a:cubicBezTo>
                    <a:cubicBezTo>
                      <a:pt x="0" y="80"/>
                      <a:pt x="65" y="9"/>
                      <a:pt x="149" y="4"/>
                    </a:cubicBezTo>
                    <a:cubicBezTo>
                      <a:pt x="234" y="0"/>
                      <a:pt x="305" y="65"/>
                      <a:pt x="310" y="150"/>
                    </a:cubicBezTo>
                    <a:close/>
                  </a:path>
                </a:pathLst>
              </a:custGeom>
              <a:solidFill>
                <a:srgbClr val="F5B29D">
                  <a:alpha val="47000"/>
                </a:srgb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sp>
            <p:nvSpPr>
              <p:cNvPr id="61" name="Freeform 24">
                <a:extLst>
                  <a:ext uri="{FF2B5EF4-FFF2-40B4-BE49-F238E27FC236}">
                    <a16:creationId xmlns:a16="http://schemas.microsoft.com/office/drawing/2014/main" id="{0A906FF1-A20C-4148-B9CA-E5405F035E25}"/>
                  </a:ext>
                </a:extLst>
              </p:cNvPr>
              <p:cNvSpPr>
                <a:spLocks/>
              </p:cNvSpPr>
              <p:nvPr/>
            </p:nvSpPr>
            <p:spPr bwMode="auto">
              <a:xfrm>
                <a:off x="4862538" y="2161547"/>
                <a:ext cx="708716" cy="708716"/>
              </a:xfrm>
              <a:custGeom>
                <a:avLst/>
                <a:gdLst>
                  <a:gd name="T0" fmla="*/ 227 w 230"/>
                  <a:gd name="T1" fmla="*/ 109 h 230"/>
                  <a:gd name="T2" fmla="*/ 121 w 230"/>
                  <a:gd name="T3" fmla="*/ 227 h 230"/>
                  <a:gd name="T4" fmla="*/ 3 w 230"/>
                  <a:gd name="T5" fmla="*/ 120 h 230"/>
                  <a:gd name="T6" fmla="*/ 109 w 230"/>
                  <a:gd name="T7" fmla="*/ 3 h 230"/>
                  <a:gd name="T8" fmla="*/ 227 w 230"/>
                  <a:gd name="T9" fmla="*/ 109 h 230"/>
                </a:gdLst>
                <a:ahLst/>
                <a:cxnLst>
                  <a:cxn ang="0">
                    <a:pos x="T0" y="T1"/>
                  </a:cxn>
                  <a:cxn ang="0">
                    <a:pos x="T2" y="T3"/>
                  </a:cxn>
                  <a:cxn ang="0">
                    <a:pos x="T4" y="T5"/>
                  </a:cxn>
                  <a:cxn ang="0">
                    <a:pos x="T6" y="T7"/>
                  </a:cxn>
                  <a:cxn ang="0">
                    <a:pos x="T8" y="T9"/>
                  </a:cxn>
                </a:cxnLst>
                <a:rect l="0" t="0" r="r" b="b"/>
                <a:pathLst>
                  <a:path w="230" h="230">
                    <a:moveTo>
                      <a:pt x="227" y="109"/>
                    </a:moveTo>
                    <a:cubicBezTo>
                      <a:pt x="230" y="171"/>
                      <a:pt x="182" y="224"/>
                      <a:pt x="121" y="227"/>
                    </a:cubicBezTo>
                    <a:cubicBezTo>
                      <a:pt x="59" y="230"/>
                      <a:pt x="6" y="182"/>
                      <a:pt x="3" y="120"/>
                    </a:cubicBezTo>
                    <a:cubicBezTo>
                      <a:pt x="0" y="59"/>
                      <a:pt x="48" y="6"/>
                      <a:pt x="109" y="3"/>
                    </a:cubicBezTo>
                    <a:cubicBezTo>
                      <a:pt x="171" y="0"/>
                      <a:pt x="224" y="48"/>
                      <a:pt x="227" y="109"/>
                    </a:cubicBezTo>
                    <a:close/>
                  </a:path>
                </a:pathLst>
              </a:custGeom>
              <a:solidFill>
                <a:schemeClr val="accent1">
                  <a:alpha val="10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lt1"/>
                  </a:solidFill>
                  <a:latin typeface="思源黑体 CN Medium" panose="020B0600000000000000" pitchFamily="34" charset="-122"/>
                  <a:ea typeface="Roboto Condensed Light" charset="0"/>
                  <a:cs typeface="Roboto Condensed Light" charset="0"/>
                </a:endParaRPr>
              </a:p>
            </p:txBody>
          </p:sp>
        </p:grpSp>
        <p:sp>
          <p:nvSpPr>
            <p:cNvPr id="56" name="Freeform 35">
              <a:extLst>
                <a:ext uri="{FF2B5EF4-FFF2-40B4-BE49-F238E27FC236}">
                  <a16:creationId xmlns:a16="http://schemas.microsoft.com/office/drawing/2014/main" id="{647594E7-1869-4972-A253-09D1F20CB817}"/>
                </a:ext>
              </a:extLst>
            </p:cNvPr>
            <p:cNvSpPr>
              <a:spLocks/>
            </p:cNvSpPr>
            <p:nvPr/>
          </p:nvSpPr>
          <p:spPr bwMode="auto">
            <a:xfrm>
              <a:off x="4247427" y="1781400"/>
              <a:ext cx="1010541" cy="1010541"/>
            </a:xfrm>
            <a:custGeom>
              <a:avLst/>
              <a:gdLst>
                <a:gd name="T0" fmla="*/ 323 w 328"/>
                <a:gd name="T1" fmla="*/ 156 h 328"/>
                <a:gd name="T2" fmla="*/ 172 w 328"/>
                <a:gd name="T3" fmla="*/ 323 h 328"/>
                <a:gd name="T4" fmla="*/ 4 w 328"/>
                <a:gd name="T5" fmla="*/ 172 h 328"/>
                <a:gd name="T6" fmla="*/ 156 w 328"/>
                <a:gd name="T7" fmla="*/ 4 h 328"/>
                <a:gd name="T8" fmla="*/ 323 w 328"/>
                <a:gd name="T9" fmla="*/ 156 h 328"/>
              </a:gdLst>
              <a:ahLst/>
              <a:cxnLst>
                <a:cxn ang="0">
                  <a:pos x="T0" y="T1"/>
                </a:cxn>
                <a:cxn ang="0">
                  <a:pos x="T2" y="T3"/>
                </a:cxn>
                <a:cxn ang="0">
                  <a:pos x="T4" y="T5"/>
                </a:cxn>
                <a:cxn ang="0">
                  <a:pos x="T6" y="T7"/>
                </a:cxn>
                <a:cxn ang="0">
                  <a:pos x="T8" y="T9"/>
                </a:cxn>
              </a:cxnLst>
              <a:rect l="0" t="0" r="r" b="b"/>
              <a:pathLst>
                <a:path w="328" h="328">
                  <a:moveTo>
                    <a:pt x="323" y="156"/>
                  </a:moveTo>
                  <a:cubicBezTo>
                    <a:pt x="328" y="244"/>
                    <a:pt x="260" y="319"/>
                    <a:pt x="172" y="323"/>
                  </a:cubicBezTo>
                  <a:cubicBezTo>
                    <a:pt x="84" y="328"/>
                    <a:pt x="9" y="260"/>
                    <a:pt x="4" y="172"/>
                  </a:cubicBezTo>
                  <a:cubicBezTo>
                    <a:pt x="0" y="84"/>
                    <a:pt x="68" y="9"/>
                    <a:pt x="156" y="4"/>
                  </a:cubicBezTo>
                  <a:cubicBezTo>
                    <a:pt x="244" y="0"/>
                    <a:pt x="319" y="68"/>
                    <a:pt x="323" y="156"/>
                  </a:cubicBezTo>
                  <a:close/>
                </a:path>
              </a:pathLst>
            </a:custGeom>
            <a:solidFill>
              <a:srgbClr val="3299BA"/>
            </a:solidFill>
            <a:ln>
              <a:noFill/>
            </a:ln>
          </p:spPr>
          <p:txBody>
            <a:bodyPr vert="horz" wrap="square" lIns="91440" tIns="45720" rIns="91440" bIns="45720" numCol="1" anchor="t" anchorCtr="0" compatLnSpc="1">
              <a:prstTxWarp prst="textNoShape">
                <a:avLst/>
              </a:prstTxWarp>
            </a:bodyPr>
            <a:lstStyle/>
            <a:p>
              <a:endParaRPr lang="ko-KR" altLang="en-US" sz="3600" dirty="0">
                <a:latin typeface="思源黑体 CN Medium" panose="020B0600000000000000" pitchFamily="34" charset="-122"/>
                <a:ea typeface="Roboto Condensed Light" charset="0"/>
                <a:cs typeface="Roboto Condensed Light" charset="0"/>
              </a:endParaRPr>
            </a:p>
          </p:txBody>
        </p:sp>
        <p:sp>
          <p:nvSpPr>
            <p:cNvPr id="57" name="TextBox 13">
              <a:extLst>
                <a:ext uri="{FF2B5EF4-FFF2-40B4-BE49-F238E27FC236}">
                  <a16:creationId xmlns:a16="http://schemas.microsoft.com/office/drawing/2014/main" id="{E5FC0378-A388-4292-8583-87F3925F0A04}"/>
                </a:ext>
              </a:extLst>
            </p:cNvPr>
            <p:cNvSpPr txBox="1"/>
            <p:nvPr/>
          </p:nvSpPr>
          <p:spPr>
            <a:xfrm>
              <a:off x="4274002" y="1934211"/>
              <a:ext cx="932998" cy="705013"/>
            </a:xfrm>
            <a:prstGeom prst="rect">
              <a:avLst/>
            </a:prstGeom>
            <a:noFill/>
          </p:spPr>
          <p:txBody>
            <a:bodyPr wrap="square" lIns="0" tIns="0" rIns="0" bIns="0" rtlCol="0" anchor="ctr">
              <a:noAutofit/>
            </a:bodyPr>
            <a:lstStyle/>
            <a:p>
              <a:pPr lvl="0" algn="ctr"/>
              <a:r>
                <a:rPr lang="zh-CN" altLang="en-US" sz="2400" dirty="0">
                  <a:gradFill>
                    <a:gsLst>
                      <a:gs pos="0">
                        <a:prstClr val="white"/>
                      </a:gs>
                      <a:gs pos="100000">
                        <a:prstClr val="white"/>
                      </a:gs>
                    </a:gsLst>
                    <a:lin ang="5400000" scaled="0"/>
                  </a:gradFill>
                  <a:latin typeface="思源黑体 CN Medium" panose="020B0600000000000000" pitchFamily="34" charset="-122"/>
                  <a:ea typeface="思源黑体 CN Medium" panose="020B0600000000000000" pitchFamily="34" charset="-122"/>
                  <a:cs typeface="Roboto Condensed Light" charset="0"/>
                </a:rPr>
                <a:t>添加内容</a:t>
              </a:r>
              <a:endParaRPr lang="ko-KR" altLang="en-US" sz="5400" dirty="0">
                <a:latin typeface="思源黑体 CN Medium" panose="020B0600000000000000" pitchFamily="34" charset="-122"/>
                <a:ea typeface="Roboto Condensed Light" charset="0"/>
                <a:cs typeface="Roboto Condensed Light" charset="0"/>
              </a:endParaRPr>
            </a:p>
          </p:txBody>
        </p:sp>
      </p:grpSp>
      <p:sp>
        <p:nvSpPr>
          <p:cNvPr id="92" name="Shape 1787">
            <a:extLst>
              <a:ext uri="{FF2B5EF4-FFF2-40B4-BE49-F238E27FC236}">
                <a16:creationId xmlns:a16="http://schemas.microsoft.com/office/drawing/2014/main" id="{81F38306-86E1-4663-8851-0E3C4386BD3E}"/>
              </a:ext>
            </a:extLst>
          </p:cNvPr>
          <p:cNvSpPr/>
          <p:nvPr/>
        </p:nvSpPr>
        <p:spPr>
          <a:xfrm>
            <a:off x="1044244" y="571472"/>
            <a:ext cx="489357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3372620184"/>
      </p:ext>
    </p:extLst>
  </p:cSld>
  <p:clrMapOvr>
    <a:masterClrMapping/>
  </p:clrMapOvr>
  <mc:AlternateContent xmlns:mc="http://schemas.openxmlformats.org/markup-compatibility/2006" xmlns:p14="http://schemas.microsoft.com/office/powerpoint/2010/main">
    <mc:Choice Requires="p14">
      <p:transition p14:dur="100" advTm="7149">
        <p:cut/>
      </p:transition>
    </mc:Choice>
    <mc:Fallback xmlns="">
      <p:transition advTm="714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1000"/>
                                        <p:tgtEl>
                                          <p:spTgt spid="45"/>
                                        </p:tgtEl>
                                      </p:cBhvr>
                                    </p:animEffect>
                                    <p:anim calcmode="lin" valueType="num">
                                      <p:cBhvr>
                                        <p:cTn id="51" dur="1000" fill="hold"/>
                                        <p:tgtEl>
                                          <p:spTgt spid="45"/>
                                        </p:tgtEl>
                                        <p:attrNameLst>
                                          <p:attrName>ppt_x</p:attrName>
                                        </p:attrNameLst>
                                      </p:cBhvr>
                                      <p:tavLst>
                                        <p:tav tm="0">
                                          <p:val>
                                            <p:strVal val="#ppt_x"/>
                                          </p:val>
                                        </p:tav>
                                        <p:tav tm="100000">
                                          <p:val>
                                            <p:strVal val="#ppt_x"/>
                                          </p:val>
                                        </p:tav>
                                      </p:tavLst>
                                    </p:anim>
                                    <p:anim calcmode="lin" valueType="num">
                                      <p:cBhvr>
                                        <p:cTn id="52" dur="1000" fill="hold"/>
                                        <p:tgtEl>
                                          <p:spTgt spid="4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1000"/>
                                        <p:tgtEl>
                                          <p:spTgt spid="46"/>
                                        </p:tgtEl>
                                      </p:cBhvr>
                                    </p:animEffect>
                                    <p:anim calcmode="lin" valueType="num">
                                      <p:cBhvr>
                                        <p:cTn id="56" dur="1000" fill="hold"/>
                                        <p:tgtEl>
                                          <p:spTgt spid="46"/>
                                        </p:tgtEl>
                                        <p:attrNameLst>
                                          <p:attrName>ppt_x</p:attrName>
                                        </p:attrNameLst>
                                      </p:cBhvr>
                                      <p:tavLst>
                                        <p:tav tm="0">
                                          <p:val>
                                            <p:strVal val="#ppt_x"/>
                                          </p:val>
                                        </p:tav>
                                        <p:tav tm="100000">
                                          <p:val>
                                            <p:strVal val="#ppt_x"/>
                                          </p:val>
                                        </p:tav>
                                      </p:tavLst>
                                    </p:anim>
                                    <p:anim calcmode="lin" valueType="num">
                                      <p:cBhvr>
                                        <p:cTn id="5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1000"/>
                                        <p:tgtEl>
                                          <p:spTgt spid="43"/>
                                        </p:tgtEl>
                                      </p:cBhvr>
                                    </p:animEffect>
                                    <p:anim calcmode="lin" valueType="num">
                                      <p:cBhvr>
                                        <p:cTn id="73" dur="1000" fill="hold"/>
                                        <p:tgtEl>
                                          <p:spTgt spid="43"/>
                                        </p:tgtEl>
                                        <p:attrNameLst>
                                          <p:attrName>ppt_x</p:attrName>
                                        </p:attrNameLst>
                                      </p:cBhvr>
                                      <p:tavLst>
                                        <p:tav tm="0">
                                          <p:val>
                                            <p:strVal val="#ppt_x"/>
                                          </p:val>
                                        </p:tav>
                                        <p:tav tm="100000">
                                          <p:val>
                                            <p:strVal val="#ppt_x"/>
                                          </p:val>
                                        </p:tav>
                                      </p:tavLst>
                                    </p:anim>
                                    <p:anim calcmode="lin" valueType="num">
                                      <p:cBhvr>
                                        <p:cTn id="74" dur="1000" fill="hold"/>
                                        <p:tgtEl>
                                          <p:spTgt spid="4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anim calcmode="lin" valueType="num">
                                      <p:cBhvr>
                                        <p:cTn id="78" dur="1000" fill="hold"/>
                                        <p:tgtEl>
                                          <p:spTgt spid="44"/>
                                        </p:tgtEl>
                                        <p:attrNameLst>
                                          <p:attrName>ppt_x</p:attrName>
                                        </p:attrNameLst>
                                      </p:cBhvr>
                                      <p:tavLst>
                                        <p:tav tm="0">
                                          <p:val>
                                            <p:strVal val="#ppt_x"/>
                                          </p:val>
                                        </p:tav>
                                        <p:tav tm="100000">
                                          <p:val>
                                            <p:strVal val="#ppt_x"/>
                                          </p:val>
                                        </p:tav>
                                      </p:tavLst>
                                    </p:anim>
                                    <p:anim calcmode="lin" valueType="num">
                                      <p:cBhvr>
                                        <p:cTn id="7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1000"/>
                                        <p:tgtEl>
                                          <p:spTgt spid="31"/>
                                        </p:tgtEl>
                                      </p:cBhvr>
                                    </p:animEffect>
                                    <p:anim calcmode="lin" valueType="num">
                                      <p:cBhvr>
                                        <p:cTn id="85" dur="1000" fill="hold"/>
                                        <p:tgtEl>
                                          <p:spTgt spid="31"/>
                                        </p:tgtEl>
                                        <p:attrNameLst>
                                          <p:attrName>ppt_x</p:attrName>
                                        </p:attrNameLst>
                                      </p:cBhvr>
                                      <p:tavLst>
                                        <p:tav tm="0">
                                          <p:val>
                                            <p:strVal val="#ppt_x"/>
                                          </p:val>
                                        </p:tav>
                                        <p:tav tm="100000">
                                          <p:val>
                                            <p:strVal val="#ppt_x"/>
                                          </p:val>
                                        </p:tav>
                                      </p:tavLst>
                                    </p:anim>
                                    <p:anim calcmode="lin" valueType="num">
                                      <p:cBhvr>
                                        <p:cTn id="86" dur="1000" fill="hold"/>
                                        <p:tgtEl>
                                          <p:spTgt spid="31"/>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1000"/>
                                        <p:tgtEl>
                                          <p:spTgt spid="32"/>
                                        </p:tgtEl>
                                      </p:cBhvr>
                                    </p:animEffect>
                                    <p:anim calcmode="lin" valueType="num">
                                      <p:cBhvr>
                                        <p:cTn id="90" dur="1000" fill="hold"/>
                                        <p:tgtEl>
                                          <p:spTgt spid="32"/>
                                        </p:tgtEl>
                                        <p:attrNameLst>
                                          <p:attrName>ppt_x</p:attrName>
                                        </p:attrNameLst>
                                      </p:cBhvr>
                                      <p:tavLst>
                                        <p:tav tm="0">
                                          <p:val>
                                            <p:strVal val="#ppt_x"/>
                                          </p:val>
                                        </p:tav>
                                        <p:tav tm="100000">
                                          <p:val>
                                            <p:strVal val="#ppt_x"/>
                                          </p:val>
                                        </p:tav>
                                      </p:tavLst>
                                    </p:anim>
                                    <p:anim calcmode="lin" valueType="num">
                                      <p:cBhvr>
                                        <p:cTn id="91" dur="1000" fill="hold"/>
                                        <p:tgtEl>
                                          <p:spTgt spid="32"/>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fade">
                                      <p:cBhvr>
                                        <p:cTn id="94" dur="1000"/>
                                        <p:tgtEl>
                                          <p:spTgt spid="41"/>
                                        </p:tgtEl>
                                      </p:cBhvr>
                                    </p:animEffect>
                                    <p:anim calcmode="lin" valueType="num">
                                      <p:cBhvr>
                                        <p:cTn id="95" dur="1000" fill="hold"/>
                                        <p:tgtEl>
                                          <p:spTgt spid="41"/>
                                        </p:tgtEl>
                                        <p:attrNameLst>
                                          <p:attrName>ppt_x</p:attrName>
                                        </p:attrNameLst>
                                      </p:cBhvr>
                                      <p:tavLst>
                                        <p:tav tm="0">
                                          <p:val>
                                            <p:strVal val="#ppt_x"/>
                                          </p:val>
                                        </p:tav>
                                        <p:tav tm="100000">
                                          <p:val>
                                            <p:strVal val="#ppt_x"/>
                                          </p:val>
                                        </p:tav>
                                      </p:tavLst>
                                    </p:anim>
                                    <p:anim calcmode="lin" valueType="num">
                                      <p:cBhvr>
                                        <p:cTn id="96" dur="1000" fill="hold"/>
                                        <p:tgtEl>
                                          <p:spTgt spid="4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1000"/>
                                        <p:tgtEl>
                                          <p:spTgt spid="42"/>
                                        </p:tgtEl>
                                      </p:cBhvr>
                                    </p:animEffect>
                                    <p:anim calcmode="lin" valueType="num">
                                      <p:cBhvr>
                                        <p:cTn id="100" dur="1000" fill="hold"/>
                                        <p:tgtEl>
                                          <p:spTgt spid="42"/>
                                        </p:tgtEl>
                                        <p:attrNameLst>
                                          <p:attrName>ppt_x</p:attrName>
                                        </p:attrNameLst>
                                      </p:cBhvr>
                                      <p:tavLst>
                                        <p:tav tm="0">
                                          <p:val>
                                            <p:strVal val="#ppt_x"/>
                                          </p:val>
                                        </p:tav>
                                        <p:tav tm="100000">
                                          <p:val>
                                            <p:strVal val="#ppt_x"/>
                                          </p:val>
                                        </p:tav>
                                      </p:tavLst>
                                    </p:anim>
                                    <p:anim calcmode="lin" valueType="num">
                                      <p:cBhvr>
                                        <p:cTn id="10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1" grpId="0"/>
      <p:bldP spid="12" grpId="0"/>
      <p:bldP spid="45" grpId="0"/>
      <p:bldP spid="46" grpId="0"/>
      <p:bldP spid="15" grpId="0" animBg="1"/>
      <p:bldP spid="31" grpId="0" animBg="1"/>
      <p:bldP spid="41" grpId="0"/>
      <p:bldP spid="42" grpId="0"/>
      <p:bldP spid="43" grpId="0"/>
      <p:bldP spid="44" grpId="0"/>
      <p:bldP spid="9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6" name="任意多边形 56">
            <a:extLst>
              <a:ext uri="{FF2B5EF4-FFF2-40B4-BE49-F238E27FC236}">
                <a16:creationId xmlns:a16="http://schemas.microsoft.com/office/drawing/2014/main" id="{3D35F53E-E59C-41E5-BD40-9A5AC50BF419}"/>
              </a:ext>
            </a:extLst>
          </p:cNvPr>
          <p:cNvSpPr/>
          <p:nvPr>
            <p:custDataLst>
              <p:tags r:id="rId2"/>
            </p:custDataLst>
          </p:nvPr>
        </p:nvSpPr>
        <p:spPr>
          <a:xfrm>
            <a:off x="3377286" y="-20638"/>
            <a:ext cx="5437428" cy="1420672"/>
          </a:xfrm>
          <a:custGeom>
            <a:avLst/>
            <a:gdLst>
              <a:gd name="connsiteX0" fmla="*/ 0 w 4468370"/>
              <a:gd name="connsiteY0" fmla="*/ 0 h 1167344"/>
              <a:gd name="connsiteX1" fmla="*/ 4468370 w 4468370"/>
              <a:gd name="connsiteY1" fmla="*/ 0 h 1167344"/>
              <a:gd name="connsiteX2" fmla="*/ 2234185 w 4468370"/>
              <a:gd name="connsiteY2" fmla="*/ 1167344 h 1167344"/>
            </a:gdLst>
            <a:ahLst/>
            <a:cxnLst>
              <a:cxn ang="0">
                <a:pos x="connsiteX0" y="connsiteY0"/>
              </a:cxn>
              <a:cxn ang="0">
                <a:pos x="connsiteX1" y="connsiteY1"/>
              </a:cxn>
              <a:cxn ang="0">
                <a:pos x="connsiteX2" y="connsiteY2"/>
              </a:cxn>
            </a:cxnLst>
            <a:rect l="l" t="t" r="r" b="b"/>
            <a:pathLst>
              <a:path w="4468370" h="1167344">
                <a:moveTo>
                  <a:pt x="0" y="0"/>
                </a:moveTo>
                <a:lnTo>
                  <a:pt x="4468370" y="0"/>
                </a:lnTo>
                <a:lnTo>
                  <a:pt x="2234185" y="1167344"/>
                </a:lnTo>
                <a:close/>
              </a:path>
            </a:pathLst>
          </a:cu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468000" anchor="ctr">
            <a:normAutofit/>
          </a:bodyPr>
          <a:lstStyle/>
          <a:p>
            <a:pPr algn="ctr">
              <a:defRPr/>
            </a:pPr>
            <a:r>
              <a:rPr lang="zh-CN" altLang="en-US" sz="4400" dirty="0">
                <a:solidFill>
                  <a:srgbClr val="FFFFFF"/>
                </a:solidFill>
                <a:latin typeface="思源黑体 CN Medium" panose="020B0600000000000000" pitchFamily="34" charset="-122"/>
                <a:ea typeface="思源黑体 CN Medium" panose="020B0600000000000000" pitchFamily="34" charset="-122"/>
              </a:rPr>
              <a:t>目 录</a:t>
            </a:r>
          </a:p>
        </p:txBody>
      </p:sp>
      <p:cxnSp>
        <p:nvCxnSpPr>
          <p:cNvPr id="27" name="直接连接符 26">
            <a:extLst>
              <a:ext uri="{FF2B5EF4-FFF2-40B4-BE49-F238E27FC236}">
                <a16:creationId xmlns:a16="http://schemas.microsoft.com/office/drawing/2014/main" id="{A10F3783-334F-4080-8DA6-B803DC414A58}"/>
              </a:ext>
            </a:extLst>
          </p:cNvPr>
          <p:cNvCxnSpPr>
            <a:cxnSpLocks/>
          </p:cNvCxnSpPr>
          <p:nvPr>
            <p:custDataLst>
              <p:tags r:id="rId3"/>
            </p:custDataLst>
          </p:nvPr>
        </p:nvCxnSpPr>
        <p:spPr>
          <a:xfrm>
            <a:off x="6097588" y="1400034"/>
            <a:ext cx="4763" cy="5324617"/>
          </a:xfrm>
          <a:prstGeom prst="line">
            <a:avLst/>
          </a:prstGeom>
          <a:ln w="12700">
            <a:solidFill>
              <a:srgbClr val="DDDDDD"/>
            </a:solidFill>
            <a:prstDash val="solid"/>
          </a:ln>
        </p:spPr>
        <p:style>
          <a:lnRef idx="1">
            <a:schemeClr val="accent1"/>
          </a:lnRef>
          <a:fillRef idx="0">
            <a:schemeClr val="accent1"/>
          </a:fillRef>
          <a:effectRef idx="0">
            <a:schemeClr val="accent1"/>
          </a:effectRef>
          <a:fontRef idx="minor">
            <a:schemeClr val="tx1"/>
          </a:fontRef>
        </p:style>
      </p:cxnSp>
      <p:sp>
        <p:nvSpPr>
          <p:cNvPr id="28" name="任意多边形 31">
            <a:extLst>
              <a:ext uri="{FF2B5EF4-FFF2-40B4-BE49-F238E27FC236}">
                <a16:creationId xmlns:a16="http://schemas.microsoft.com/office/drawing/2014/main" id="{A93C27A2-3B7B-47E8-B325-FF272B91ABE5}"/>
              </a:ext>
            </a:extLst>
          </p:cNvPr>
          <p:cNvSpPr/>
          <p:nvPr>
            <p:custDataLst>
              <p:tags r:id="rId4"/>
            </p:custDataLst>
          </p:nvPr>
        </p:nvSpPr>
        <p:spPr>
          <a:xfrm flipV="1">
            <a:off x="5935663" y="6688139"/>
            <a:ext cx="328612" cy="180975"/>
          </a:xfrm>
          <a:custGeom>
            <a:avLst/>
            <a:gdLst>
              <a:gd name="connsiteX0" fmla="*/ 0 w 4468370"/>
              <a:gd name="connsiteY0" fmla="*/ 0 h 1167344"/>
              <a:gd name="connsiteX1" fmla="*/ 4468370 w 4468370"/>
              <a:gd name="connsiteY1" fmla="*/ 0 h 1167344"/>
              <a:gd name="connsiteX2" fmla="*/ 2234185 w 4468370"/>
              <a:gd name="connsiteY2" fmla="*/ 1167344 h 1167344"/>
            </a:gdLst>
            <a:ahLst/>
            <a:cxnLst>
              <a:cxn ang="0">
                <a:pos x="connsiteX0" y="connsiteY0"/>
              </a:cxn>
              <a:cxn ang="0">
                <a:pos x="connsiteX1" y="connsiteY1"/>
              </a:cxn>
              <a:cxn ang="0">
                <a:pos x="connsiteX2" y="connsiteY2"/>
              </a:cxn>
            </a:cxnLst>
            <a:rect l="l" t="t" r="r" b="b"/>
            <a:pathLst>
              <a:path w="4468370" h="1167344">
                <a:moveTo>
                  <a:pt x="0" y="0"/>
                </a:moveTo>
                <a:lnTo>
                  <a:pt x="4468370" y="0"/>
                </a:lnTo>
                <a:lnTo>
                  <a:pt x="2234185" y="1167344"/>
                </a:lnTo>
                <a:close/>
              </a:path>
            </a:pathLst>
          </a:cu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468000" anchor="ctr">
            <a:normAutofit fontScale="25000" lnSpcReduction="20000"/>
          </a:bodyPr>
          <a:lstStyle/>
          <a:p>
            <a:pPr algn="ctr">
              <a:defRPr/>
            </a:pPr>
            <a:endParaRPr lang="zh-CN" altLang="en-US" sz="2800">
              <a:solidFill>
                <a:srgbClr val="FFFFFF"/>
              </a:solidFill>
              <a:latin typeface="思源黑体 CN Medium" panose="020B0600000000000000" pitchFamily="34" charset="-122"/>
              <a:ea typeface="思源黑体 CN Medium" panose="020B0600000000000000" pitchFamily="34" charset="-122"/>
            </a:endParaRPr>
          </a:p>
        </p:txBody>
      </p:sp>
      <p:sp>
        <p:nvSpPr>
          <p:cNvPr id="2" name="五边形 23">
            <a:extLst>
              <a:ext uri="{FF2B5EF4-FFF2-40B4-BE49-F238E27FC236}">
                <a16:creationId xmlns:a16="http://schemas.microsoft.com/office/drawing/2014/main" id="{5F5A2752-C2F3-41D4-92D0-CB13E78D6CB4}"/>
              </a:ext>
            </a:extLst>
          </p:cNvPr>
          <p:cNvSpPr/>
          <p:nvPr>
            <p:custDataLst>
              <p:tags r:id="rId5"/>
            </p:custDataLst>
          </p:nvPr>
        </p:nvSpPr>
        <p:spPr>
          <a:xfrm>
            <a:off x="6315525" y="2361554"/>
            <a:ext cx="4139137" cy="914400"/>
          </a:xfrm>
          <a:custGeom>
            <a:avLst/>
            <a:gdLst>
              <a:gd name="connsiteX0" fmla="*/ 0 w 3251200"/>
              <a:gd name="connsiteY0" fmla="*/ 0 h 914400"/>
              <a:gd name="connsiteX1" fmla="*/ 2551117 w 3251200"/>
              <a:gd name="connsiteY1" fmla="*/ 0 h 914400"/>
              <a:gd name="connsiteX2" fmla="*/ 3251200 w 3251200"/>
              <a:gd name="connsiteY2" fmla="*/ 457200 h 914400"/>
              <a:gd name="connsiteX3" fmla="*/ 2551117 w 3251200"/>
              <a:gd name="connsiteY3" fmla="*/ 914400 h 914400"/>
              <a:gd name="connsiteX4" fmla="*/ 0 w 3251200"/>
              <a:gd name="connsiteY4" fmla="*/ 914400 h 914400"/>
              <a:gd name="connsiteX5" fmla="*/ 0 w 3251200"/>
              <a:gd name="connsiteY5" fmla="*/ 0 h 914400"/>
              <a:gd name="connsiteX0" fmla="*/ 0 w 3251200"/>
              <a:gd name="connsiteY0" fmla="*/ 0 h 914400"/>
              <a:gd name="connsiteX1" fmla="*/ 2551117 w 3251200"/>
              <a:gd name="connsiteY1" fmla="*/ 0 h 914400"/>
              <a:gd name="connsiteX2" fmla="*/ 3251200 w 3251200"/>
              <a:gd name="connsiteY2" fmla="*/ 457200 h 914400"/>
              <a:gd name="connsiteX3" fmla="*/ 2551117 w 3251200"/>
              <a:gd name="connsiteY3" fmla="*/ 914400 h 914400"/>
              <a:gd name="connsiteX4" fmla="*/ 6350 w 3251200"/>
              <a:gd name="connsiteY4" fmla="*/ 876300 h 914400"/>
              <a:gd name="connsiteX5" fmla="*/ 0 w 3251200"/>
              <a:gd name="connsiteY5" fmla="*/ 0 h 914400"/>
              <a:gd name="connsiteX0" fmla="*/ 22345 w 3273545"/>
              <a:gd name="connsiteY0" fmla="*/ 0 h 914400"/>
              <a:gd name="connsiteX1" fmla="*/ 2573462 w 3273545"/>
              <a:gd name="connsiteY1" fmla="*/ 0 h 914400"/>
              <a:gd name="connsiteX2" fmla="*/ 3273545 w 3273545"/>
              <a:gd name="connsiteY2" fmla="*/ 457200 h 914400"/>
              <a:gd name="connsiteX3" fmla="*/ 2573462 w 3273545"/>
              <a:gd name="connsiteY3" fmla="*/ 914400 h 914400"/>
              <a:gd name="connsiteX4" fmla="*/ 120 w 3273545"/>
              <a:gd name="connsiteY4" fmla="*/ 878682 h 914400"/>
              <a:gd name="connsiteX5" fmla="*/ 22345 w 3273545"/>
              <a:gd name="connsiteY5" fmla="*/ 0 h 914400"/>
              <a:gd name="connsiteX0" fmla="*/ 22345 w 3273545"/>
              <a:gd name="connsiteY0" fmla="*/ 0 h 914400"/>
              <a:gd name="connsiteX1" fmla="*/ 2573462 w 3273545"/>
              <a:gd name="connsiteY1" fmla="*/ 0 h 914400"/>
              <a:gd name="connsiteX2" fmla="*/ 3273545 w 3273545"/>
              <a:gd name="connsiteY2" fmla="*/ 457200 h 914400"/>
              <a:gd name="connsiteX3" fmla="*/ 2573462 w 3273545"/>
              <a:gd name="connsiteY3" fmla="*/ 914400 h 914400"/>
              <a:gd name="connsiteX4" fmla="*/ 120 w 3273545"/>
              <a:gd name="connsiteY4" fmla="*/ 873920 h 914400"/>
              <a:gd name="connsiteX5" fmla="*/ 22345 w 3273545"/>
              <a:gd name="connsiteY5" fmla="*/ 0 h 914400"/>
              <a:gd name="connsiteX0" fmla="*/ 22345 w 3286245"/>
              <a:gd name="connsiteY0" fmla="*/ 0 h 914400"/>
              <a:gd name="connsiteX1" fmla="*/ 2573462 w 3286245"/>
              <a:gd name="connsiteY1" fmla="*/ 0 h 914400"/>
              <a:gd name="connsiteX2" fmla="*/ 3286245 w 3286245"/>
              <a:gd name="connsiteY2" fmla="*/ 460375 h 914400"/>
              <a:gd name="connsiteX3" fmla="*/ 2573462 w 3286245"/>
              <a:gd name="connsiteY3" fmla="*/ 914400 h 914400"/>
              <a:gd name="connsiteX4" fmla="*/ 120 w 3286245"/>
              <a:gd name="connsiteY4" fmla="*/ 873920 h 914400"/>
              <a:gd name="connsiteX5" fmla="*/ 22345 w 3286245"/>
              <a:gd name="connsiteY5" fmla="*/ 0 h 914400"/>
              <a:gd name="connsiteX0" fmla="*/ 22345 w 3295770"/>
              <a:gd name="connsiteY0" fmla="*/ 0 h 914400"/>
              <a:gd name="connsiteX1" fmla="*/ 2573462 w 3295770"/>
              <a:gd name="connsiteY1" fmla="*/ 0 h 914400"/>
              <a:gd name="connsiteX2" fmla="*/ 3295770 w 3295770"/>
              <a:gd name="connsiteY2" fmla="*/ 476250 h 914400"/>
              <a:gd name="connsiteX3" fmla="*/ 2573462 w 3295770"/>
              <a:gd name="connsiteY3" fmla="*/ 914400 h 914400"/>
              <a:gd name="connsiteX4" fmla="*/ 120 w 3295770"/>
              <a:gd name="connsiteY4" fmla="*/ 873920 h 914400"/>
              <a:gd name="connsiteX5" fmla="*/ 22345 w 3295770"/>
              <a:gd name="connsiteY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5770" h="914400">
                <a:moveTo>
                  <a:pt x="22345" y="0"/>
                </a:moveTo>
                <a:lnTo>
                  <a:pt x="2573462" y="0"/>
                </a:lnTo>
                <a:lnTo>
                  <a:pt x="3295770" y="476250"/>
                </a:lnTo>
                <a:lnTo>
                  <a:pt x="2573462" y="914400"/>
                </a:lnTo>
                <a:lnTo>
                  <a:pt x="120" y="873920"/>
                </a:lnTo>
                <a:cubicBezTo>
                  <a:pt x="-1997" y="581820"/>
                  <a:pt x="24462" y="292100"/>
                  <a:pt x="22345" y="0"/>
                </a:cubicBez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3" name="五边形 20">
            <a:extLst>
              <a:ext uri="{FF2B5EF4-FFF2-40B4-BE49-F238E27FC236}">
                <a16:creationId xmlns:a16="http://schemas.microsoft.com/office/drawing/2014/main" id="{16F9F3E2-74B5-45AF-875F-6C63CA3E6CBC}"/>
              </a:ext>
            </a:extLst>
          </p:cNvPr>
          <p:cNvSpPr/>
          <p:nvPr>
            <p:custDataLst>
              <p:tags r:id="rId6"/>
            </p:custDataLst>
          </p:nvPr>
        </p:nvSpPr>
        <p:spPr>
          <a:xfrm>
            <a:off x="6311538" y="2312342"/>
            <a:ext cx="4083310" cy="914400"/>
          </a:xfrm>
          <a:prstGeom prst="homePlate">
            <a:avLst>
              <a:gd name="adj" fmla="val 76562"/>
            </a:avLst>
          </a:prstGeom>
          <a:solidFill>
            <a:srgbClr val="EDBD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28000" tIns="0" rIns="0" bIns="0" anchor="ctr">
            <a:normAutofit/>
          </a:bodyPr>
          <a:lstStyle/>
          <a:p>
            <a:pPr>
              <a:defRPr/>
            </a:pPr>
            <a:r>
              <a:rPr lang="zh-CN" altLang="en-US" sz="2000" dirty="0">
                <a:solidFill>
                  <a:srgbClr val="FFFFFF"/>
                </a:solidFill>
                <a:latin typeface="思源黑体 CN Medium" panose="020B0600000000000000" pitchFamily="34" charset="-122"/>
                <a:ea typeface="思源黑体 CN Medium" panose="020B0600000000000000" pitchFamily="34" charset="-122"/>
              </a:rPr>
              <a:t>        添加标题</a:t>
            </a:r>
          </a:p>
        </p:txBody>
      </p:sp>
      <p:sp>
        <p:nvSpPr>
          <p:cNvPr id="4" name="任意多边形 22">
            <a:extLst>
              <a:ext uri="{FF2B5EF4-FFF2-40B4-BE49-F238E27FC236}">
                <a16:creationId xmlns:a16="http://schemas.microsoft.com/office/drawing/2014/main" id="{84F677F9-516E-42EE-8F75-4F5C3B43DDCD}"/>
              </a:ext>
            </a:extLst>
          </p:cNvPr>
          <p:cNvSpPr/>
          <p:nvPr>
            <p:custDataLst>
              <p:tags r:id="rId7"/>
            </p:custDataLst>
          </p:nvPr>
        </p:nvSpPr>
        <p:spPr>
          <a:xfrm>
            <a:off x="6317520" y="2785417"/>
            <a:ext cx="923131" cy="436562"/>
          </a:xfrm>
          <a:custGeom>
            <a:avLst/>
            <a:gdLst>
              <a:gd name="connsiteX0" fmla="*/ 666750 w 750094"/>
              <a:gd name="connsiteY0" fmla="*/ 0 h 428625"/>
              <a:gd name="connsiteX1" fmla="*/ 750094 w 750094"/>
              <a:gd name="connsiteY1" fmla="*/ 80962 h 428625"/>
              <a:gd name="connsiteX2" fmla="*/ 0 w 750094"/>
              <a:gd name="connsiteY2" fmla="*/ 428625 h 428625"/>
              <a:gd name="connsiteX3" fmla="*/ 666750 w 750094"/>
              <a:gd name="connsiteY3" fmla="*/ 0 h 428625"/>
              <a:gd name="connsiteX0" fmla="*/ 645319 w 728663"/>
              <a:gd name="connsiteY0" fmla="*/ 0 h 435769"/>
              <a:gd name="connsiteX1" fmla="*/ 728663 w 728663"/>
              <a:gd name="connsiteY1" fmla="*/ 80962 h 435769"/>
              <a:gd name="connsiteX2" fmla="*/ 0 w 728663"/>
              <a:gd name="connsiteY2" fmla="*/ 435769 h 435769"/>
              <a:gd name="connsiteX3" fmla="*/ 645319 w 728663"/>
              <a:gd name="connsiteY3" fmla="*/ 0 h 435769"/>
              <a:gd name="connsiteX0" fmla="*/ 651669 w 735013"/>
              <a:gd name="connsiteY0" fmla="*/ 0 h 435769"/>
              <a:gd name="connsiteX1" fmla="*/ 735013 w 735013"/>
              <a:gd name="connsiteY1" fmla="*/ 80962 h 435769"/>
              <a:gd name="connsiteX2" fmla="*/ 0 w 735013"/>
              <a:gd name="connsiteY2" fmla="*/ 435769 h 435769"/>
              <a:gd name="connsiteX3" fmla="*/ 651669 w 735013"/>
              <a:gd name="connsiteY3" fmla="*/ 0 h 435769"/>
            </a:gdLst>
            <a:ahLst/>
            <a:cxnLst>
              <a:cxn ang="0">
                <a:pos x="connsiteX0" y="connsiteY0"/>
              </a:cxn>
              <a:cxn ang="0">
                <a:pos x="connsiteX1" y="connsiteY1"/>
              </a:cxn>
              <a:cxn ang="0">
                <a:pos x="connsiteX2" y="connsiteY2"/>
              </a:cxn>
              <a:cxn ang="0">
                <a:pos x="connsiteX3" y="connsiteY3"/>
              </a:cxn>
            </a:cxnLst>
            <a:rect l="l" t="t" r="r" b="b"/>
            <a:pathLst>
              <a:path w="735013" h="435769">
                <a:moveTo>
                  <a:pt x="651669" y="0"/>
                </a:moveTo>
                <a:lnTo>
                  <a:pt x="735013" y="80962"/>
                </a:lnTo>
                <a:lnTo>
                  <a:pt x="0" y="435769"/>
                </a:lnTo>
                <a:lnTo>
                  <a:pt x="651669" y="0"/>
                </a:lnTo>
                <a:close/>
              </a:path>
            </a:pathLst>
          </a:custGeom>
          <a:solidFill>
            <a:srgbClr val="8267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5" name="任意多边形 21">
            <a:extLst>
              <a:ext uri="{FF2B5EF4-FFF2-40B4-BE49-F238E27FC236}">
                <a16:creationId xmlns:a16="http://schemas.microsoft.com/office/drawing/2014/main" id="{68E6E6D0-8662-4012-95F9-73F16AEA32CD}"/>
              </a:ext>
            </a:extLst>
          </p:cNvPr>
          <p:cNvSpPr/>
          <p:nvPr>
            <p:custDataLst>
              <p:tags r:id="rId8"/>
            </p:custDataLst>
          </p:nvPr>
        </p:nvSpPr>
        <p:spPr>
          <a:xfrm>
            <a:off x="6303564" y="2312343"/>
            <a:ext cx="937088" cy="909637"/>
          </a:xfrm>
          <a:custGeom>
            <a:avLst/>
            <a:gdLst>
              <a:gd name="connsiteX0" fmla="*/ 0 w 745331"/>
              <a:gd name="connsiteY0" fmla="*/ 0 h 873919"/>
              <a:gd name="connsiteX1" fmla="*/ 745331 w 745331"/>
              <a:gd name="connsiteY1" fmla="*/ 428625 h 873919"/>
              <a:gd name="connsiteX2" fmla="*/ 9525 w 745331"/>
              <a:gd name="connsiteY2" fmla="*/ 873919 h 873919"/>
              <a:gd name="connsiteX3" fmla="*/ 0 w 745331"/>
              <a:gd name="connsiteY3" fmla="*/ 0 h 873919"/>
            </a:gdLst>
            <a:ahLst/>
            <a:cxnLst>
              <a:cxn ang="0">
                <a:pos x="connsiteX0" y="connsiteY0"/>
              </a:cxn>
              <a:cxn ang="0">
                <a:pos x="connsiteX1" y="connsiteY1"/>
              </a:cxn>
              <a:cxn ang="0">
                <a:pos x="connsiteX2" y="connsiteY2"/>
              </a:cxn>
              <a:cxn ang="0">
                <a:pos x="connsiteX3" y="connsiteY3"/>
              </a:cxn>
            </a:cxnLst>
            <a:rect l="l" t="t" r="r" b="b"/>
            <a:pathLst>
              <a:path w="745331" h="873919">
                <a:moveTo>
                  <a:pt x="0" y="0"/>
                </a:moveTo>
                <a:lnTo>
                  <a:pt x="745331" y="428625"/>
                </a:lnTo>
                <a:lnTo>
                  <a:pt x="9525" y="873919"/>
                </a:lnTo>
                <a:lnTo>
                  <a:pt x="0" y="0"/>
                </a:lnTo>
                <a:close/>
              </a:path>
            </a:pathLst>
          </a:custGeom>
          <a:solidFill>
            <a:srgbClr val="B18D1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288000" bIns="0" anchor="ctr">
            <a:normAutofit/>
          </a:bodyPr>
          <a:lstStyle/>
          <a:p>
            <a:pPr algn="ctr">
              <a:defRPr/>
            </a:pPr>
            <a:r>
              <a:rPr lang="en-US" altLang="zh-CN" sz="2400">
                <a:solidFill>
                  <a:srgbClr val="FFFFFF"/>
                </a:solidFill>
                <a:latin typeface="思源黑体 CN Medium" panose="020B0600000000000000" pitchFamily="34" charset="-122"/>
                <a:ea typeface="思源黑体 CN Medium" panose="020B0600000000000000" pitchFamily="34" charset="-122"/>
              </a:rPr>
              <a:t>02</a:t>
            </a:r>
            <a:endParaRPr lang="zh-CN" altLang="en-US" sz="2400">
              <a:solidFill>
                <a:srgbClr val="FFFFFF"/>
              </a:solidFill>
              <a:latin typeface="思源黑体 CN Medium" panose="020B0600000000000000" pitchFamily="34" charset="-122"/>
              <a:ea typeface="思源黑体 CN Medium" panose="020B0600000000000000" pitchFamily="34" charset="-122"/>
            </a:endParaRPr>
          </a:p>
        </p:txBody>
      </p:sp>
      <p:sp>
        <p:nvSpPr>
          <p:cNvPr id="6" name="五边形 23">
            <a:extLst>
              <a:ext uri="{FF2B5EF4-FFF2-40B4-BE49-F238E27FC236}">
                <a16:creationId xmlns:a16="http://schemas.microsoft.com/office/drawing/2014/main" id="{7224BB61-3327-454D-A9C0-746024892F57}"/>
              </a:ext>
            </a:extLst>
          </p:cNvPr>
          <p:cNvSpPr/>
          <p:nvPr>
            <p:custDataLst>
              <p:tags r:id="rId9"/>
            </p:custDataLst>
          </p:nvPr>
        </p:nvSpPr>
        <p:spPr>
          <a:xfrm flipH="1">
            <a:off x="1741739" y="2361554"/>
            <a:ext cx="4139137" cy="914400"/>
          </a:xfrm>
          <a:custGeom>
            <a:avLst/>
            <a:gdLst>
              <a:gd name="connsiteX0" fmla="*/ 0 w 3251200"/>
              <a:gd name="connsiteY0" fmla="*/ 0 h 914400"/>
              <a:gd name="connsiteX1" fmla="*/ 2551117 w 3251200"/>
              <a:gd name="connsiteY1" fmla="*/ 0 h 914400"/>
              <a:gd name="connsiteX2" fmla="*/ 3251200 w 3251200"/>
              <a:gd name="connsiteY2" fmla="*/ 457200 h 914400"/>
              <a:gd name="connsiteX3" fmla="*/ 2551117 w 3251200"/>
              <a:gd name="connsiteY3" fmla="*/ 914400 h 914400"/>
              <a:gd name="connsiteX4" fmla="*/ 0 w 3251200"/>
              <a:gd name="connsiteY4" fmla="*/ 914400 h 914400"/>
              <a:gd name="connsiteX5" fmla="*/ 0 w 3251200"/>
              <a:gd name="connsiteY5" fmla="*/ 0 h 914400"/>
              <a:gd name="connsiteX0" fmla="*/ 0 w 3251200"/>
              <a:gd name="connsiteY0" fmla="*/ 0 h 914400"/>
              <a:gd name="connsiteX1" fmla="*/ 2551117 w 3251200"/>
              <a:gd name="connsiteY1" fmla="*/ 0 h 914400"/>
              <a:gd name="connsiteX2" fmla="*/ 3251200 w 3251200"/>
              <a:gd name="connsiteY2" fmla="*/ 457200 h 914400"/>
              <a:gd name="connsiteX3" fmla="*/ 2551117 w 3251200"/>
              <a:gd name="connsiteY3" fmla="*/ 914400 h 914400"/>
              <a:gd name="connsiteX4" fmla="*/ 6350 w 3251200"/>
              <a:gd name="connsiteY4" fmla="*/ 876300 h 914400"/>
              <a:gd name="connsiteX5" fmla="*/ 0 w 3251200"/>
              <a:gd name="connsiteY5" fmla="*/ 0 h 914400"/>
              <a:gd name="connsiteX0" fmla="*/ 22345 w 3273545"/>
              <a:gd name="connsiteY0" fmla="*/ 0 h 914400"/>
              <a:gd name="connsiteX1" fmla="*/ 2573462 w 3273545"/>
              <a:gd name="connsiteY1" fmla="*/ 0 h 914400"/>
              <a:gd name="connsiteX2" fmla="*/ 3273545 w 3273545"/>
              <a:gd name="connsiteY2" fmla="*/ 457200 h 914400"/>
              <a:gd name="connsiteX3" fmla="*/ 2573462 w 3273545"/>
              <a:gd name="connsiteY3" fmla="*/ 914400 h 914400"/>
              <a:gd name="connsiteX4" fmla="*/ 120 w 3273545"/>
              <a:gd name="connsiteY4" fmla="*/ 878682 h 914400"/>
              <a:gd name="connsiteX5" fmla="*/ 22345 w 3273545"/>
              <a:gd name="connsiteY5" fmla="*/ 0 h 914400"/>
              <a:gd name="connsiteX0" fmla="*/ 22345 w 3273545"/>
              <a:gd name="connsiteY0" fmla="*/ 0 h 914400"/>
              <a:gd name="connsiteX1" fmla="*/ 2573462 w 3273545"/>
              <a:gd name="connsiteY1" fmla="*/ 0 h 914400"/>
              <a:gd name="connsiteX2" fmla="*/ 3273545 w 3273545"/>
              <a:gd name="connsiteY2" fmla="*/ 457200 h 914400"/>
              <a:gd name="connsiteX3" fmla="*/ 2573462 w 3273545"/>
              <a:gd name="connsiteY3" fmla="*/ 914400 h 914400"/>
              <a:gd name="connsiteX4" fmla="*/ 120 w 3273545"/>
              <a:gd name="connsiteY4" fmla="*/ 873920 h 914400"/>
              <a:gd name="connsiteX5" fmla="*/ 22345 w 3273545"/>
              <a:gd name="connsiteY5" fmla="*/ 0 h 914400"/>
              <a:gd name="connsiteX0" fmla="*/ 22345 w 3286245"/>
              <a:gd name="connsiteY0" fmla="*/ 0 h 914400"/>
              <a:gd name="connsiteX1" fmla="*/ 2573462 w 3286245"/>
              <a:gd name="connsiteY1" fmla="*/ 0 h 914400"/>
              <a:gd name="connsiteX2" fmla="*/ 3286245 w 3286245"/>
              <a:gd name="connsiteY2" fmla="*/ 460375 h 914400"/>
              <a:gd name="connsiteX3" fmla="*/ 2573462 w 3286245"/>
              <a:gd name="connsiteY3" fmla="*/ 914400 h 914400"/>
              <a:gd name="connsiteX4" fmla="*/ 120 w 3286245"/>
              <a:gd name="connsiteY4" fmla="*/ 873920 h 914400"/>
              <a:gd name="connsiteX5" fmla="*/ 22345 w 3286245"/>
              <a:gd name="connsiteY5" fmla="*/ 0 h 914400"/>
              <a:gd name="connsiteX0" fmla="*/ 22345 w 3295770"/>
              <a:gd name="connsiteY0" fmla="*/ 0 h 914400"/>
              <a:gd name="connsiteX1" fmla="*/ 2573462 w 3295770"/>
              <a:gd name="connsiteY1" fmla="*/ 0 h 914400"/>
              <a:gd name="connsiteX2" fmla="*/ 3295770 w 3295770"/>
              <a:gd name="connsiteY2" fmla="*/ 476250 h 914400"/>
              <a:gd name="connsiteX3" fmla="*/ 2573462 w 3295770"/>
              <a:gd name="connsiteY3" fmla="*/ 914400 h 914400"/>
              <a:gd name="connsiteX4" fmla="*/ 120 w 3295770"/>
              <a:gd name="connsiteY4" fmla="*/ 873920 h 914400"/>
              <a:gd name="connsiteX5" fmla="*/ 22345 w 3295770"/>
              <a:gd name="connsiteY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5770" h="914400">
                <a:moveTo>
                  <a:pt x="22345" y="0"/>
                </a:moveTo>
                <a:lnTo>
                  <a:pt x="2573462" y="0"/>
                </a:lnTo>
                <a:lnTo>
                  <a:pt x="3295770" y="476250"/>
                </a:lnTo>
                <a:lnTo>
                  <a:pt x="2573462" y="914400"/>
                </a:lnTo>
                <a:lnTo>
                  <a:pt x="120" y="873920"/>
                </a:lnTo>
                <a:cubicBezTo>
                  <a:pt x="-1997" y="581820"/>
                  <a:pt x="24462" y="292100"/>
                  <a:pt x="22345" y="0"/>
                </a:cubicBez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7" name="五边形 28">
            <a:extLst>
              <a:ext uri="{FF2B5EF4-FFF2-40B4-BE49-F238E27FC236}">
                <a16:creationId xmlns:a16="http://schemas.microsoft.com/office/drawing/2014/main" id="{3DFC1003-F614-4FE1-9605-30C40CADCEBE}"/>
              </a:ext>
            </a:extLst>
          </p:cNvPr>
          <p:cNvSpPr/>
          <p:nvPr>
            <p:custDataLst>
              <p:tags r:id="rId10"/>
            </p:custDataLst>
          </p:nvPr>
        </p:nvSpPr>
        <p:spPr>
          <a:xfrm flipH="1">
            <a:off x="1801553" y="2312342"/>
            <a:ext cx="4083310" cy="914400"/>
          </a:xfrm>
          <a:prstGeom prst="homePlate">
            <a:avLst>
              <a:gd name="adj" fmla="val 76562"/>
            </a:avLst>
          </a:prstGeom>
          <a:solidFill>
            <a:srgbClr val="F290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828000" bIns="0" anchor="ctr">
            <a:normAutofit/>
          </a:bodyPr>
          <a:lstStyle/>
          <a:p>
            <a:pPr algn="ctr">
              <a:defRPr/>
            </a:pPr>
            <a:r>
              <a:rPr lang="zh-CN" altLang="en-US" sz="2000" dirty="0">
                <a:solidFill>
                  <a:srgbClr val="FFFFFF"/>
                </a:solidFill>
                <a:latin typeface="思源黑体 CN Medium" panose="020B0600000000000000" pitchFamily="34" charset="-122"/>
                <a:ea typeface="思源黑体 CN Medium" panose="020B0600000000000000" pitchFamily="34" charset="-122"/>
              </a:rPr>
              <a:t>        添加标题</a:t>
            </a:r>
          </a:p>
        </p:txBody>
      </p:sp>
      <p:sp>
        <p:nvSpPr>
          <p:cNvPr id="8" name="任意多边形 29">
            <a:extLst>
              <a:ext uri="{FF2B5EF4-FFF2-40B4-BE49-F238E27FC236}">
                <a16:creationId xmlns:a16="http://schemas.microsoft.com/office/drawing/2014/main" id="{65E80251-CD2A-4B7A-9468-B862B1216786}"/>
              </a:ext>
            </a:extLst>
          </p:cNvPr>
          <p:cNvSpPr/>
          <p:nvPr>
            <p:custDataLst>
              <p:tags r:id="rId11"/>
            </p:custDataLst>
          </p:nvPr>
        </p:nvSpPr>
        <p:spPr>
          <a:xfrm flipH="1">
            <a:off x="4955752" y="2785417"/>
            <a:ext cx="923132" cy="436562"/>
          </a:xfrm>
          <a:custGeom>
            <a:avLst/>
            <a:gdLst>
              <a:gd name="connsiteX0" fmla="*/ 666750 w 750094"/>
              <a:gd name="connsiteY0" fmla="*/ 0 h 428625"/>
              <a:gd name="connsiteX1" fmla="*/ 750094 w 750094"/>
              <a:gd name="connsiteY1" fmla="*/ 80962 h 428625"/>
              <a:gd name="connsiteX2" fmla="*/ 0 w 750094"/>
              <a:gd name="connsiteY2" fmla="*/ 428625 h 428625"/>
              <a:gd name="connsiteX3" fmla="*/ 666750 w 750094"/>
              <a:gd name="connsiteY3" fmla="*/ 0 h 428625"/>
              <a:gd name="connsiteX0" fmla="*/ 645319 w 728663"/>
              <a:gd name="connsiteY0" fmla="*/ 0 h 435769"/>
              <a:gd name="connsiteX1" fmla="*/ 728663 w 728663"/>
              <a:gd name="connsiteY1" fmla="*/ 80962 h 435769"/>
              <a:gd name="connsiteX2" fmla="*/ 0 w 728663"/>
              <a:gd name="connsiteY2" fmla="*/ 435769 h 435769"/>
              <a:gd name="connsiteX3" fmla="*/ 645319 w 728663"/>
              <a:gd name="connsiteY3" fmla="*/ 0 h 435769"/>
              <a:gd name="connsiteX0" fmla="*/ 651669 w 735013"/>
              <a:gd name="connsiteY0" fmla="*/ 0 h 435769"/>
              <a:gd name="connsiteX1" fmla="*/ 735013 w 735013"/>
              <a:gd name="connsiteY1" fmla="*/ 80962 h 435769"/>
              <a:gd name="connsiteX2" fmla="*/ 0 w 735013"/>
              <a:gd name="connsiteY2" fmla="*/ 435769 h 435769"/>
              <a:gd name="connsiteX3" fmla="*/ 651669 w 735013"/>
              <a:gd name="connsiteY3" fmla="*/ 0 h 435769"/>
            </a:gdLst>
            <a:ahLst/>
            <a:cxnLst>
              <a:cxn ang="0">
                <a:pos x="connsiteX0" y="connsiteY0"/>
              </a:cxn>
              <a:cxn ang="0">
                <a:pos x="connsiteX1" y="connsiteY1"/>
              </a:cxn>
              <a:cxn ang="0">
                <a:pos x="connsiteX2" y="connsiteY2"/>
              </a:cxn>
              <a:cxn ang="0">
                <a:pos x="connsiteX3" y="connsiteY3"/>
              </a:cxn>
            </a:cxnLst>
            <a:rect l="l" t="t" r="r" b="b"/>
            <a:pathLst>
              <a:path w="735013" h="435769">
                <a:moveTo>
                  <a:pt x="651669" y="0"/>
                </a:moveTo>
                <a:lnTo>
                  <a:pt x="735013" y="80962"/>
                </a:lnTo>
                <a:lnTo>
                  <a:pt x="0" y="435769"/>
                </a:lnTo>
                <a:lnTo>
                  <a:pt x="651669" y="0"/>
                </a:lnTo>
                <a:close/>
              </a:path>
            </a:pathLst>
          </a:custGeom>
          <a:solidFill>
            <a:srgbClr val="D5431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9" name="任意多边形 30">
            <a:extLst>
              <a:ext uri="{FF2B5EF4-FFF2-40B4-BE49-F238E27FC236}">
                <a16:creationId xmlns:a16="http://schemas.microsoft.com/office/drawing/2014/main" id="{13E85BE6-1AFA-45EE-8C4F-58BDDAEA0756}"/>
              </a:ext>
            </a:extLst>
          </p:cNvPr>
          <p:cNvSpPr/>
          <p:nvPr>
            <p:custDataLst>
              <p:tags r:id="rId12"/>
            </p:custDataLst>
          </p:nvPr>
        </p:nvSpPr>
        <p:spPr>
          <a:xfrm flipH="1">
            <a:off x="4955751" y="2312343"/>
            <a:ext cx="935095" cy="909637"/>
          </a:xfrm>
          <a:custGeom>
            <a:avLst/>
            <a:gdLst>
              <a:gd name="connsiteX0" fmla="*/ 0 w 745331"/>
              <a:gd name="connsiteY0" fmla="*/ 0 h 873919"/>
              <a:gd name="connsiteX1" fmla="*/ 745331 w 745331"/>
              <a:gd name="connsiteY1" fmla="*/ 428625 h 873919"/>
              <a:gd name="connsiteX2" fmla="*/ 9525 w 745331"/>
              <a:gd name="connsiteY2" fmla="*/ 873919 h 873919"/>
              <a:gd name="connsiteX3" fmla="*/ 0 w 745331"/>
              <a:gd name="connsiteY3" fmla="*/ 0 h 873919"/>
            </a:gdLst>
            <a:ahLst/>
            <a:cxnLst>
              <a:cxn ang="0">
                <a:pos x="connsiteX0" y="connsiteY0"/>
              </a:cxn>
              <a:cxn ang="0">
                <a:pos x="connsiteX1" y="connsiteY1"/>
              </a:cxn>
              <a:cxn ang="0">
                <a:pos x="connsiteX2" y="connsiteY2"/>
              </a:cxn>
              <a:cxn ang="0">
                <a:pos x="connsiteX3" y="connsiteY3"/>
              </a:cxn>
            </a:cxnLst>
            <a:rect l="l" t="t" r="r" b="b"/>
            <a:pathLst>
              <a:path w="745331" h="873919">
                <a:moveTo>
                  <a:pt x="0" y="0"/>
                </a:moveTo>
                <a:lnTo>
                  <a:pt x="745331" y="428625"/>
                </a:lnTo>
                <a:lnTo>
                  <a:pt x="9525" y="873919"/>
                </a:lnTo>
                <a:lnTo>
                  <a:pt x="0" y="0"/>
                </a:lnTo>
                <a:close/>
              </a:path>
            </a:pathLst>
          </a:custGeom>
          <a:solidFill>
            <a:srgbClr val="EB5D3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36000" bIns="0" anchor="ctr">
            <a:normAutofit/>
          </a:bodyPr>
          <a:lstStyle/>
          <a:p>
            <a:pPr algn="ctr">
              <a:defRPr/>
            </a:pPr>
            <a:r>
              <a:rPr lang="en-US" altLang="zh-CN" sz="2400">
                <a:solidFill>
                  <a:srgbClr val="FFFFFF"/>
                </a:solidFill>
                <a:latin typeface="思源黑体 CN Medium" panose="020B0600000000000000" pitchFamily="34" charset="-122"/>
                <a:ea typeface="思源黑体 CN Medium" panose="020B0600000000000000" pitchFamily="34" charset="-122"/>
              </a:rPr>
              <a:t>01</a:t>
            </a:r>
            <a:endParaRPr lang="zh-CN" altLang="en-US" sz="2400">
              <a:solidFill>
                <a:srgbClr val="FFFFFF"/>
              </a:solidFill>
              <a:latin typeface="思源黑体 CN Medium" panose="020B0600000000000000" pitchFamily="34" charset="-122"/>
              <a:ea typeface="思源黑体 CN Medium" panose="020B0600000000000000" pitchFamily="34" charset="-122"/>
            </a:endParaRPr>
          </a:p>
        </p:txBody>
      </p:sp>
      <p:sp>
        <p:nvSpPr>
          <p:cNvPr id="10" name="五边形 23">
            <a:extLst>
              <a:ext uri="{FF2B5EF4-FFF2-40B4-BE49-F238E27FC236}">
                <a16:creationId xmlns:a16="http://schemas.microsoft.com/office/drawing/2014/main" id="{61B156FB-2336-48A3-AFE5-7D845CE9B18D}"/>
              </a:ext>
            </a:extLst>
          </p:cNvPr>
          <p:cNvSpPr/>
          <p:nvPr>
            <p:custDataLst>
              <p:tags r:id="rId13"/>
            </p:custDataLst>
          </p:nvPr>
        </p:nvSpPr>
        <p:spPr>
          <a:xfrm>
            <a:off x="6315525" y="4181913"/>
            <a:ext cx="4139137" cy="914400"/>
          </a:xfrm>
          <a:custGeom>
            <a:avLst/>
            <a:gdLst>
              <a:gd name="connsiteX0" fmla="*/ 0 w 3251200"/>
              <a:gd name="connsiteY0" fmla="*/ 0 h 914400"/>
              <a:gd name="connsiteX1" fmla="*/ 2551117 w 3251200"/>
              <a:gd name="connsiteY1" fmla="*/ 0 h 914400"/>
              <a:gd name="connsiteX2" fmla="*/ 3251200 w 3251200"/>
              <a:gd name="connsiteY2" fmla="*/ 457200 h 914400"/>
              <a:gd name="connsiteX3" fmla="*/ 2551117 w 3251200"/>
              <a:gd name="connsiteY3" fmla="*/ 914400 h 914400"/>
              <a:gd name="connsiteX4" fmla="*/ 0 w 3251200"/>
              <a:gd name="connsiteY4" fmla="*/ 914400 h 914400"/>
              <a:gd name="connsiteX5" fmla="*/ 0 w 3251200"/>
              <a:gd name="connsiteY5" fmla="*/ 0 h 914400"/>
              <a:gd name="connsiteX0" fmla="*/ 0 w 3251200"/>
              <a:gd name="connsiteY0" fmla="*/ 0 h 914400"/>
              <a:gd name="connsiteX1" fmla="*/ 2551117 w 3251200"/>
              <a:gd name="connsiteY1" fmla="*/ 0 h 914400"/>
              <a:gd name="connsiteX2" fmla="*/ 3251200 w 3251200"/>
              <a:gd name="connsiteY2" fmla="*/ 457200 h 914400"/>
              <a:gd name="connsiteX3" fmla="*/ 2551117 w 3251200"/>
              <a:gd name="connsiteY3" fmla="*/ 914400 h 914400"/>
              <a:gd name="connsiteX4" fmla="*/ 6350 w 3251200"/>
              <a:gd name="connsiteY4" fmla="*/ 876300 h 914400"/>
              <a:gd name="connsiteX5" fmla="*/ 0 w 3251200"/>
              <a:gd name="connsiteY5" fmla="*/ 0 h 914400"/>
              <a:gd name="connsiteX0" fmla="*/ 22345 w 3273545"/>
              <a:gd name="connsiteY0" fmla="*/ 0 h 914400"/>
              <a:gd name="connsiteX1" fmla="*/ 2573462 w 3273545"/>
              <a:gd name="connsiteY1" fmla="*/ 0 h 914400"/>
              <a:gd name="connsiteX2" fmla="*/ 3273545 w 3273545"/>
              <a:gd name="connsiteY2" fmla="*/ 457200 h 914400"/>
              <a:gd name="connsiteX3" fmla="*/ 2573462 w 3273545"/>
              <a:gd name="connsiteY3" fmla="*/ 914400 h 914400"/>
              <a:gd name="connsiteX4" fmla="*/ 120 w 3273545"/>
              <a:gd name="connsiteY4" fmla="*/ 878682 h 914400"/>
              <a:gd name="connsiteX5" fmla="*/ 22345 w 3273545"/>
              <a:gd name="connsiteY5" fmla="*/ 0 h 914400"/>
              <a:gd name="connsiteX0" fmla="*/ 22345 w 3273545"/>
              <a:gd name="connsiteY0" fmla="*/ 0 h 914400"/>
              <a:gd name="connsiteX1" fmla="*/ 2573462 w 3273545"/>
              <a:gd name="connsiteY1" fmla="*/ 0 h 914400"/>
              <a:gd name="connsiteX2" fmla="*/ 3273545 w 3273545"/>
              <a:gd name="connsiteY2" fmla="*/ 457200 h 914400"/>
              <a:gd name="connsiteX3" fmla="*/ 2573462 w 3273545"/>
              <a:gd name="connsiteY3" fmla="*/ 914400 h 914400"/>
              <a:gd name="connsiteX4" fmla="*/ 120 w 3273545"/>
              <a:gd name="connsiteY4" fmla="*/ 873920 h 914400"/>
              <a:gd name="connsiteX5" fmla="*/ 22345 w 3273545"/>
              <a:gd name="connsiteY5" fmla="*/ 0 h 914400"/>
              <a:gd name="connsiteX0" fmla="*/ 22345 w 3286245"/>
              <a:gd name="connsiteY0" fmla="*/ 0 h 914400"/>
              <a:gd name="connsiteX1" fmla="*/ 2573462 w 3286245"/>
              <a:gd name="connsiteY1" fmla="*/ 0 h 914400"/>
              <a:gd name="connsiteX2" fmla="*/ 3286245 w 3286245"/>
              <a:gd name="connsiteY2" fmla="*/ 460375 h 914400"/>
              <a:gd name="connsiteX3" fmla="*/ 2573462 w 3286245"/>
              <a:gd name="connsiteY3" fmla="*/ 914400 h 914400"/>
              <a:gd name="connsiteX4" fmla="*/ 120 w 3286245"/>
              <a:gd name="connsiteY4" fmla="*/ 873920 h 914400"/>
              <a:gd name="connsiteX5" fmla="*/ 22345 w 3286245"/>
              <a:gd name="connsiteY5" fmla="*/ 0 h 914400"/>
              <a:gd name="connsiteX0" fmla="*/ 22345 w 3295770"/>
              <a:gd name="connsiteY0" fmla="*/ 0 h 914400"/>
              <a:gd name="connsiteX1" fmla="*/ 2573462 w 3295770"/>
              <a:gd name="connsiteY1" fmla="*/ 0 h 914400"/>
              <a:gd name="connsiteX2" fmla="*/ 3295770 w 3295770"/>
              <a:gd name="connsiteY2" fmla="*/ 476250 h 914400"/>
              <a:gd name="connsiteX3" fmla="*/ 2573462 w 3295770"/>
              <a:gd name="connsiteY3" fmla="*/ 914400 h 914400"/>
              <a:gd name="connsiteX4" fmla="*/ 120 w 3295770"/>
              <a:gd name="connsiteY4" fmla="*/ 873920 h 914400"/>
              <a:gd name="connsiteX5" fmla="*/ 22345 w 3295770"/>
              <a:gd name="connsiteY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5770" h="914400">
                <a:moveTo>
                  <a:pt x="22345" y="0"/>
                </a:moveTo>
                <a:lnTo>
                  <a:pt x="2573462" y="0"/>
                </a:lnTo>
                <a:lnTo>
                  <a:pt x="3295770" y="476250"/>
                </a:lnTo>
                <a:lnTo>
                  <a:pt x="2573462" y="914400"/>
                </a:lnTo>
                <a:lnTo>
                  <a:pt x="120" y="873920"/>
                </a:lnTo>
                <a:cubicBezTo>
                  <a:pt x="-1997" y="581820"/>
                  <a:pt x="24462" y="292100"/>
                  <a:pt x="22345" y="0"/>
                </a:cubicBez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1" name="五边形 34">
            <a:extLst>
              <a:ext uri="{FF2B5EF4-FFF2-40B4-BE49-F238E27FC236}">
                <a16:creationId xmlns:a16="http://schemas.microsoft.com/office/drawing/2014/main" id="{CFAA2542-1225-4D85-9574-9C5EDAB1B22A}"/>
              </a:ext>
            </a:extLst>
          </p:cNvPr>
          <p:cNvSpPr/>
          <p:nvPr>
            <p:custDataLst>
              <p:tags r:id="rId14"/>
            </p:custDataLst>
          </p:nvPr>
        </p:nvSpPr>
        <p:spPr>
          <a:xfrm>
            <a:off x="6311538" y="4134288"/>
            <a:ext cx="4083310" cy="914400"/>
          </a:xfrm>
          <a:prstGeom prst="homePlate">
            <a:avLst>
              <a:gd name="adj" fmla="val 76562"/>
            </a:avLst>
          </a:prstGeom>
          <a:solidFill>
            <a:srgbClr val="7978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28000" tIns="0" rIns="0" bIns="0" anchor="ctr">
            <a:normAutofit/>
          </a:bodyPr>
          <a:lstStyle/>
          <a:p>
            <a:pPr>
              <a:defRPr/>
            </a:pPr>
            <a:r>
              <a:rPr lang="zh-CN" altLang="en-US" sz="2000" dirty="0">
                <a:solidFill>
                  <a:srgbClr val="FFFFFF"/>
                </a:solidFill>
                <a:latin typeface="思源黑体 CN Medium" panose="020B0600000000000000" pitchFamily="34" charset="-122"/>
                <a:ea typeface="思源黑体 CN Medium" panose="020B0600000000000000" pitchFamily="34" charset="-122"/>
              </a:rPr>
              <a:t>      添加标题</a:t>
            </a:r>
          </a:p>
        </p:txBody>
      </p:sp>
      <p:sp>
        <p:nvSpPr>
          <p:cNvPr id="12" name="任意多边形 35">
            <a:extLst>
              <a:ext uri="{FF2B5EF4-FFF2-40B4-BE49-F238E27FC236}">
                <a16:creationId xmlns:a16="http://schemas.microsoft.com/office/drawing/2014/main" id="{AC645687-C05A-4214-93E1-88FD109B3540}"/>
              </a:ext>
            </a:extLst>
          </p:cNvPr>
          <p:cNvSpPr/>
          <p:nvPr>
            <p:custDataLst>
              <p:tags r:id="rId15"/>
            </p:custDataLst>
          </p:nvPr>
        </p:nvSpPr>
        <p:spPr>
          <a:xfrm>
            <a:off x="6317520" y="4607364"/>
            <a:ext cx="923131" cy="434975"/>
          </a:xfrm>
          <a:custGeom>
            <a:avLst/>
            <a:gdLst>
              <a:gd name="connsiteX0" fmla="*/ 666750 w 750094"/>
              <a:gd name="connsiteY0" fmla="*/ 0 h 428625"/>
              <a:gd name="connsiteX1" fmla="*/ 750094 w 750094"/>
              <a:gd name="connsiteY1" fmla="*/ 80962 h 428625"/>
              <a:gd name="connsiteX2" fmla="*/ 0 w 750094"/>
              <a:gd name="connsiteY2" fmla="*/ 428625 h 428625"/>
              <a:gd name="connsiteX3" fmla="*/ 666750 w 750094"/>
              <a:gd name="connsiteY3" fmla="*/ 0 h 428625"/>
              <a:gd name="connsiteX0" fmla="*/ 645319 w 728663"/>
              <a:gd name="connsiteY0" fmla="*/ 0 h 435769"/>
              <a:gd name="connsiteX1" fmla="*/ 728663 w 728663"/>
              <a:gd name="connsiteY1" fmla="*/ 80962 h 435769"/>
              <a:gd name="connsiteX2" fmla="*/ 0 w 728663"/>
              <a:gd name="connsiteY2" fmla="*/ 435769 h 435769"/>
              <a:gd name="connsiteX3" fmla="*/ 645319 w 728663"/>
              <a:gd name="connsiteY3" fmla="*/ 0 h 435769"/>
              <a:gd name="connsiteX0" fmla="*/ 651669 w 735013"/>
              <a:gd name="connsiteY0" fmla="*/ 0 h 435769"/>
              <a:gd name="connsiteX1" fmla="*/ 735013 w 735013"/>
              <a:gd name="connsiteY1" fmla="*/ 80962 h 435769"/>
              <a:gd name="connsiteX2" fmla="*/ 0 w 735013"/>
              <a:gd name="connsiteY2" fmla="*/ 435769 h 435769"/>
              <a:gd name="connsiteX3" fmla="*/ 651669 w 735013"/>
              <a:gd name="connsiteY3" fmla="*/ 0 h 435769"/>
            </a:gdLst>
            <a:ahLst/>
            <a:cxnLst>
              <a:cxn ang="0">
                <a:pos x="connsiteX0" y="connsiteY0"/>
              </a:cxn>
              <a:cxn ang="0">
                <a:pos x="connsiteX1" y="connsiteY1"/>
              </a:cxn>
              <a:cxn ang="0">
                <a:pos x="connsiteX2" y="connsiteY2"/>
              </a:cxn>
              <a:cxn ang="0">
                <a:pos x="connsiteX3" y="connsiteY3"/>
              </a:cxn>
            </a:cxnLst>
            <a:rect l="l" t="t" r="r" b="b"/>
            <a:pathLst>
              <a:path w="735013" h="435769">
                <a:moveTo>
                  <a:pt x="651669" y="0"/>
                </a:moveTo>
                <a:lnTo>
                  <a:pt x="735013" y="80962"/>
                </a:lnTo>
                <a:lnTo>
                  <a:pt x="0" y="435769"/>
                </a:lnTo>
                <a:lnTo>
                  <a:pt x="651669" y="0"/>
                </a:lnTo>
                <a:close/>
              </a:path>
            </a:pathLst>
          </a:custGeom>
          <a:solidFill>
            <a:srgbClr val="3131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3" name="任意多边形 36">
            <a:extLst>
              <a:ext uri="{FF2B5EF4-FFF2-40B4-BE49-F238E27FC236}">
                <a16:creationId xmlns:a16="http://schemas.microsoft.com/office/drawing/2014/main" id="{43A3DD35-3681-4CDB-AD6C-A23B7D05261F}"/>
              </a:ext>
            </a:extLst>
          </p:cNvPr>
          <p:cNvSpPr/>
          <p:nvPr>
            <p:custDataLst>
              <p:tags r:id="rId16"/>
            </p:custDataLst>
          </p:nvPr>
        </p:nvSpPr>
        <p:spPr>
          <a:xfrm>
            <a:off x="6303564" y="4134288"/>
            <a:ext cx="937088" cy="908050"/>
          </a:xfrm>
          <a:custGeom>
            <a:avLst/>
            <a:gdLst>
              <a:gd name="connsiteX0" fmla="*/ 0 w 745331"/>
              <a:gd name="connsiteY0" fmla="*/ 0 h 873919"/>
              <a:gd name="connsiteX1" fmla="*/ 745331 w 745331"/>
              <a:gd name="connsiteY1" fmla="*/ 428625 h 873919"/>
              <a:gd name="connsiteX2" fmla="*/ 9525 w 745331"/>
              <a:gd name="connsiteY2" fmla="*/ 873919 h 873919"/>
              <a:gd name="connsiteX3" fmla="*/ 0 w 745331"/>
              <a:gd name="connsiteY3" fmla="*/ 0 h 873919"/>
            </a:gdLst>
            <a:ahLst/>
            <a:cxnLst>
              <a:cxn ang="0">
                <a:pos x="connsiteX0" y="connsiteY0"/>
              </a:cxn>
              <a:cxn ang="0">
                <a:pos x="connsiteX1" y="connsiteY1"/>
              </a:cxn>
              <a:cxn ang="0">
                <a:pos x="connsiteX2" y="connsiteY2"/>
              </a:cxn>
              <a:cxn ang="0">
                <a:pos x="connsiteX3" y="connsiteY3"/>
              </a:cxn>
            </a:cxnLst>
            <a:rect l="l" t="t" r="r" b="b"/>
            <a:pathLst>
              <a:path w="745331" h="873919">
                <a:moveTo>
                  <a:pt x="0" y="0"/>
                </a:moveTo>
                <a:lnTo>
                  <a:pt x="745331" y="428625"/>
                </a:lnTo>
                <a:lnTo>
                  <a:pt x="9525" y="873919"/>
                </a:lnTo>
                <a:lnTo>
                  <a:pt x="0" y="0"/>
                </a:lnTo>
                <a:close/>
              </a:path>
            </a:pathLst>
          </a:custGeom>
          <a:solidFill>
            <a:srgbClr val="53525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288000" bIns="0" anchor="ctr">
            <a:normAutofit/>
          </a:bodyPr>
          <a:lstStyle/>
          <a:p>
            <a:pPr algn="ctr">
              <a:defRPr/>
            </a:pPr>
            <a:r>
              <a:rPr lang="en-US" altLang="zh-CN" sz="2400">
                <a:solidFill>
                  <a:srgbClr val="FFFFFF"/>
                </a:solidFill>
                <a:latin typeface="思源黑体 CN Medium" panose="020B0600000000000000" pitchFamily="34" charset="-122"/>
                <a:ea typeface="思源黑体 CN Medium" panose="020B0600000000000000" pitchFamily="34" charset="-122"/>
              </a:rPr>
              <a:t>04</a:t>
            </a:r>
            <a:endParaRPr lang="zh-CN" altLang="en-US" sz="2400">
              <a:solidFill>
                <a:srgbClr val="FFFFFF"/>
              </a:solidFill>
              <a:latin typeface="思源黑体 CN Medium" panose="020B0600000000000000" pitchFamily="34" charset="-122"/>
              <a:ea typeface="思源黑体 CN Medium" panose="020B0600000000000000" pitchFamily="34" charset="-122"/>
            </a:endParaRPr>
          </a:p>
        </p:txBody>
      </p:sp>
      <p:sp>
        <p:nvSpPr>
          <p:cNvPr id="14" name="五边形 23">
            <a:extLst>
              <a:ext uri="{FF2B5EF4-FFF2-40B4-BE49-F238E27FC236}">
                <a16:creationId xmlns:a16="http://schemas.microsoft.com/office/drawing/2014/main" id="{D34C6FCF-C686-4015-8C58-31EC584E4E54}"/>
              </a:ext>
            </a:extLst>
          </p:cNvPr>
          <p:cNvSpPr/>
          <p:nvPr>
            <p:custDataLst>
              <p:tags r:id="rId17"/>
            </p:custDataLst>
          </p:nvPr>
        </p:nvSpPr>
        <p:spPr>
          <a:xfrm flipH="1">
            <a:off x="1741739" y="4181913"/>
            <a:ext cx="4139137" cy="914400"/>
          </a:xfrm>
          <a:custGeom>
            <a:avLst/>
            <a:gdLst>
              <a:gd name="connsiteX0" fmla="*/ 0 w 3251200"/>
              <a:gd name="connsiteY0" fmla="*/ 0 h 914400"/>
              <a:gd name="connsiteX1" fmla="*/ 2551117 w 3251200"/>
              <a:gd name="connsiteY1" fmla="*/ 0 h 914400"/>
              <a:gd name="connsiteX2" fmla="*/ 3251200 w 3251200"/>
              <a:gd name="connsiteY2" fmla="*/ 457200 h 914400"/>
              <a:gd name="connsiteX3" fmla="*/ 2551117 w 3251200"/>
              <a:gd name="connsiteY3" fmla="*/ 914400 h 914400"/>
              <a:gd name="connsiteX4" fmla="*/ 0 w 3251200"/>
              <a:gd name="connsiteY4" fmla="*/ 914400 h 914400"/>
              <a:gd name="connsiteX5" fmla="*/ 0 w 3251200"/>
              <a:gd name="connsiteY5" fmla="*/ 0 h 914400"/>
              <a:gd name="connsiteX0" fmla="*/ 0 w 3251200"/>
              <a:gd name="connsiteY0" fmla="*/ 0 h 914400"/>
              <a:gd name="connsiteX1" fmla="*/ 2551117 w 3251200"/>
              <a:gd name="connsiteY1" fmla="*/ 0 h 914400"/>
              <a:gd name="connsiteX2" fmla="*/ 3251200 w 3251200"/>
              <a:gd name="connsiteY2" fmla="*/ 457200 h 914400"/>
              <a:gd name="connsiteX3" fmla="*/ 2551117 w 3251200"/>
              <a:gd name="connsiteY3" fmla="*/ 914400 h 914400"/>
              <a:gd name="connsiteX4" fmla="*/ 6350 w 3251200"/>
              <a:gd name="connsiteY4" fmla="*/ 876300 h 914400"/>
              <a:gd name="connsiteX5" fmla="*/ 0 w 3251200"/>
              <a:gd name="connsiteY5" fmla="*/ 0 h 914400"/>
              <a:gd name="connsiteX0" fmla="*/ 22345 w 3273545"/>
              <a:gd name="connsiteY0" fmla="*/ 0 h 914400"/>
              <a:gd name="connsiteX1" fmla="*/ 2573462 w 3273545"/>
              <a:gd name="connsiteY1" fmla="*/ 0 h 914400"/>
              <a:gd name="connsiteX2" fmla="*/ 3273545 w 3273545"/>
              <a:gd name="connsiteY2" fmla="*/ 457200 h 914400"/>
              <a:gd name="connsiteX3" fmla="*/ 2573462 w 3273545"/>
              <a:gd name="connsiteY3" fmla="*/ 914400 h 914400"/>
              <a:gd name="connsiteX4" fmla="*/ 120 w 3273545"/>
              <a:gd name="connsiteY4" fmla="*/ 878682 h 914400"/>
              <a:gd name="connsiteX5" fmla="*/ 22345 w 3273545"/>
              <a:gd name="connsiteY5" fmla="*/ 0 h 914400"/>
              <a:gd name="connsiteX0" fmla="*/ 22345 w 3273545"/>
              <a:gd name="connsiteY0" fmla="*/ 0 h 914400"/>
              <a:gd name="connsiteX1" fmla="*/ 2573462 w 3273545"/>
              <a:gd name="connsiteY1" fmla="*/ 0 h 914400"/>
              <a:gd name="connsiteX2" fmla="*/ 3273545 w 3273545"/>
              <a:gd name="connsiteY2" fmla="*/ 457200 h 914400"/>
              <a:gd name="connsiteX3" fmla="*/ 2573462 w 3273545"/>
              <a:gd name="connsiteY3" fmla="*/ 914400 h 914400"/>
              <a:gd name="connsiteX4" fmla="*/ 120 w 3273545"/>
              <a:gd name="connsiteY4" fmla="*/ 873920 h 914400"/>
              <a:gd name="connsiteX5" fmla="*/ 22345 w 3273545"/>
              <a:gd name="connsiteY5" fmla="*/ 0 h 914400"/>
              <a:gd name="connsiteX0" fmla="*/ 22345 w 3286245"/>
              <a:gd name="connsiteY0" fmla="*/ 0 h 914400"/>
              <a:gd name="connsiteX1" fmla="*/ 2573462 w 3286245"/>
              <a:gd name="connsiteY1" fmla="*/ 0 h 914400"/>
              <a:gd name="connsiteX2" fmla="*/ 3286245 w 3286245"/>
              <a:gd name="connsiteY2" fmla="*/ 460375 h 914400"/>
              <a:gd name="connsiteX3" fmla="*/ 2573462 w 3286245"/>
              <a:gd name="connsiteY3" fmla="*/ 914400 h 914400"/>
              <a:gd name="connsiteX4" fmla="*/ 120 w 3286245"/>
              <a:gd name="connsiteY4" fmla="*/ 873920 h 914400"/>
              <a:gd name="connsiteX5" fmla="*/ 22345 w 3286245"/>
              <a:gd name="connsiteY5" fmla="*/ 0 h 914400"/>
              <a:gd name="connsiteX0" fmla="*/ 22345 w 3295770"/>
              <a:gd name="connsiteY0" fmla="*/ 0 h 914400"/>
              <a:gd name="connsiteX1" fmla="*/ 2573462 w 3295770"/>
              <a:gd name="connsiteY1" fmla="*/ 0 h 914400"/>
              <a:gd name="connsiteX2" fmla="*/ 3295770 w 3295770"/>
              <a:gd name="connsiteY2" fmla="*/ 476250 h 914400"/>
              <a:gd name="connsiteX3" fmla="*/ 2573462 w 3295770"/>
              <a:gd name="connsiteY3" fmla="*/ 914400 h 914400"/>
              <a:gd name="connsiteX4" fmla="*/ 120 w 3295770"/>
              <a:gd name="connsiteY4" fmla="*/ 873920 h 914400"/>
              <a:gd name="connsiteX5" fmla="*/ 22345 w 3295770"/>
              <a:gd name="connsiteY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5770" h="914400">
                <a:moveTo>
                  <a:pt x="22345" y="0"/>
                </a:moveTo>
                <a:lnTo>
                  <a:pt x="2573462" y="0"/>
                </a:lnTo>
                <a:lnTo>
                  <a:pt x="3295770" y="476250"/>
                </a:lnTo>
                <a:lnTo>
                  <a:pt x="2573462" y="914400"/>
                </a:lnTo>
                <a:lnTo>
                  <a:pt x="120" y="873920"/>
                </a:lnTo>
                <a:cubicBezTo>
                  <a:pt x="-1997" y="581820"/>
                  <a:pt x="24462" y="292100"/>
                  <a:pt x="22345" y="0"/>
                </a:cubicBez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5" name="五边形 39">
            <a:extLst>
              <a:ext uri="{FF2B5EF4-FFF2-40B4-BE49-F238E27FC236}">
                <a16:creationId xmlns:a16="http://schemas.microsoft.com/office/drawing/2014/main" id="{3097D65B-70FA-498A-BEB9-CD96EB5D17DB}"/>
              </a:ext>
            </a:extLst>
          </p:cNvPr>
          <p:cNvSpPr/>
          <p:nvPr>
            <p:custDataLst>
              <p:tags r:id="rId18"/>
            </p:custDataLst>
          </p:nvPr>
        </p:nvSpPr>
        <p:spPr>
          <a:xfrm flipH="1">
            <a:off x="1801553" y="4134288"/>
            <a:ext cx="4083310" cy="914400"/>
          </a:xfrm>
          <a:prstGeom prst="homePlate">
            <a:avLst>
              <a:gd name="adj" fmla="val 76562"/>
            </a:avLst>
          </a:prstGeom>
          <a:solidFill>
            <a:srgbClr val="329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828000" bIns="0" anchor="ctr">
            <a:normAutofit/>
          </a:bodyPr>
          <a:lstStyle/>
          <a:p>
            <a:pPr algn="ctr">
              <a:defRPr/>
            </a:pPr>
            <a:r>
              <a:rPr lang="zh-CN" altLang="en-US" sz="2000" dirty="0">
                <a:solidFill>
                  <a:srgbClr val="FFFFFF"/>
                </a:solidFill>
                <a:latin typeface="思源黑体 CN Medium" panose="020B0600000000000000" pitchFamily="34" charset="-122"/>
                <a:ea typeface="思源黑体 CN Medium" panose="020B0600000000000000" pitchFamily="34" charset="-122"/>
              </a:rPr>
              <a:t>      添加标题</a:t>
            </a:r>
          </a:p>
        </p:txBody>
      </p:sp>
      <p:sp>
        <p:nvSpPr>
          <p:cNvPr id="16" name="任意多边形 40">
            <a:extLst>
              <a:ext uri="{FF2B5EF4-FFF2-40B4-BE49-F238E27FC236}">
                <a16:creationId xmlns:a16="http://schemas.microsoft.com/office/drawing/2014/main" id="{302CD43A-894F-47F1-AA54-5DEABD7015CE}"/>
              </a:ext>
            </a:extLst>
          </p:cNvPr>
          <p:cNvSpPr/>
          <p:nvPr>
            <p:custDataLst>
              <p:tags r:id="rId19"/>
            </p:custDataLst>
          </p:nvPr>
        </p:nvSpPr>
        <p:spPr>
          <a:xfrm flipH="1">
            <a:off x="4955752" y="4607364"/>
            <a:ext cx="923132" cy="434975"/>
          </a:xfrm>
          <a:custGeom>
            <a:avLst/>
            <a:gdLst>
              <a:gd name="connsiteX0" fmla="*/ 666750 w 750094"/>
              <a:gd name="connsiteY0" fmla="*/ 0 h 428625"/>
              <a:gd name="connsiteX1" fmla="*/ 750094 w 750094"/>
              <a:gd name="connsiteY1" fmla="*/ 80962 h 428625"/>
              <a:gd name="connsiteX2" fmla="*/ 0 w 750094"/>
              <a:gd name="connsiteY2" fmla="*/ 428625 h 428625"/>
              <a:gd name="connsiteX3" fmla="*/ 666750 w 750094"/>
              <a:gd name="connsiteY3" fmla="*/ 0 h 428625"/>
              <a:gd name="connsiteX0" fmla="*/ 645319 w 728663"/>
              <a:gd name="connsiteY0" fmla="*/ 0 h 435769"/>
              <a:gd name="connsiteX1" fmla="*/ 728663 w 728663"/>
              <a:gd name="connsiteY1" fmla="*/ 80962 h 435769"/>
              <a:gd name="connsiteX2" fmla="*/ 0 w 728663"/>
              <a:gd name="connsiteY2" fmla="*/ 435769 h 435769"/>
              <a:gd name="connsiteX3" fmla="*/ 645319 w 728663"/>
              <a:gd name="connsiteY3" fmla="*/ 0 h 435769"/>
              <a:gd name="connsiteX0" fmla="*/ 651669 w 735013"/>
              <a:gd name="connsiteY0" fmla="*/ 0 h 435769"/>
              <a:gd name="connsiteX1" fmla="*/ 735013 w 735013"/>
              <a:gd name="connsiteY1" fmla="*/ 80962 h 435769"/>
              <a:gd name="connsiteX2" fmla="*/ 0 w 735013"/>
              <a:gd name="connsiteY2" fmla="*/ 435769 h 435769"/>
              <a:gd name="connsiteX3" fmla="*/ 651669 w 735013"/>
              <a:gd name="connsiteY3" fmla="*/ 0 h 435769"/>
            </a:gdLst>
            <a:ahLst/>
            <a:cxnLst>
              <a:cxn ang="0">
                <a:pos x="connsiteX0" y="connsiteY0"/>
              </a:cxn>
              <a:cxn ang="0">
                <a:pos x="connsiteX1" y="connsiteY1"/>
              </a:cxn>
              <a:cxn ang="0">
                <a:pos x="connsiteX2" y="connsiteY2"/>
              </a:cxn>
              <a:cxn ang="0">
                <a:pos x="connsiteX3" y="connsiteY3"/>
              </a:cxn>
            </a:cxnLst>
            <a:rect l="l" t="t" r="r" b="b"/>
            <a:pathLst>
              <a:path w="735013" h="435769">
                <a:moveTo>
                  <a:pt x="651669" y="0"/>
                </a:moveTo>
                <a:lnTo>
                  <a:pt x="735013" y="80962"/>
                </a:lnTo>
                <a:lnTo>
                  <a:pt x="0" y="435769"/>
                </a:lnTo>
                <a:lnTo>
                  <a:pt x="651669" y="0"/>
                </a:lnTo>
                <a:close/>
              </a:path>
            </a:pathLst>
          </a:custGeom>
          <a:solidFill>
            <a:srgbClr val="445F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7" name="任意多边形 41">
            <a:extLst>
              <a:ext uri="{FF2B5EF4-FFF2-40B4-BE49-F238E27FC236}">
                <a16:creationId xmlns:a16="http://schemas.microsoft.com/office/drawing/2014/main" id="{9FBF9CEC-37D1-491D-94A6-B75B7EF5775E}"/>
              </a:ext>
            </a:extLst>
          </p:cNvPr>
          <p:cNvSpPr/>
          <p:nvPr>
            <p:custDataLst>
              <p:tags r:id="rId20"/>
            </p:custDataLst>
          </p:nvPr>
        </p:nvSpPr>
        <p:spPr>
          <a:xfrm flipH="1">
            <a:off x="4955751" y="4134288"/>
            <a:ext cx="935095" cy="908050"/>
          </a:xfrm>
          <a:custGeom>
            <a:avLst/>
            <a:gdLst>
              <a:gd name="connsiteX0" fmla="*/ 0 w 745331"/>
              <a:gd name="connsiteY0" fmla="*/ 0 h 873919"/>
              <a:gd name="connsiteX1" fmla="*/ 745331 w 745331"/>
              <a:gd name="connsiteY1" fmla="*/ 428625 h 873919"/>
              <a:gd name="connsiteX2" fmla="*/ 9525 w 745331"/>
              <a:gd name="connsiteY2" fmla="*/ 873919 h 873919"/>
              <a:gd name="connsiteX3" fmla="*/ 0 w 745331"/>
              <a:gd name="connsiteY3" fmla="*/ 0 h 873919"/>
            </a:gdLst>
            <a:ahLst/>
            <a:cxnLst>
              <a:cxn ang="0">
                <a:pos x="connsiteX0" y="connsiteY0"/>
              </a:cxn>
              <a:cxn ang="0">
                <a:pos x="connsiteX1" y="connsiteY1"/>
              </a:cxn>
              <a:cxn ang="0">
                <a:pos x="connsiteX2" y="connsiteY2"/>
              </a:cxn>
              <a:cxn ang="0">
                <a:pos x="connsiteX3" y="connsiteY3"/>
              </a:cxn>
            </a:cxnLst>
            <a:rect l="l" t="t" r="r" b="b"/>
            <a:pathLst>
              <a:path w="745331" h="873919">
                <a:moveTo>
                  <a:pt x="0" y="0"/>
                </a:moveTo>
                <a:lnTo>
                  <a:pt x="745331" y="428625"/>
                </a:lnTo>
                <a:lnTo>
                  <a:pt x="9525" y="873919"/>
                </a:lnTo>
                <a:lnTo>
                  <a:pt x="0" y="0"/>
                </a:lnTo>
                <a:close/>
              </a:path>
            </a:pathLst>
          </a:custGeom>
          <a:solidFill>
            <a:srgbClr val="5A7C87"/>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36000" bIns="0" anchor="ctr">
            <a:normAutofit/>
          </a:bodyPr>
          <a:lstStyle/>
          <a:p>
            <a:pPr algn="ctr">
              <a:defRPr/>
            </a:pPr>
            <a:r>
              <a:rPr lang="en-US" altLang="zh-CN" sz="2400">
                <a:solidFill>
                  <a:srgbClr val="FFFFFF"/>
                </a:solidFill>
                <a:latin typeface="思源黑体 CN Medium" panose="020B0600000000000000" pitchFamily="34" charset="-122"/>
                <a:ea typeface="思源黑体 CN Medium" panose="020B0600000000000000" pitchFamily="34" charset="-122"/>
              </a:rPr>
              <a:t>03</a:t>
            </a:r>
            <a:endParaRPr lang="zh-CN" altLang="en-US" sz="2400">
              <a:solidFill>
                <a:srgbClr val="FFFFFF"/>
              </a:solidFill>
              <a:latin typeface="思源黑体 CN Medium" panose="020B0600000000000000" pitchFamily="34" charset="-122"/>
              <a:ea typeface="思源黑体 CN Medium" panose="020B0600000000000000" pitchFamily="34" charset="-122"/>
            </a:endParaRPr>
          </a:p>
        </p:txBody>
      </p:sp>
      <p:pic>
        <p:nvPicPr>
          <p:cNvPr id="31" name="图片 30">
            <a:extLst>
              <a:ext uri="{FF2B5EF4-FFF2-40B4-BE49-F238E27FC236}">
                <a16:creationId xmlns:a16="http://schemas.microsoft.com/office/drawing/2014/main" id="{2B88EB53-D95C-40AF-9DB6-B4FE2D67DCE9}"/>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7174663" y="5025775"/>
            <a:ext cx="5327889" cy="1816376"/>
          </a:xfrm>
          <a:prstGeom prst="rect">
            <a:avLst/>
          </a:prstGeom>
        </p:spPr>
      </p:pic>
    </p:spTree>
    <p:custDataLst>
      <p:tags r:id="rId1"/>
    </p:custDataLst>
    <p:extLst>
      <p:ext uri="{BB962C8B-B14F-4D97-AF65-F5344CB8AC3E}">
        <p14:creationId xmlns:p14="http://schemas.microsoft.com/office/powerpoint/2010/main" val="346070380"/>
      </p:ext>
    </p:extLst>
  </p:cSld>
  <p:clrMapOvr>
    <a:masterClrMapping/>
  </p:clrMapOvr>
  <p:transition spd="slow" advTm="6632">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right)">
                                      <p:cBhvr>
                                        <p:cTn id="25" dur="500"/>
                                        <p:tgtEl>
                                          <p:spTgt spid="7"/>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right)">
                                      <p:cBhvr>
                                        <p:cTn id="50" dur="500"/>
                                        <p:tgtEl>
                                          <p:spTgt spid="14"/>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right)">
                                      <p:cBhvr>
                                        <p:cTn id="53" dur="500"/>
                                        <p:tgtEl>
                                          <p:spTgt spid="15"/>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right)">
                                      <p:cBhvr>
                                        <p:cTn id="56" dur="500"/>
                                        <p:tgtEl>
                                          <p:spTgt spid="16"/>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right)">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left)">
                                      <p:cBhvr>
                                        <p:cTn id="64" dur="500"/>
                                        <p:tgtEl>
                                          <p:spTgt spid="1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left)">
                                      <p:cBhvr>
                                        <p:cTn id="70" dur="500"/>
                                        <p:tgtEl>
                                          <p:spTgt spid="1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left)">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MH_SubTitle_1">
            <a:extLst>
              <a:ext uri="{FF2B5EF4-FFF2-40B4-BE49-F238E27FC236}">
                <a16:creationId xmlns:a16="http://schemas.microsoft.com/office/drawing/2014/main" id="{EA1ABA70-84A8-49F0-9B2E-EA633CA6EF41}"/>
              </a:ext>
            </a:extLst>
          </p:cNvPr>
          <p:cNvSpPr/>
          <p:nvPr>
            <p:custDataLst>
              <p:tags r:id="rId2"/>
            </p:custDataLst>
          </p:nvPr>
        </p:nvSpPr>
        <p:spPr>
          <a:xfrm>
            <a:off x="1031101" y="1460988"/>
            <a:ext cx="1816100" cy="1817687"/>
          </a:xfrm>
          <a:prstGeom prst="ellipse">
            <a:avLst/>
          </a:prstGeom>
          <a:solidFill>
            <a:srgbClr val="EB5D32"/>
          </a:solidFill>
          <a:ln w="57150" cap="flat" cmpd="sng" algn="ctr">
            <a:solidFill>
              <a:sysClr val="window" lastClr="FFFFFF"/>
            </a:solidFill>
            <a:prstDash val="solid"/>
          </a:ln>
          <a:effectLst>
            <a:outerShdw blurRad="127000" dist="12700" dir="16200000" rotWithShape="0">
              <a:sysClr val="windowText" lastClr="000000">
                <a:lumMod val="50000"/>
                <a:lumOff val="50000"/>
                <a:alpha val="30000"/>
              </a:sysClr>
            </a:outerShdw>
          </a:effectLst>
        </p:spPr>
        <p:txBody>
          <a:bodyPr lIns="0" tIns="0" rIns="0" bIns="0" anchor="ctr">
            <a:normAutofit/>
          </a:bodyPr>
          <a:lstStyle/>
          <a:p>
            <a:pPr algn="ctr">
              <a:defRPr/>
            </a:pPr>
            <a:r>
              <a:rPr lang="zh-CN" altLang="en-US" sz="2000" kern="0" dirty="0">
                <a:solidFill>
                  <a:srgbClr val="FFFFFF"/>
                </a:solidFill>
                <a:latin typeface="思源黑体 CN Medium" panose="020B0600000000000000" pitchFamily="34" charset="-122"/>
                <a:ea typeface="思源黑体 CN Medium" panose="020B0600000000000000" pitchFamily="34" charset="-122"/>
              </a:rPr>
              <a:t>添加标题</a:t>
            </a:r>
            <a:endParaRPr lang="en-US" altLang="zh-CN" sz="2000" kern="0" dirty="0">
              <a:solidFill>
                <a:srgbClr val="FFFFFF"/>
              </a:solidFill>
              <a:latin typeface="思源黑体 CN Medium" panose="020B0600000000000000" pitchFamily="34" charset="-122"/>
              <a:ea typeface="思源黑体 CN Medium" panose="020B0600000000000000" pitchFamily="34" charset="-122"/>
            </a:endParaRPr>
          </a:p>
        </p:txBody>
      </p:sp>
      <p:sp>
        <p:nvSpPr>
          <p:cNvPr id="3" name="MH_Other_1">
            <a:extLst>
              <a:ext uri="{FF2B5EF4-FFF2-40B4-BE49-F238E27FC236}">
                <a16:creationId xmlns:a16="http://schemas.microsoft.com/office/drawing/2014/main" id="{882A1E3A-4B4A-4606-92AF-9BD39EA706BC}"/>
              </a:ext>
            </a:extLst>
          </p:cNvPr>
          <p:cNvSpPr txBox="1"/>
          <p:nvPr>
            <p:custDataLst>
              <p:tags r:id="rId3"/>
            </p:custDataLst>
          </p:nvPr>
        </p:nvSpPr>
        <p:spPr>
          <a:xfrm flipH="1">
            <a:off x="1636142" y="957366"/>
            <a:ext cx="522258" cy="1178208"/>
          </a:xfrm>
          <a:prstGeom prst="rect">
            <a:avLst/>
          </a:prstGeom>
          <a:noFill/>
          <a:ln>
            <a:noFill/>
          </a:ln>
        </p:spPr>
        <p:txBody>
          <a:bodyPr>
            <a:spAutoFit/>
          </a:bodyPr>
          <a:lstStyle>
            <a:defPPr>
              <a:defRPr lang="en-US"/>
            </a:defPPr>
            <a:lvl1pPr marR="0" lvl="0" indent="0" algn="ctr" fontAlgn="auto">
              <a:lnSpc>
                <a:spcPct val="80000"/>
              </a:lnSpc>
              <a:spcBef>
                <a:spcPts val="0"/>
              </a:spcBef>
              <a:spcAft>
                <a:spcPts val="0"/>
              </a:spcAft>
              <a:buClrTx/>
              <a:buSzTx/>
              <a:buFontTx/>
              <a:buNone/>
              <a:tabLst/>
              <a:defRPr kumimoji="0" sz="8000" b="1" i="0" u="none" strike="noStrike" kern="0" cap="none" spc="0" normalizeH="0" baseline="0">
                <a:ln w="57150" cmpd="sng">
                  <a:solidFill>
                    <a:schemeClr val="bg1"/>
                  </a:solidFill>
                  <a:prstDash val="solid"/>
                </a:ln>
                <a:solidFill>
                  <a:srgbClr val="EAB200"/>
                </a:solidFill>
                <a:effectLst>
                  <a:outerShdw dist="50800" dir="13800000" rotWithShape="0">
                    <a:prstClr val="black">
                      <a:alpha val="19000"/>
                    </a:prstClr>
                  </a:outerShdw>
                </a:effectLst>
                <a:uLnTx/>
                <a:uFillTx/>
                <a:latin typeface="Arial Narrow" pitchFamily="34" charset="0"/>
                <a:ea typeface="微软雅黑" pitchFamily="34" charset="-122"/>
                <a:cs typeface="Times New Roman" pitchFamily="18" charset="0"/>
              </a:defRPr>
            </a:lvl1pPr>
          </a:lstStyle>
          <a:p>
            <a:pPr eaLnBrk="1" hangingPunct="1">
              <a:defRPr/>
            </a:pPr>
            <a:r>
              <a:rPr lang="en-US" altLang="zh-CN" sz="8625" dirty="0">
                <a:ln w="57150" cmpd="sng">
                  <a:solidFill>
                    <a:sysClr val="window" lastClr="FFFFFF"/>
                  </a:solidFill>
                  <a:prstDash val="solid"/>
                </a:ln>
                <a:solidFill>
                  <a:srgbClr val="A3A3A3"/>
                </a:solidFill>
                <a:effectLst>
                  <a:outerShdw blurRad="50800" dist="38100" dir="16200000" rotWithShape="0">
                    <a:prstClr val="black">
                      <a:alpha val="20000"/>
                    </a:prstClr>
                  </a:outerShdw>
                </a:effectLst>
                <a:latin typeface="思源黑体 CN Medium" panose="020B0600000000000000" pitchFamily="34" charset="-122"/>
                <a:ea typeface="思源黑体 CN Medium" panose="020B0600000000000000" pitchFamily="34" charset="-122"/>
              </a:rPr>
              <a:t>1</a:t>
            </a:r>
            <a:endParaRPr lang="zh-CN" altLang="en-US" sz="8625" dirty="0">
              <a:ln w="57150" cmpd="sng">
                <a:solidFill>
                  <a:sysClr val="window" lastClr="FFFFFF"/>
                </a:solidFill>
                <a:prstDash val="solid"/>
              </a:ln>
              <a:solidFill>
                <a:srgbClr val="A3A3A3"/>
              </a:solidFill>
              <a:effectLst>
                <a:outerShdw blurRad="50800" dist="38100" dir="16200000" rotWithShape="0">
                  <a:prstClr val="black">
                    <a:alpha val="20000"/>
                  </a:prstClr>
                </a:outerShdw>
              </a:effectLst>
              <a:latin typeface="思源黑体 CN Medium" panose="020B0600000000000000" pitchFamily="34" charset="-122"/>
              <a:ea typeface="思源黑体 CN Medium" panose="020B0600000000000000" pitchFamily="34" charset="-122"/>
            </a:endParaRPr>
          </a:p>
        </p:txBody>
      </p:sp>
      <p:sp>
        <p:nvSpPr>
          <p:cNvPr id="4" name="MH_SubTitle_2">
            <a:extLst>
              <a:ext uri="{FF2B5EF4-FFF2-40B4-BE49-F238E27FC236}">
                <a16:creationId xmlns:a16="http://schemas.microsoft.com/office/drawing/2014/main" id="{0D44E7F4-C65A-4C4E-9E80-382CFA2674E3}"/>
              </a:ext>
            </a:extLst>
          </p:cNvPr>
          <p:cNvSpPr/>
          <p:nvPr>
            <p:custDataLst>
              <p:tags r:id="rId4"/>
            </p:custDataLst>
          </p:nvPr>
        </p:nvSpPr>
        <p:spPr>
          <a:xfrm>
            <a:off x="2902088" y="2224574"/>
            <a:ext cx="1817688" cy="1817688"/>
          </a:xfrm>
          <a:prstGeom prst="ellipse">
            <a:avLst/>
          </a:prstGeom>
          <a:solidFill>
            <a:srgbClr val="3299BA"/>
          </a:solidFill>
          <a:ln w="57150" cap="flat" cmpd="sng" algn="ctr">
            <a:solidFill>
              <a:sysClr val="window" lastClr="FFFFFF"/>
            </a:solidFill>
            <a:prstDash val="solid"/>
          </a:ln>
          <a:effectLst>
            <a:outerShdw blurRad="127000" dist="12700" dir="16200000" rotWithShape="0">
              <a:sysClr val="windowText" lastClr="000000">
                <a:lumMod val="50000"/>
                <a:lumOff val="50000"/>
                <a:alpha val="30000"/>
              </a:sysClr>
            </a:outerShdw>
          </a:effectLst>
        </p:spPr>
        <p:txBody>
          <a:bodyPr lIns="0" tIns="0" rIns="0" bIns="0" anchor="ctr">
            <a:normAutofit/>
          </a:bodyPr>
          <a:lstStyle/>
          <a:p>
            <a:pPr algn="ctr">
              <a:defRPr/>
            </a:pPr>
            <a:r>
              <a:rPr lang="zh-CN" altLang="en-US" sz="2000" kern="0" dirty="0">
                <a:solidFill>
                  <a:srgbClr val="FFFFFF"/>
                </a:solidFill>
                <a:latin typeface="思源黑体 CN Medium" panose="020B0600000000000000" pitchFamily="34" charset="-122"/>
                <a:ea typeface="思源黑体 CN Medium" panose="020B0600000000000000" pitchFamily="34" charset="-122"/>
              </a:rPr>
              <a:t>添加标题</a:t>
            </a:r>
            <a:endParaRPr lang="en-US" sz="2000" kern="0" dirty="0">
              <a:solidFill>
                <a:srgbClr val="FFFFFF"/>
              </a:solidFill>
              <a:latin typeface="思源黑体 CN Medium" panose="020B0600000000000000" pitchFamily="34" charset="-122"/>
              <a:ea typeface="思源黑体 CN Medium" panose="020B0600000000000000" pitchFamily="34" charset="-122"/>
            </a:endParaRPr>
          </a:p>
        </p:txBody>
      </p:sp>
      <p:sp>
        <p:nvSpPr>
          <p:cNvPr id="5" name="MH_Other_2">
            <a:extLst>
              <a:ext uri="{FF2B5EF4-FFF2-40B4-BE49-F238E27FC236}">
                <a16:creationId xmlns:a16="http://schemas.microsoft.com/office/drawing/2014/main" id="{D0AB84B2-054D-4066-9B75-A35EEA3896A9}"/>
              </a:ext>
            </a:extLst>
          </p:cNvPr>
          <p:cNvSpPr txBox="1"/>
          <p:nvPr>
            <p:custDataLst>
              <p:tags r:id="rId5"/>
            </p:custDataLst>
          </p:nvPr>
        </p:nvSpPr>
        <p:spPr>
          <a:xfrm flipH="1">
            <a:off x="3508556" y="1730012"/>
            <a:ext cx="522258" cy="1178208"/>
          </a:xfrm>
          <a:prstGeom prst="rect">
            <a:avLst/>
          </a:prstGeom>
          <a:noFill/>
          <a:ln>
            <a:noFill/>
          </a:ln>
        </p:spPr>
        <p:txBody>
          <a:bodyPr>
            <a:spAutoFit/>
          </a:bodyPr>
          <a:lstStyle>
            <a:defPPr>
              <a:defRPr lang="zh-CN"/>
            </a:defPPr>
            <a:lvl1pPr marR="0" lvl="0" indent="0" algn="ctr" fontAlgn="auto">
              <a:lnSpc>
                <a:spcPct val="80000"/>
              </a:lnSpc>
              <a:spcBef>
                <a:spcPts val="0"/>
              </a:spcBef>
              <a:spcAft>
                <a:spcPts val="0"/>
              </a:spcAft>
              <a:buClrTx/>
              <a:buSzTx/>
              <a:buFontTx/>
              <a:buNone/>
              <a:tabLst/>
              <a:defRPr kumimoji="0" sz="8625" b="1" i="0" u="none" strike="noStrike" kern="0" cap="none" spc="0" normalizeH="0" baseline="0">
                <a:ln w="57150" cmpd="sng">
                  <a:solidFill>
                    <a:sysClr val="window" lastClr="FFFFFF"/>
                  </a:solidFill>
                  <a:prstDash val="solid"/>
                </a:ln>
                <a:solidFill>
                  <a:schemeClr val="bg1">
                    <a:lumMod val="65000"/>
                  </a:schemeClr>
                </a:solidFill>
                <a:effectLst>
                  <a:outerShdw blurRad="50800" dist="38100" dir="16200000" rotWithShape="0">
                    <a:prstClr val="black">
                      <a:alpha val="20000"/>
                    </a:prstClr>
                  </a:outerShdw>
                </a:effectLst>
                <a:uLnTx/>
                <a:uFillTx/>
                <a:latin typeface="Arial Narrow" pitchFamily="34" charset="0"/>
                <a:ea typeface="微软雅黑" pitchFamily="34" charset="-122"/>
                <a:cs typeface="Times New Roman" pitchFamily="18" charset="0"/>
              </a:defRPr>
            </a:lvl1pPr>
          </a:lstStyle>
          <a:p>
            <a:pPr eaLnBrk="1" hangingPunct="1">
              <a:defRPr/>
            </a:pPr>
            <a:r>
              <a:rPr lang="en-US" altLang="zh-CN" dirty="0">
                <a:solidFill>
                  <a:srgbClr val="A3A3A3"/>
                </a:solidFill>
                <a:latin typeface="思源黑体 CN Medium" panose="020B0600000000000000" pitchFamily="34" charset="-122"/>
                <a:ea typeface="思源黑体 CN Medium" panose="020B0600000000000000" pitchFamily="34" charset="-122"/>
              </a:rPr>
              <a:t>2</a:t>
            </a:r>
            <a:endParaRPr lang="zh-CN" altLang="en-US" dirty="0">
              <a:solidFill>
                <a:srgbClr val="A3A3A3"/>
              </a:solidFill>
              <a:latin typeface="思源黑体 CN Medium" panose="020B0600000000000000" pitchFamily="34" charset="-122"/>
              <a:ea typeface="思源黑体 CN Medium" panose="020B0600000000000000" pitchFamily="34" charset="-122"/>
            </a:endParaRPr>
          </a:p>
        </p:txBody>
      </p:sp>
      <p:sp>
        <p:nvSpPr>
          <p:cNvPr id="6" name="MH_SubTitle_3">
            <a:extLst>
              <a:ext uri="{FF2B5EF4-FFF2-40B4-BE49-F238E27FC236}">
                <a16:creationId xmlns:a16="http://schemas.microsoft.com/office/drawing/2014/main" id="{D4543159-7870-4DFC-A2F1-3EA7871AC26B}"/>
              </a:ext>
            </a:extLst>
          </p:cNvPr>
          <p:cNvSpPr/>
          <p:nvPr>
            <p:custDataLst>
              <p:tags r:id="rId6"/>
            </p:custDataLst>
          </p:nvPr>
        </p:nvSpPr>
        <p:spPr>
          <a:xfrm>
            <a:off x="4808975" y="1460988"/>
            <a:ext cx="1816100" cy="1817687"/>
          </a:xfrm>
          <a:prstGeom prst="ellipse">
            <a:avLst/>
          </a:prstGeom>
          <a:solidFill>
            <a:srgbClr val="F0A22E"/>
          </a:solidFill>
          <a:ln w="57150" cap="flat" cmpd="sng" algn="ctr">
            <a:solidFill>
              <a:sysClr val="window" lastClr="FFFFFF"/>
            </a:solidFill>
            <a:prstDash val="solid"/>
          </a:ln>
          <a:effectLst>
            <a:outerShdw blurRad="127000" dist="12700" dir="16200000" rotWithShape="0">
              <a:sysClr val="windowText" lastClr="000000">
                <a:lumMod val="50000"/>
                <a:lumOff val="50000"/>
                <a:alpha val="30000"/>
              </a:sysClr>
            </a:outerShdw>
          </a:effectLst>
        </p:spPr>
        <p:txBody>
          <a:bodyPr lIns="0" tIns="0" rIns="0" bIns="0" anchor="ctr">
            <a:normAutofit/>
          </a:bodyPr>
          <a:lstStyle/>
          <a:p>
            <a:pPr algn="ctr">
              <a:defRPr/>
            </a:pPr>
            <a:r>
              <a:rPr lang="zh-CN" altLang="en-US" sz="2000" kern="0" dirty="0">
                <a:solidFill>
                  <a:srgbClr val="FFFFFF"/>
                </a:solidFill>
                <a:latin typeface="思源黑体 CN Medium" panose="020B0600000000000000" pitchFamily="34" charset="-122"/>
                <a:ea typeface="思源黑体 CN Medium" panose="020B0600000000000000" pitchFamily="34" charset="-122"/>
              </a:rPr>
              <a:t>添加标题</a:t>
            </a:r>
            <a:endParaRPr lang="en-US" altLang="zh-CN" sz="2000" kern="0" dirty="0">
              <a:solidFill>
                <a:srgbClr val="FFFFFF"/>
              </a:solidFill>
              <a:latin typeface="思源黑体 CN Medium" panose="020B0600000000000000" pitchFamily="34" charset="-122"/>
              <a:ea typeface="思源黑体 CN Medium" panose="020B0600000000000000" pitchFamily="34" charset="-122"/>
            </a:endParaRPr>
          </a:p>
        </p:txBody>
      </p:sp>
      <p:sp>
        <p:nvSpPr>
          <p:cNvPr id="7" name="MH_Other_3">
            <a:extLst>
              <a:ext uri="{FF2B5EF4-FFF2-40B4-BE49-F238E27FC236}">
                <a16:creationId xmlns:a16="http://schemas.microsoft.com/office/drawing/2014/main" id="{95E7D729-E27F-4BA7-BCED-18E6E9DBED02}"/>
              </a:ext>
            </a:extLst>
          </p:cNvPr>
          <p:cNvSpPr txBox="1"/>
          <p:nvPr>
            <p:custDataLst>
              <p:tags r:id="rId7"/>
            </p:custDataLst>
          </p:nvPr>
        </p:nvSpPr>
        <p:spPr>
          <a:xfrm flipH="1">
            <a:off x="5414073" y="957366"/>
            <a:ext cx="522258" cy="1178208"/>
          </a:xfrm>
          <a:prstGeom prst="rect">
            <a:avLst/>
          </a:prstGeom>
          <a:noFill/>
          <a:ln>
            <a:noFill/>
          </a:ln>
        </p:spPr>
        <p:txBody>
          <a:bodyPr>
            <a:spAutoFit/>
          </a:bodyPr>
          <a:lstStyle>
            <a:defPPr>
              <a:defRPr lang="zh-CN"/>
            </a:defPPr>
            <a:lvl1pPr marR="0" lvl="0" indent="0" algn="ctr" fontAlgn="auto">
              <a:lnSpc>
                <a:spcPct val="80000"/>
              </a:lnSpc>
              <a:spcBef>
                <a:spcPts val="0"/>
              </a:spcBef>
              <a:spcAft>
                <a:spcPts val="0"/>
              </a:spcAft>
              <a:buClrTx/>
              <a:buSzTx/>
              <a:buFontTx/>
              <a:buNone/>
              <a:tabLst/>
              <a:defRPr kumimoji="0" sz="8625" b="1" i="0" u="none" strike="noStrike" kern="0" cap="none" spc="0" normalizeH="0" baseline="0">
                <a:ln w="57150" cmpd="sng">
                  <a:solidFill>
                    <a:sysClr val="window" lastClr="FFFFFF"/>
                  </a:solidFill>
                  <a:prstDash val="solid"/>
                </a:ln>
                <a:solidFill>
                  <a:schemeClr val="bg1">
                    <a:lumMod val="65000"/>
                  </a:schemeClr>
                </a:solidFill>
                <a:effectLst>
                  <a:outerShdw blurRad="50800" dist="38100" dir="16200000" rotWithShape="0">
                    <a:prstClr val="black">
                      <a:alpha val="20000"/>
                    </a:prstClr>
                  </a:outerShdw>
                </a:effectLst>
                <a:uLnTx/>
                <a:uFillTx/>
                <a:latin typeface="Arial Narrow" pitchFamily="34" charset="0"/>
                <a:ea typeface="微软雅黑" pitchFamily="34" charset="-122"/>
                <a:cs typeface="Times New Roman" pitchFamily="18" charset="0"/>
              </a:defRPr>
            </a:lvl1pPr>
          </a:lstStyle>
          <a:p>
            <a:pPr eaLnBrk="1" hangingPunct="1">
              <a:defRPr/>
            </a:pPr>
            <a:r>
              <a:rPr lang="en-US" altLang="zh-CN" dirty="0">
                <a:solidFill>
                  <a:srgbClr val="A3A3A3"/>
                </a:solidFill>
                <a:latin typeface="思源黑体 CN Medium" panose="020B0600000000000000" pitchFamily="34" charset="-122"/>
                <a:ea typeface="思源黑体 CN Medium" panose="020B0600000000000000" pitchFamily="34" charset="-122"/>
              </a:rPr>
              <a:t>3</a:t>
            </a:r>
            <a:endParaRPr lang="zh-CN" altLang="en-US" dirty="0">
              <a:solidFill>
                <a:srgbClr val="A3A3A3"/>
              </a:solidFill>
              <a:latin typeface="思源黑体 CN Medium" panose="020B0600000000000000" pitchFamily="34" charset="-122"/>
              <a:ea typeface="思源黑体 CN Medium" panose="020B0600000000000000" pitchFamily="34" charset="-122"/>
            </a:endParaRPr>
          </a:p>
        </p:txBody>
      </p:sp>
      <p:cxnSp>
        <p:nvCxnSpPr>
          <p:cNvPr id="8" name="MH_Other_4">
            <a:extLst>
              <a:ext uri="{FF2B5EF4-FFF2-40B4-BE49-F238E27FC236}">
                <a16:creationId xmlns:a16="http://schemas.microsoft.com/office/drawing/2014/main" id="{95C43DF9-E489-4982-B821-E735D09EE6DC}"/>
              </a:ext>
            </a:extLst>
          </p:cNvPr>
          <p:cNvCxnSpPr/>
          <p:nvPr>
            <p:custDataLst>
              <p:tags r:id="rId8"/>
            </p:custDataLst>
          </p:nvPr>
        </p:nvCxnSpPr>
        <p:spPr>
          <a:xfrm>
            <a:off x="1939151" y="2935775"/>
            <a:ext cx="0" cy="1000125"/>
          </a:xfrm>
          <a:prstGeom prst="line">
            <a:avLst/>
          </a:prstGeom>
          <a:noFill/>
          <a:ln w="57150" cap="flat" cmpd="sng" algn="ctr">
            <a:solidFill>
              <a:sysClr val="window" lastClr="FFFFFF"/>
            </a:solidFill>
            <a:prstDash val="solid"/>
          </a:ln>
          <a:effectLst>
            <a:outerShdw blurRad="50800" dist="38100" dir="5400000" algn="t" rotWithShape="0">
              <a:prstClr val="black">
                <a:alpha val="40000"/>
              </a:prstClr>
            </a:outerShdw>
          </a:effectLst>
        </p:spPr>
      </p:cxnSp>
      <p:cxnSp>
        <p:nvCxnSpPr>
          <p:cNvPr id="9" name="MH_Other_5">
            <a:extLst>
              <a:ext uri="{FF2B5EF4-FFF2-40B4-BE49-F238E27FC236}">
                <a16:creationId xmlns:a16="http://schemas.microsoft.com/office/drawing/2014/main" id="{8C77D327-DD39-496F-AE80-32748FE511A9}"/>
              </a:ext>
            </a:extLst>
          </p:cNvPr>
          <p:cNvCxnSpPr/>
          <p:nvPr>
            <p:custDataLst>
              <p:tags r:id="rId9"/>
            </p:custDataLst>
          </p:nvPr>
        </p:nvCxnSpPr>
        <p:spPr>
          <a:xfrm>
            <a:off x="3811726" y="3718413"/>
            <a:ext cx="0" cy="1000125"/>
          </a:xfrm>
          <a:prstGeom prst="line">
            <a:avLst/>
          </a:prstGeom>
          <a:noFill/>
          <a:ln w="57150" cap="flat" cmpd="sng" algn="ctr">
            <a:solidFill>
              <a:sysClr val="window" lastClr="FFFFFF"/>
            </a:solidFill>
            <a:prstDash val="solid"/>
          </a:ln>
          <a:effectLst>
            <a:outerShdw blurRad="50800" dist="38100" dir="5400000" algn="t" rotWithShape="0">
              <a:prstClr val="black">
                <a:alpha val="40000"/>
              </a:prstClr>
            </a:outerShdw>
          </a:effectLst>
        </p:spPr>
      </p:cxnSp>
      <p:cxnSp>
        <p:nvCxnSpPr>
          <p:cNvPr id="10" name="MH_Other_6">
            <a:extLst>
              <a:ext uri="{FF2B5EF4-FFF2-40B4-BE49-F238E27FC236}">
                <a16:creationId xmlns:a16="http://schemas.microsoft.com/office/drawing/2014/main" id="{E8484014-0C4B-44F8-A0F4-D2AE5A9AB058}"/>
              </a:ext>
            </a:extLst>
          </p:cNvPr>
          <p:cNvCxnSpPr/>
          <p:nvPr>
            <p:custDataLst>
              <p:tags r:id="rId10"/>
            </p:custDataLst>
          </p:nvPr>
        </p:nvCxnSpPr>
        <p:spPr>
          <a:xfrm>
            <a:off x="5717025" y="2935775"/>
            <a:ext cx="0" cy="1000125"/>
          </a:xfrm>
          <a:prstGeom prst="line">
            <a:avLst/>
          </a:prstGeom>
          <a:noFill/>
          <a:ln w="57150" cap="flat" cmpd="sng" algn="ctr">
            <a:solidFill>
              <a:sysClr val="window" lastClr="FFFFFF"/>
            </a:solidFill>
            <a:prstDash val="solid"/>
          </a:ln>
          <a:effectLst>
            <a:outerShdw blurRad="50800" dist="38100" dir="5400000" algn="t" rotWithShape="0">
              <a:prstClr val="black">
                <a:alpha val="40000"/>
              </a:prstClr>
            </a:outerShdw>
          </a:effectLst>
        </p:spPr>
      </p:cxnSp>
      <p:sp>
        <p:nvSpPr>
          <p:cNvPr id="11" name="MH_Text_3">
            <a:extLst>
              <a:ext uri="{FF2B5EF4-FFF2-40B4-BE49-F238E27FC236}">
                <a16:creationId xmlns:a16="http://schemas.microsoft.com/office/drawing/2014/main" id="{D5D8D65E-8265-487B-B64E-F81867D8CDD0}"/>
              </a:ext>
            </a:extLst>
          </p:cNvPr>
          <p:cNvSpPr/>
          <p:nvPr>
            <p:custDataLst>
              <p:tags r:id="rId11"/>
            </p:custDataLst>
          </p:nvPr>
        </p:nvSpPr>
        <p:spPr>
          <a:xfrm>
            <a:off x="4793100" y="3961300"/>
            <a:ext cx="1873250" cy="1295405"/>
          </a:xfrm>
          <a:prstGeom prst="rect">
            <a:avLst/>
          </a:prstGeom>
          <a:solidFill>
            <a:sysClr val="window" lastClr="FFFFFF"/>
          </a:solidFill>
          <a:ln w="57150" cap="flat" cmpd="sng" algn="ctr">
            <a:solidFill>
              <a:sysClr val="window" lastClr="FFFFFF"/>
            </a:solidFill>
            <a:prstDash val="solid"/>
          </a:ln>
          <a:effectLst>
            <a:outerShdw blurRad="63500" sx="103000" sy="103000" algn="ctr" rotWithShape="0">
              <a:prstClr val="black">
                <a:alpha val="17000"/>
              </a:prstClr>
            </a:outerShdw>
          </a:effectLst>
        </p:spPr>
        <p:txBody>
          <a:bodyPr lIns="0" tIns="0" rIns="0" bIns="0" anchor="ctr">
            <a:normAutofit/>
          </a:bodyPr>
          <a:lstStyle/>
          <a:p>
            <a:pPr algn="ct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zh-CN" altLang="en-US" sz="1600" dirty="0">
              <a:latin typeface="思源黑体 CN Medium" panose="020B0600000000000000" pitchFamily="34" charset="-122"/>
              <a:ea typeface="思源黑体 CN Medium" panose="020B0600000000000000" pitchFamily="34" charset="-122"/>
            </a:endParaRPr>
          </a:p>
        </p:txBody>
      </p:sp>
      <p:sp>
        <p:nvSpPr>
          <p:cNvPr id="12" name="MH_Text_2">
            <a:extLst>
              <a:ext uri="{FF2B5EF4-FFF2-40B4-BE49-F238E27FC236}">
                <a16:creationId xmlns:a16="http://schemas.microsoft.com/office/drawing/2014/main" id="{2E5757E7-3DE1-43FB-B7FE-98AA40ED5C3C}"/>
              </a:ext>
            </a:extLst>
          </p:cNvPr>
          <p:cNvSpPr/>
          <p:nvPr>
            <p:custDataLst>
              <p:tags r:id="rId12"/>
            </p:custDataLst>
          </p:nvPr>
        </p:nvSpPr>
        <p:spPr>
          <a:xfrm>
            <a:off x="2887801" y="4728063"/>
            <a:ext cx="1871662" cy="1295405"/>
          </a:xfrm>
          <a:prstGeom prst="rect">
            <a:avLst/>
          </a:prstGeom>
          <a:solidFill>
            <a:sysClr val="window" lastClr="FFFFFF"/>
          </a:solidFill>
          <a:ln w="57150" cap="flat" cmpd="sng" algn="ctr">
            <a:solidFill>
              <a:sysClr val="window" lastClr="FFFFFF"/>
            </a:solidFill>
            <a:prstDash val="solid"/>
          </a:ln>
          <a:effectLst>
            <a:outerShdw blurRad="63500" sx="103000" sy="103000" algn="ctr" rotWithShape="0">
              <a:prstClr val="black">
                <a:alpha val="17000"/>
              </a:prstClr>
            </a:outerShdw>
          </a:effectLst>
        </p:spPr>
        <p:txBody>
          <a:bodyPr lIns="0" tIns="0" rIns="0" bIns="0" anchor="ctr">
            <a:normAutofit/>
          </a:bodyPr>
          <a:lstStyle/>
          <a:p>
            <a:pPr algn="ct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zh-CN" altLang="en-US" sz="1600" dirty="0">
              <a:latin typeface="思源黑体 CN Medium" panose="020B0600000000000000" pitchFamily="34" charset="-122"/>
              <a:ea typeface="思源黑体 CN Medium" panose="020B0600000000000000" pitchFamily="34" charset="-122"/>
            </a:endParaRPr>
          </a:p>
        </p:txBody>
      </p:sp>
      <p:sp>
        <p:nvSpPr>
          <p:cNvPr id="13" name="MH_Text_1">
            <a:extLst>
              <a:ext uri="{FF2B5EF4-FFF2-40B4-BE49-F238E27FC236}">
                <a16:creationId xmlns:a16="http://schemas.microsoft.com/office/drawing/2014/main" id="{97D42FDA-A879-4EC7-900B-E94182477B3D}"/>
              </a:ext>
            </a:extLst>
          </p:cNvPr>
          <p:cNvSpPr/>
          <p:nvPr>
            <p:custDataLst>
              <p:tags r:id="rId13"/>
            </p:custDataLst>
          </p:nvPr>
        </p:nvSpPr>
        <p:spPr>
          <a:xfrm>
            <a:off x="1002526" y="3961300"/>
            <a:ext cx="1873250" cy="1295405"/>
          </a:xfrm>
          <a:prstGeom prst="rect">
            <a:avLst/>
          </a:prstGeom>
          <a:solidFill>
            <a:sysClr val="window" lastClr="FFFFFF"/>
          </a:solidFill>
          <a:ln w="57150" cap="flat" cmpd="sng" algn="ctr">
            <a:solidFill>
              <a:sysClr val="window" lastClr="FFFFFF"/>
            </a:solidFill>
            <a:prstDash val="solid"/>
          </a:ln>
          <a:effectLst>
            <a:outerShdw blurRad="63500" sx="103000" sy="103000" algn="ctr" rotWithShape="0">
              <a:prstClr val="black">
                <a:alpha val="17000"/>
              </a:prstClr>
            </a:outerShdw>
          </a:effectLst>
        </p:spPr>
        <p:txBody>
          <a:bodyPr lIns="0" tIns="0" rIns="0" bIns="0" anchor="ctr">
            <a:normAutofit/>
          </a:bodyPr>
          <a:lstStyle/>
          <a:p>
            <a:pPr algn="ct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zh-CN" altLang="en-US" sz="1600" dirty="0">
              <a:latin typeface="思源黑体 CN Medium" panose="020B0600000000000000" pitchFamily="34" charset="-122"/>
              <a:ea typeface="思源黑体 CN Medium" panose="020B0600000000000000" pitchFamily="34" charset="-122"/>
            </a:endParaRPr>
          </a:p>
        </p:txBody>
      </p:sp>
      <p:sp>
        <p:nvSpPr>
          <p:cNvPr id="14" name="PA-文本 文本框 4627">
            <a:extLst>
              <a:ext uri="{FF2B5EF4-FFF2-40B4-BE49-F238E27FC236}">
                <a16:creationId xmlns:a16="http://schemas.microsoft.com/office/drawing/2014/main" id="{94D63A41-5335-4BB8-8086-8BCE2ACDA905}"/>
              </a:ext>
            </a:extLst>
          </p:cNvPr>
          <p:cNvSpPr txBox="1"/>
          <p:nvPr>
            <p:custDataLst>
              <p:tags r:id="rId14"/>
            </p:custDataLst>
          </p:nvPr>
        </p:nvSpPr>
        <p:spPr>
          <a:xfrm>
            <a:off x="7321008" y="982927"/>
            <a:ext cx="3318066" cy="1543436"/>
          </a:xfrm>
          <a:prstGeom prst="rect">
            <a:avLst/>
          </a:prstGeom>
          <a:noFill/>
        </p:spPr>
        <p:txBody>
          <a:bodyPr wrap="square" rtlCol="0">
            <a:spAutoFit/>
          </a:bodyPr>
          <a:lstStyle/>
          <a:p>
            <a:pPr>
              <a:lnSpc>
                <a:spcPct val="110000"/>
              </a:lnSpc>
            </a:pPr>
            <a:r>
              <a:rPr lang="zh-CN" altLang="en-US" sz="4400" b="1" spc="140" dirty="0">
                <a:solidFill>
                  <a:srgbClr val="53525E"/>
                </a:solidFill>
                <a:latin typeface="思源黑体 CN Medium" panose="020B0600000000000000" pitchFamily="34" charset="-122"/>
                <a:ea typeface="思源黑体 CN Medium" panose="020B0600000000000000" pitchFamily="34" charset="-122"/>
              </a:rPr>
              <a:t>单击此</a:t>
            </a:r>
            <a:endParaRPr lang="en-US" altLang="zh-CN" sz="4400" b="1" spc="140" dirty="0">
              <a:solidFill>
                <a:srgbClr val="53525E"/>
              </a:solidFill>
              <a:latin typeface="思源黑体 CN Medium" panose="020B0600000000000000" pitchFamily="34" charset="-122"/>
              <a:ea typeface="思源黑体 CN Medium" panose="020B0600000000000000" pitchFamily="34" charset="-122"/>
            </a:endParaRPr>
          </a:p>
          <a:p>
            <a:pPr>
              <a:lnSpc>
                <a:spcPct val="110000"/>
              </a:lnSpc>
            </a:pPr>
            <a:r>
              <a:rPr lang="zh-CN" altLang="en-US" sz="4400" b="1" spc="140" dirty="0">
                <a:solidFill>
                  <a:srgbClr val="53525E"/>
                </a:solidFill>
                <a:latin typeface="思源黑体 CN Medium" panose="020B0600000000000000" pitchFamily="34" charset="-122"/>
                <a:ea typeface="思源黑体 CN Medium" panose="020B0600000000000000" pitchFamily="34" charset="-122"/>
              </a:rPr>
              <a:t>处添加标题</a:t>
            </a:r>
          </a:p>
        </p:txBody>
      </p:sp>
      <p:sp>
        <p:nvSpPr>
          <p:cNvPr id="16" name="PA-文本框 16">
            <a:extLst>
              <a:ext uri="{FF2B5EF4-FFF2-40B4-BE49-F238E27FC236}">
                <a16:creationId xmlns:a16="http://schemas.microsoft.com/office/drawing/2014/main" id="{260C7F19-053F-4CE2-9D45-F14832681EC4}"/>
              </a:ext>
            </a:extLst>
          </p:cNvPr>
          <p:cNvSpPr txBox="1"/>
          <p:nvPr>
            <p:custDataLst>
              <p:tags r:id="rId15"/>
            </p:custDataLst>
          </p:nvPr>
        </p:nvSpPr>
        <p:spPr>
          <a:xfrm>
            <a:off x="7604107" y="4507113"/>
            <a:ext cx="2487861" cy="384721"/>
          </a:xfrm>
          <a:prstGeom prst="rect">
            <a:avLst/>
          </a:prstGeom>
          <a:noFill/>
        </p:spPr>
        <p:txBody>
          <a:bodyPr wrap="none" lIns="101600" tIns="38100" rIns="76200" bIns="38100" rtlCol="0">
            <a:spAutoFit/>
          </a:bodyPr>
          <a:lstStyle/>
          <a:p>
            <a:r>
              <a:rPr lang="zh-CN" altLang="en-US" sz="2000" b="1" spc="200" dirty="0">
                <a:solidFill>
                  <a:srgbClr val="53525E"/>
                </a:solidFill>
                <a:latin typeface="思源黑体 CN Medium" panose="020B0600000000000000" pitchFamily="34" charset="-122"/>
                <a:ea typeface="思源黑体 CN Medium" panose="020B0600000000000000" pitchFamily="34" charset="-122"/>
              </a:rPr>
              <a:t>单击此处添加标题</a:t>
            </a:r>
          </a:p>
        </p:txBody>
      </p:sp>
      <p:sp>
        <p:nvSpPr>
          <p:cNvPr id="17" name="PA-文本框 20">
            <a:extLst>
              <a:ext uri="{FF2B5EF4-FFF2-40B4-BE49-F238E27FC236}">
                <a16:creationId xmlns:a16="http://schemas.microsoft.com/office/drawing/2014/main" id="{B6DDBA45-5AC7-4AF9-B176-579FACC22770}"/>
              </a:ext>
            </a:extLst>
          </p:cNvPr>
          <p:cNvSpPr txBox="1"/>
          <p:nvPr>
            <p:custDataLst>
              <p:tags r:id="rId16"/>
            </p:custDataLst>
          </p:nvPr>
        </p:nvSpPr>
        <p:spPr>
          <a:xfrm>
            <a:off x="7560342" y="2856290"/>
            <a:ext cx="2487861" cy="384721"/>
          </a:xfrm>
          <a:prstGeom prst="rect">
            <a:avLst/>
          </a:prstGeom>
          <a:noFill/>
        </p:spPr>
        <p:txBody>
          <a:bodyPr wrap="none" lIns="101600" tIns="38100" rIns="76200" bIns="38100" rtlCol="0">
            <a:spAutoFit/>
          </a:bodyPr>
          <a:lstStyle/>
          <a:p>
            <a:r>
              <a:rPr lang="zh-CN" altLang="en-US" sz="2000" b="1" spc="200" dirty="0">
                <a:solidFill>
                  <a:srgbClr val="53525E"/>
                </a:solidFill>
                <a:latin typeface="思源黑体 CN Medium" panose="020B0600000000000000" pitchFamily="34" charset="-122"/>
                <a:ea typeface="思源黑体 CN Medium" panose="020B0600000000000000" pitchFamily="34" charset="-122"/>
              </a:rPr>
              <a:t>单击此处添加标题</a:t>
            </a:r>
          </a:p>
        </p:txBody>
      </p:sp>
      <p:sp>
        <p:nvSpPr>
          <p:cNvPr id="18" name="PA-圆角矩形 21">
            <a:extLst>
              <a:ext uri="{FF2B5EF4-FFF2-40B4-BE49-F238E27FC236}">
                <a16:creationId xmlns:a16="http://schemas.microsoft.com/office/drawing/2014/main" id="{C96D89BC-5CA3-4129-9A60-6685852B0F11}"/>
              </a:ext>
            </a:extLst>
          </p:cNvPr>
          <p:cNvSpPr/>
          <p:nvPr>
            <p:custDataLst>
              <p:tags r:id="rId17"/>
            </p:custDataLst>
          </p:nvPr>
        </p:nvSpPr>
        <p:spPr>
          <a:xfrm flipH="1">
            <a:off x="7449102" y="2824915"/>
            <a:ext cx="96000" cy="395663"/>
          </a:xfrm>
          <a:prstGeom prst="roundRect">
            <a:avLst>
              <a:gd name="adj" fmla="val 50000"/>
            </a:avLst>
          </a:prstGeom>
          <a:solidFill>
            <a:srgbClr val="329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525E"/>
              </a:solidFill>
              <a:latin typeface="思源黑体 CN Medium" panose="020B0600000000000000" pitchFamily="34" charset="-122"/>
              <a:ea typeface="思源黑体 CN Medium" panose="020B0600000000000000" pitchFamily="34" charset="-122"/>
            </a:endParaRPr>
          </a:p>
        </p:txBody>
      </p:sp>
      <p:sp>
        <p:nvSpPr>
          <p:cNvPr id="19" name="PA-圆角矩形 21">
            <a:extLst>
              <a:ext uri="{FF2B5EF4-FFF2-40B4-BE49-F238E27FC236}">
                <a16:creationId xmlns:a16="http://schemas.microsoft.com/office/drawing/2014/main" id="{7CF6D399-44EF-4110-820B-DC5A3BFA492F}"/>
              </a:ext>
            </a:extLst>
          </p:cNvPr>
          <p:cNvSpPr/>
          <p:nvPr>
            <p:custDataLst>
              <p:tags r:id="rId18"/>
            </p:custDataLst>
          </p:nvPr>
        </p:nvSpPr>
        <p:spPr>
          <a:xfrm flipH="1">
            <a:off x="7494935" y="4519633"/>
            <a:ext cx="96000" cy="395663"/>
          </a:xfrm>
          <a:prstGeom prst="roundRect">
            <a:avLst>
              <a:gd name="adj" fmla="val 50000"/>
            </a:avLst>
          </a:prstGeom>
          <a:solidFill>
            <a:srgbClr val="329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525E"/>
              </a:solidFill>
              <a:latin typeface="思源黑体 CN Medium" panose="020B0600000000000000" pitchFamily="34" charset="-122"/>
              <a:ea typeface="思源黑体 CN Medium" panose="020B0600000000000000" pitchFamily="34" charset="-122"/>
            </a:endParaRPr>
          </a:p>
        </p:txBody>
      </p:sp>
      <p:sp>
        <p:nvSpPr>
          <p:cNvPr id="20" name="矩形 19">
            <a:extLst>
              <a:ext uri="{FF2B5EF4-FFF2-40B4-BE49-F238E27FC236}">
                <a16:creationId xmlns:a16="http://schemas.microsoft.com/office/drawing/2014/main" id="{27E6A0B7-688F-4697-B2B7-FAD34AF0FCFA}"/>
              </a:ext>
            </a:extLst>
          </p:cNvPr>
          <p:cNvSpPr/>
          <p:nvPr/>
        </p:nvSpPr>
        <p:spPr>
          <a:xfrm>
            <a:off x="7390098" y="3457487"/>
            <a:ext cx="4301196" cy="584775"/>
          </a:xfrm>
          <a:prstGeom prst="rect">
            <a:avLst/>
          </a:prstGeom>
        </p:spPr>
        <p:txBody>
          <a:bodyPr wrap="square">
            <a:sp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21" name="矩形 20">
            <a:extLst>
              <a:ext uri="{FF2B5EF4-FFF2-40B4-BE49-F238E27FC236}">
                <a16:creationId xmlns:a16="http://schemas.microsoft.com/office/drawing/2014/main" id="{127C168D-CB8B-4507-961D-7395747B1A75}"/>
              </a:ext>
            </a:extLst>
          </p:cNvPr>
          <p:cNvSpPr/>
          <p:nvPr/>
        </p:nvSpPr>
        <p:spPr>
          <a:xfrm>
            <a:off x="7449102" y="5198608"/>
            <a:ext cx="4054859" cy="584775"/>
          </a:xfrm>
          <a:prstGeom prst="rect">
            <a:avLst/>
          </a:prstGeom>
        </p:spPr>
        <p:txBody>
          <a:bodyPr wrap="square">
            <a:spAutoFit/>
          </a:body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Tree>
    <p:custDataLst>
      <p:tags r:id="rId1"/>
    </p:custDataLst>
    <p:extLst>
      <p:ext uri="{BB962C8B-B14F-4D97-AF65-F5344CB8AC3E}">
        <p14:creationId xmlns:p14="http://schemas.microsoft.com/office/powerpoint/2010/main" val="5866593"/>
      </p:ext>
    </p:extLst>
  </p:cSld>
  <p:clrMapOvr>
    <a:masterClrMapping/>
  </p:clrMapOvr>
  <p:transition spd="slow" advTm="8611">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ircle(in)">
                                      <p:cBhvr>
                                        <p:cTn id="12" dur="2000"/>
                                        <p:tgtEl>
                                          <p:spTgt spid="1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ircle(in)">
                                      <p:cBhvr>
                                        <p:cTn id="15" dur="2000"/>
                                        <p:tgtEl>
                                          <p:spTgt spid="18"/>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circle(in)">
                                      <p:cBhvr>
                                        <p:cTn id="18" dur="2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heel(1)">
                                      <p:cBhvr>
                                        <p:cTn id="26" dur="2000"/>
                                        <p:tgtEl>
                                          <p:spTgt spid="19"/>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heel(1)">
                                      <p:cBhvr>
                                        <p:cTn id="29" dur="20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1000"/>
                                        <p:tgtEl>
                                          <p:spTgt spid="9"/>
                                        </p:tgtEl>
                                      </p:cBhvr>
                                    </p:animEffect>
                                    <p:anim calcmode="lin" valueType="num">
                                      <p:cBhvr>
                                        <p:cTn id="67" dur="1000" fill="hold"/>
                                        <p:tgtEl>
                                          <p:spTgt spid="9"/>
                                        </p:tgtEl>
                                        <p:attrNameLst>
                                          <p:attrName>ppt_x</p:attrName>
                                        </p:attrNameLst>
                                      </p:cBhvr>
                                      <p:tavLst>
                                        <p:tav tm="0">
                                          <p:val>
                                            <p:strVal val="#ppt_x"/>
                                          </p:val>
                                        </p:tav>
                                        <p:tav tm="100000">
                                          <p:val>
                                            <p:strVal val="#ppt_x"/>
                                          </p:val>
                                        </p:tav>
                                      </p:tavLst>
                                    </p:anim>
                                    <p:anim calcmode="lin" valueType="num">
                                      <p:cBhvr>
                                        <p:cTn id="68" dur="1000" fill="hold"/>
                                        <p:tgtEl>
                                          <p:spTgt spid="9"/>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anim calcmode="lin" valueType="num">
                                      <p:cBhvr>
                                        <p:cTn id="72" dur="1000" fill="hold"/>
                                        <p:tgtEl>
                                          <p:spTgt spid="12"/>
                                        </p:tgtEl>
                                        <p:attrNameLst>
                                          <p:attrName>ppt_x</p:attrName>
                                        </p:attrNameLst>
                                      </p:cBhvr>
                                      <p:tavLst>
                                        <p:tav tm="0">
                                          <p:val>
                                            <p:strVal val="#ppt_x"/>
                                          </p:val>
                                        </p:tav>
                                        <p:tav tm="100000">
                                          <p:val>
                                            <p:strVal val="#ppt_x"/>
                                          </p:val>
                                        </p:tav>
                                      </p:tavLst>
                                    </p:anim>
                                    <p:anim calcmode="lin" valueType="num">
                                      <p:cBhvr>
                                        <p:cTn id="7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1000"/>
                                        <p:tgtEl>
                                          <p:spTgt spid="6"/>
                                        </p:tgtEl>
                                      </p:cBhvr>
                                    </p:animEffect>
                                    <p:anim calcmode="lin" valueType="num">
                                      <p:cBhvr>
                                        <p:cTn id="79" dur="1000" fill="hold"/>
                                        <p:tgtEl>
                                          <p:spTgt spid="6"/>
                                        </p:tgtEl>
                                        <p:attrNameLst>
                                          <p:attrName>ppt_x</p:attrName>
                                        </p:attrNameLst>
                                      </p:cBhvr>
                                      <p:tavLst>
                                        <p:tav tm="0">
                                          <p:val>
                                            <p:strVal val="#ppt_x"/>
                                          </p:val>
                                        </p:tav>
                                        <p:tav tm="100000">
                                          <p:val>
                                            <p:strVal val="#ppt_x"/>
                                          </p:val>
                                        </p:tav>
                                      </p:tavLst>
                                    </p:anim>
                                    <p:anim calcmode="lin" valueType="num">
                                      <p:cBhvr>
                                        <p:cTn id="80" dur="1000" fill="hold"/>
                                        <p:tgtEl>
                                          <p:spTgt spid="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1000"/>
                                        <p:tgtEl>
                                          <p:spTgt spid="7"/>
                                        </p:tgtEl>
                                      </p:cBhvr>
                                    </p:animEffect>
                                    <p:anim calcmode="lin" valueType="num">
                                      <p:cBhvr>
                                        <p:cTn id="84" dur="1000" fill="hold"/>
                                        <p:tgtEl>
                                          <p:spTgt spid="7"/>
                                        </p:tgtEl>
                                        <p:attrNameLst>
                                          <p:attrName>ppt_x</p:attrName>
                                        </p:attrNameLst>
                                      </p:cBhvr>
                                      <p:tavLst>
                                        <p:tav tm="0">
                                          <p:val>
                                            <p:strVal val="#ppt_x"/>
                                          </p:val>
                                        </p:tav>
                                        <p:tav tm="100000">
                                          <p:val>
                                            <p:strVal val="#ppt_x"/>
                                          </p:val>
                                        </p:tav>
                                      </p:tavLst>
                                    </p:anim>
                                    <p:anim calcmode="lin" valueType="num">
                                      <p:cBhvr>
                                        <p:cTn id="85" dur="1000" fill="hold"/>
                                        <p:tgtEl>
                                          <p:spTgt spid="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1000"/>
                                        <p:tgtEl>
                                          <p:spTgt spid="10"/>
                                        </p:tgtEl>
                                      </p:cBhvr>
                                    </p:animEffect>
                                    <p:anim calcmode="lin" valueType="num">
                                      <p:cBhvr>
                                        <p:cTn id="89" dur="1000" fill="hold"/>
                                        <p:tgtEl>
                                          <p:spTgt spid="10"/>
                                        </p:tgtEl>
                                        <p:attrNameLst>
                                          <p:attrName>ppt_x</p:attrName>
                                        </p:attrNameLst>
                                      </p:cBhvr>
                                      <p:tavLst>
                                        <p:tav tm="0">
                                          <p:val>
                                            <p:strVal val="#ppt_x"/>
                                          </p:val>
                                        </p:tav>
                                        <p:tav tm="100000">
                                          <p:val>
                                            <p:strVal val="#ppt_x"/>
                                          </p:val>
                                        </p:tav>
                                      </p:tavLst>
                                    </p:anim>
                                    <p:anim calcmode="lin" valueType="num">
                                      <p:cBhvr>
                                        <p:cTn id="90" dur="1000" fill="hold"/>
                                        <p:tgtEl>
                                          <p:spTgt spid="1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1000"/>
                                        <p:tgtEl>
                                          <p:spTgt spid="11"/>
                                        </p:tgtEl>
                                      </p:cBhvr>
                                    </p:animEffect>
                                    <p:anim calcmode="lin" valueType="num">
                                      <p:cBhvr>
                                        <p:cTn id="94" dur="1000" fill="hold"/>
                                        <p:tgtEl>
                                          <p:spTgt spid="11"/>
                                        </p:tgtEl>
                                        <p:attrNameLst>
                                          <p:attrName>ppt_x</p:attrName>
                                        </p:attrNameLst>
                                      </p:cBhvr>
                                      <p:tavLst>
                                        <p:tav tm="0">
                                          <p:val>
                                            <p:strVal val="#ppt_x"/>
                                          </p:val>
                                        </p:tav>
                                        <p:tav tm="100000">
                                          <p:val>
                                            <p:strVal val="#ppt_x"/>
                                          </p:val>
                                        </p:tav>
                                      </p:tavLst>
                                    </p:anim>
                                    <p:anim calcmode="lin" valueType="num">
                                      <p:cBhvr>
                                        <p:cTn id="9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11" grpId="0" animBg="1"/>
      <p:bldP spid="12" grpId="0" animBg="1"/>
      <p:bldP spid="13" grpId="0" animBg="1"/>
      <p:bldP spid="14" grpId="0"/>
      <p:bldP spid="16" grpId="0"/>
      <p:bldP spid="17" grpId="0"/>
      <p:bldP spid="18" grpId="0" animBg="1"/>
      <p:bldP spid="19" grpId="0" animBg="1"/>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78" name="Group 202">
            <a:extLst>
              <a:ext uri="{FF2B5EF4-FFF2-40B4-BE49-F238E27FC236}">
                <a16:creationId xmlns:a16="http://schemas.microsoft.com/office/drawing/2014/main" id="{808FC0B7-B930-47A4-BCBE-47FF1FF10E92}"/>
              </a:ext>
            </a:extLst>
          </p:cNvPr>
          <p:cNvGrpSpPr/>
          <p:nvPr/>
        </p:nvGrpSpPr>
        <p:grpSpPr>
          <a:xfrm>
            <a:off x="6980171" y="1859981"/>
            <a:ext cx="4698443" cy="4385488"/>
            <a:chOff x="6687215" y="4548119"/>
            <a:chExt cx="1254301" cy="1170754"/>
          </a:xfrm>
        </p:grpSpPr>
        <p:sp>
          <p:nvSpPr>
            <p:cNvPr id="79" name="Freeform 53">
              <a:extLst>
                <a:ext uri="{FF2B5EF4-FFF2-40B4-BE49-F238E27FC236}">
                  <a16:creationId xmlns:a16="http://schemas.microsoft.com/office/drawing/2014/main" id="{DAE8A122-94C1-40BC-8034-EECC75E55E45}"/>
                </a:ext>
              </a:extLst>
            </p:cNvPr>
            <p:cNvSpPr>
              <a:spLocks/>
            </p:cNvSpPr>
            <p:nvPr/>
          </p:nvSpPr>
          <p:spPr bwMode="auto">
            <a:xfrm>
              <a:off x="7265447" y="5549582"/>
              <a:ext cx="350676" cy="149505"/>
            </a:xfrm>
            <a:custGeom>
              <a:avLst/>
              <a:gdLst>
                <a:gd name="T0" fmla="*/ 11 w 251"/>
                <a:gd name="T1" fmla="*/ 2 h 107"/>
                <a:gd name="T2" fmla="*/ 240 w 251"/>
                <a:gd name="T3" fmla="*/ 86 h 107"/>
                <a:gd name="T4" fmla="*/ 251 w 251"/>
                <a:gd name="T5" fmla="*/ 102 h 107"/>
                <a:gd name="T6" fmla="*/ 251 w 251"/>
                <a:gd name="T7" fmla="*/ 107 h 107"/>
                <a:gd name="T8" fmla="*/ 0 w 251"/>
                <a:gd name="T9" fmla="*/ 16 h 107"/>
                <a:gd name="T10" fmla="*/ 0 w 251"/>
                <a:gd name="T11" fmla="*/ 11 h 107"/>
                <a:gd name="T12" fmla="*/ 11 w 251"/>
                <a:gd name="T13" fmla="*/ 2 h 107"/>
              </a:gdLst>
              <a:ahLst/>
              <a:cxnLst>
                <a:cxn ang="0">
                  <a:pos x="T0" y="T1"/>
                </a:cxn>
                <a:cxn ang="0">
                  <a:pos x="T2" y="T3"/>
                </a:cxn>
                <a:cxn ang="0">
                  <a:pos x="T4" y="T5"/>
                </a:cxn>
                <a:cxn ang="0">
                  <a:pos x="T6" y="T7"/>
                </a:cxn>
                <a:cxn ang="0">
                  <a:pos x="T8" y="T9"/>
                </a:cxn>
                <a:cxn ang="0">
                  <a:pos x="T10" y="T11"/>
                </a:cxn>
                <a:cxn ang="0">
                  <a:pos x="T12" y="T13"/>
                </a:cxn>
              </a:cxnLst>
              <a:rect l="0" t="0" r="r" b="b"/>
              <a:pathLst>
                <a:path w="251" h="107">
                  <a:moveTo>
                    <a:pt x="11" y="2"/>
                  </a:moveTo>
                  <a:cubicBezTo>
                    <a:pt x="240" y="86"/>
                    <a:pt x="240" y="86"/>
                    <a:pt x="240" y="86"/>
                  </a:cubicBezTo>
                  <a:cubicBezTo>
                    <a:pt x="246" y="88"/>
                    <a:pt x="251" y="95"/>
                    <a:pt x="251" y="102"/>
                  </a:cubicBezTo>
                  <a:cubicBezTo>
                    <a:pt x="251" y="107"/>
                    <a:pt x="251" y="107"/>
                    <a:pt x="251" y="107"/>
                  </a:cubicBezTo>
                  <a:cubicBezTo>
                    <a:pt x="0" y="16"/>
                    <a:pt x="0" y="16"/>
                    <a:pt x="0" y="16"/>
                  </a:cubicBezTo>
                  <a:cubicBezTo>
                    <a:pt x="0" y="11"/>
                    <a:pt x="0" y="11"/>
                    <a:pt x="0" y="11"/>
                  </a:cubicBezTo>
                  <a:cubicBezTo>
                    <a:pt x="0" y="4"/>
                    <a:pt x="5" y="0"/>
                    <a:pt x="11" y="2"/>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0" name="Freeform 54">
              <a:extLst>
                <a:ext uri="{FF2B5EF4-FFF2-40B4-BE49-F238E27FC236}">
                  <a16:creationId xmlns:a16="http://schemas.microsoft.com/office/drawing/2014/main" id="{92AE8069-6AC9-49FF-8C96-F62F34260747}"/>
                </a:ext>
              </a:extLst>
            </p:cNvPr>
            <p:cNvSpPr>
              <a:spLocks/>
            </p:cNvSpPr>
            <p:nvPr/>
          </p:nvSpPr>
          <p:spPr bwMode="auto">
            <a:xfrm>
              <a:off x="7589740" y="5686994"/>
              <a:ext cx="26383" cy="19788"/>
            </a:xfrm>
            <a:custGeom>
              <a:avLst/>
              <a:gdLst>
                <a:gd name="T0" fmla="*/ 24 w 24"/>
                <a:gd name="T1" fmla="*/ 11 h 18"/>
                <a:gd name="T2" fmla="*/ 14 w 24"/>
                <a:gd name="T3" fmla="*/ 18 h 18"/>
                <a:gd name="T4" fmla="*/ 0 w 24"/>
                <a:gd name="T5" fmla="*/ 0 h 18"/>
                <a:gd name="T6" fmla="*/ 24 w 24"/>
                <a:gd name="T7" fmla="*/ 11 h 18"/>
              </a:gdLst>
              <a:ahLst/>
              <a:cxnLst>
                <a:cxn ang="0">
                  <a:pos x="T0" y="T1"/>
                </a:cxn>
                <a:cxn ang="0">
                  <a:pos x="T2" y="T3"/>
                </a:cxn>
                <a:cxn ang="0">
                  <a:pos x="T4" y="T5"/>
                </a:cxn>
                <a:cxn ang="0">
                  <a:pos x="T6" y="T7"/>
                </a:cxn>
              </a:cxnLst>
              <a:rect l="0" t="0" r="r" b="b"/>
              <a:pathLst>
                <a:path w="24" h="18">
                  <a:moveTo>
                    <a:pt x="24" y="11"/>
                  </a:moveTo>
                  <a:lnTo>
                    <a:pt x="14" y="18"/>
                  </a:lnTo>
                  <a:lnTo>
                    <a:pt x="0" y="0"/>
                  </a:lnTo>
                  <a:lnTo>
                    <a:pt x="24" y="11"/>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1" name="Freeform 55">
              <a:extLst>
                <a:ext uri="{FF2B5EF4-FFF2-40B4-BE49-F238E27FC236}">
                  <a16:creationId xmlns:a16="http://schemas.microsoft.com/office/drawing/2014/main" id="{24406EEE-6997-460F-98A2-148CFFB57C70}"/>
                </a:ext>
              </a:extLst>
            </p:cNvPr>
            <p:cNvSpPr>
              <a:spLocks/>
            </p:cNvSpPr>
            <p:nvPr/>
          </p:nvSpPr>
          <p:spPr bwMode="auto">
            <a:xfrm>
              <a:off x="7589740" y="5686994"/>
              <a:ext cx="26383" cy="19788"/>
            </a:xfrm>
            <a:custGeom>
              <a:avLst/>
              <a:gdLst>
                <a:gd name="T0" fmla="*/ 24 w 24"/>
                <a:gd name="T1" fmla="*/ 11 h 18"/>
                <a:gd name="T2" fmla="*/ 14 w 24"/>
                <a:gd name="T3" fmla="*/ 18 h 18"/>
                <a:gd name="T4" fmla="*/ 0 w 24"/>
                <a:gd name="T5" fmla="*/ 0 h 18"/>
              </a:gdLst>
              <a:ahLst/>
              <a:cxnLst>
                <a:cxn ang="0">
                  <a:pos x="T0" y="T1"/>
                </a:cxn>
                <a:cxn ang="0">
                  <a:pos x="T2" y="T3"/>
                </a:cxn>
                <a:cxn ang="0">
                  <a:pos x="T4" y="T5"/>
                </a:cxn>
              </a:cxnLst>
              <a:rect l="0" t="0" r="r" b="b"/>
              <a:pathLst>
                <a:path w="24" h="18">
                  <a:moveTo>
                    <a:pt x="24" y="11"/>
                  </a:moveTo>
                  <a:lnTo>
                    <a:pt x="14"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2" name="Freeform 56">
              <a:extLst>
                <a:ext uri="{FF2B5EF4-FFF2-40B4-BE49-F238E27FC236}">
                  <a16:creationId xmlns:a16="http://schemas.microsoft.com/office/drawing/2014/main" id="{A40B99D7-A658-4A59-A981-08F73C2AFE47}"/>
                </a:ext>
              </a:extLst>
            </p:cNvPr>
            <p:cNvSpPr>
              <a:spLocks/>
            </p:cNvSpPr>
            <p:nvPr/>
          </p:nvSpPr>
          <p:spPr bwMode="auto">
            <a:xfrm>
              <a:off x="6977430" y="5250571"/>
              <a:ext cx="964086" cy="440819"/>
            </a:xfrm>
            <a:custGeom>
              <a:avLst/>
              <a:gdLst>
                <a:gd name="T0" fmla="*/ 690 w 690"/>
                <a:gd name="T1" fmla="*/ 251 h 315"/>
                <a:gd name="T2" fmla="*/ 690 w 690"/>
                <a:gd name="T3" fmla="*/ 300 h 315"/>
                <a:gd name="T4" fmla="*/ 673 w 690"/>
                <a:gd name="T5" fmla="*/ 311 h 315"/>
                <a:gd name="T6" fmla="*/ 17 w 690"/>
                <a:gd name="T7" fmla="*/ 72 h 315"/>
                <a:gd name="T8" fmla="*/ 0 w 690"/>
                <a:gd name="T9" fmla="*/ 49 h 315"/>
                <a:gd name="T10" fmla="*/ 0 w 690"/>
                <a:gd name="T11" fmla="*/ 0 h 315"/>
                <a:gd name="T12" fmla="*/ 690 w 690"/>
                <a:gd name="T13" fmla="*/ 251 h 315"/>
              </a:gdLst>
              <a:ahLst/>
              <a:cxnLst>
                <a:cxn ang="0">
                  <a:pos x="T0" y="T1"/>
                </a:cxn>
                <a:cxn ang="0">
                  <a:pos x="T2" y="T3"/>
                </a:cxn>
                <a:cxn ang="0">
                  <a:pos x="T4" y="T5"/>
                </a:cxn>
                <a:cxn ang="0">
                  <a:pos x="T6" y="T7"/>
                </a:cxn>
                <a:cxn ang="0">
                  <a:pos x="T8" y="T9"/>
                </a:cxn>
                <a:cxn ang="0">
                  <a:pos x="T10" y="T11"/>
                </a:cxn>
                <a:cxn ang="0">
                  <a:pos x="T12" y="T13"/>
                </a:cxn>
              </a:cxnLst>
              <a:rect l="0" t="0" r="r" b="b"/>
              <a:pathLst>
                <a:path w="690" h="315">
                  <a:moveTo>
                    <a:pt x="690" y="251"/>
                  </a:moveTo>
                  <a:cubicBezTo>
                    <a:pt x="690" y="300"/>
                    <a:pt x="690" y="300"/>
                    <a:pt x="690" y="300"/>
                  </a:cubicBezTo>
                  <a:cubicBezTo>
                    <a:pt x="690" y="310"/>
                    <a:pt x="683" y="315"/>
                    <a:pt x="673" y="311"/>
                  </a:cubicBezTo>
                  <a:cubicBezTo>
                    <a:pt x="17" y="72"/>
                    <a:pt x="17" y="72"/>
                    <a:pt x="17" y="72"/>
                  </a:cubicBezTo>
                  <a:cubicBezTo>
                    <a:pt x="8" y="69"/>
                    <a:pt x="0" y="59"/>
                    <a:pt x="0" y="49"/>
                  </a:cubicBezTo>
                  <a:cubicBezTo>
                    <a:pt x="0" y="0"/>
                    <a:pt x="0" y="0"/>
                    <a:pt x="0" y="0"/>
                  </a:cubicBezTo>
                  <a:cubicBezTo>
                    <a:pt x="690" y="251"/>
                    <a:pt x="690" y="251"/>
                    <a:pt x="690" y="251"/>
                  </a:cubicBezTo>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3" name="Freeform 57">
              <a:extLst>
                <a:ext uri="{FF2B5EF4-FFF2-40B4-BE49-F238E27FC236}">
                  <a16:creationId xmlns:a16="http://schemas.microsoft.com/office/drawing/2014/main" id="{AC5BA74F-47FF-445A-B55F-F8BE2B8CCC3F}"/>
                </a:ext>
              </a:extLst>
            </p:cNvPr>
            <p:cNvSpPr>
              <a:spLocks/>
            </p:cNvSpPr>
            <p:nvPr/>
          </p:nvSpPr>
          <p:spPr bwMode="auto">
            <a:xfrm>
              <a:off x="7873360" y="5668305"/>
              <a:ext cx="61561" cy="38476"/>
            </a:xfrm>
            <a:custGeom>
              <a:avLst/>
              <a:gdLst>
                <a:gd name="T0" fmla="*/ 56 w 56"/>
                <a:gd name="T1" fmla="*/ 16 h 35"/>
                <a:gd name="T2" fmla="*/ 29 w 56"/>
                <a:gd name="T3" fmla="*/ 35 h 35"/>
                <a:gd name="T4" fmla="*/ 0 w 56"/>
                <a:gd name="T5" fmla="*/ 0 h 35"/>
                <a:gd name="T6" fmla="*/ 56 w 56"/>
                <a:gd name="T7" fmla="*/ 16 h 35"/>
              </a:gdLst>
              <a:ahLst/>
              <a:cxnLst>
                <a:cxn ang="0">
                  <a:pos x="T0" y="T1"/>
                </a:cxn>
                <a:cxn ang="0">
                  <a:pos x="T2" y="T3"/>
                </a:cxn>
                <a:cxn ang="0">
                  <a:pos x="T4" y="T5"/>
                </a:cxn>
                <a:cxn ang="0">
                  <a:pos x="T6" y="T7"/>
                </a:cxn>
              </a:cxnLst>
              <a:rect l="0" t="0" r="r" b="b"/>
              <a:pathLst>
                <a:path w="56" h="35">
                  <a:moveTo>
                    <a:pt x="56" y="16"/>
                  </a:moveTo>
                  <a:lnTo>
                    <a:pt x="29" y="35"/>
                  </a:lnTo>
                  <a:lnTo>
                    <a:pt x="0" y="0"/>
                  </a:lnTo>
                  <a:lnTo>
                    <a:pt x="56" y="1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4" name="Freeform 58">
              <a:extLst>
                <a:ext uri="{FF2B5EF4-FFF2-40B4-BE49-F238E27FC236}">
                  <a16:creationId xmlns:a16="http://schemas.microsoft.com/office/drawing/2014/main" id="{55E22660-3DAD-428F-A517-35E6FB8F58DB}"/>
                </a:ext>
              </a:extLst>
            </p:cNvPr>
            <p:cNvSpPr>
              <a:spLocks/>
            </p:cNvSpPr>
            <p:nvPr/>
          </p:nvSpPr>
          <p:spPr bwMode="auto">
            <a:xfrm>
              <a:off x="7873360" y="5668305"/>
              <a:ext cx="61561" cy="38476"/>
            </a:xfrm>
            <a:custGeom>
              <a:avLst/>
              <a:gdLst>
                <a:gd name="T0" fmla="*/ 56 w 56"/>
                <a:gd name="T1" fmla="*/ 16 h 35"/>
                <a:gd name="T2" fmla="*/ 29 w 56"/>
                <a:gd name="T3" fmla="*/ 35 h 35"/>
                <a:gd name="T4" fmla="*/ 0 w 56"/>
                <a:gd name="T5" fmla="*/ 0 h 35"/>
              </a:gdLst>
              <a:ahLst/>
              <a:cxnLst>
                <a:cxn ang="0">
                  <a:pos x="T0" y="T1"/>
                </a:cxn>
                <a:cxn ang="0">
                  <a:pos x="T2" y="T3"/>
                </a:cxn>
                <a:cxn ang="0">
                  <a:pos x="T4" y="T5"/>
                </a:cxn>
              </a:cxnLst>
              <a:rect l="0" t="0" r="r" b="b"/>
              <a:pathLst>
                <a:path w="56" h="35">
                  <a:moveTo>
                    <a:pt x="56" y="16"/>
                  </a:moveTo>
                  <a:lnTo>
                    <a:pt x="29"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5" name="Freeform 59">
              <a:extLst>
                <a:ext uri="{FF2B5EF4-FFF2-40B4-BE49-F238E27FC236}">
                  <a16:creationId xmlns:a16="http://schemas.microsoft.com/office/drawing/2014/main" id="{55B66764-4E2E-4656-A1D4-603DC60439D1}"/>
                </a:ext>
              </a:extLst>
            </p:cNvPr>
            <p:cNvSpPr>
              <a:spLocks/>
            </p:cNvSpPr>
            <p:nvPr/>
          </p:nvSpPr>
          <p:spPr bwMode="auto">
            <a:xfrm>
              <a:off x="6977430" y="4645957"/>
              <a:ext cx="964086" cy="954192"/>
            </a:xfrm>
            <a:custGeom>
              <a:avLst/>
              <a:gdLst>
                <a:gd name="T0" fmla="*/ 0 w 690"/>
                <a:gd name="T1" fmla="*/ 432 h 683"/>
                <a:gd name="T2" fmla="*/ 0 w 690"/>
                <a:gd name="T3" fmla="*/ 15 h 683"/>
                <a:gd name="T4" fmla="*/ 17 w 690"/>
                <a:gd name="T5" fmla="*/ 4 h 683"/>
                <a:gd name="T6" fmla="*/ 673 w 690"/>
                <a:gd name="T7" fmla="*/ 242 h 683"/>
                <a:gd name="T8" fmla="*/ 690 w 690"/>
                <a:gd name="T9" fmla="*/ 266 h 683"/>
                <a:gd name="T10" fmla="*/ 690 w 690"/>
                <a:gd name="T11" fmla="*/ 683 h 683"/>
                <a:gd name="T12" fmla="*/ 0 w 690"/>
                <a:gd name="T13" fmla="*/ 432 h 683"/>
              </a:gdLst>
              <a:ahLst/>
              <a:cxnLst>
                <a:cxn ang="0">
                  <a:pos x="T0" y="T1"/>
                </a:cxn>
                <a:cxn ang="0">
                  <a:pos x="T2" y="T3"/>
                </a:cxn>
                <a:cxn ang="0">
                  <a:pos x="T4" y="T5"/>
                </a:cxn>
                <a:cxn ang="0">
                  <a:pos x="T6" y="T7"/>
                </a:cxn>
                <a:cxn ang="0">
                  <a:pos x="T8" y="T9"/>
                </a:cxn>
                <a:cxn ang="0">
                  <a:pos x="T10" y="T11"/>
                </a:cxn>
                <a:cxn ang="0">
                  <a:pos x="T12" y="T13"/>
                </a:cxn>
              </a:cxnLst>
              <a:rect l="0" t="0" r="r" b="b"/>
              <a:pathLst>
                <a:path w="690" h="683">
                  <a:moveTo>
                    <a:pt x="0" y="432"/>
                  </a:moveTo>
                  <a:cubicBezTo>
                    <a:pt x="0" y="15"/>
                    <a:pt x="0" y="15"/>
                    <a:pt x="0" y="15"/>
                  </a:cubicBezTo>
                  <a:cubicBezTo>
                    <a:pt x="0" y="5"/>
                    <a:pt x="8" y="0"/>
                    <a:pt x="17" y="4"/>
                  </a:cubicBezTo>
                  <a:cubicBezTo>
                    <a:pt x="673" y="242"/>
                    <a:pt x="673" y="242"/>
                    <a:pt x="673" y="242"/>
                  </a:cubicBezTo>
                  <a:cubicBezTo>
                    <a:pt x="683" y="246"/>
                    <a:pt x="690" y="256"/>
                    <a:pt x="690" y="266"/>
                  </a:cubicBezTo>
                  <a:cubicBezTo>
                    <a:pt x="690" y="683"/>
                    <a:pt x="690" y="683"/>
                    <a:pt x="690" y="683"/>
                  </a:cubicBezTo>
                  <a:cubicBezTo>
                    <a:pt x="0" y="432"/>
                    <a:pt x="0" y="432"/>
                    <a:pt x="0" y="432"/>
                  </a:cubicBezTo>
                </a:path>
              </a:pathLst>
            </a:custGeom>
            <a:solidFill>
              <a:srgbClr val="0A2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6" name="Freeform 60">
              <a:extLst>
                <a:ext uri="{FF2B5EF4-FFF2-40B4-BE49-F238E27FC236}">
                  <a16:creationId xmlns:a16="http://schemas.microsoft.com/office/drawing/2014/main" id="{87D41AE6-EA5B-48CC-8179-1B9ED646045E}"/>
                </a:ext>
              </a:extLst>
            </p:cNvPr>
            <p:cNvSpPr>
              <a:spLocks/>
            </p:cNvSpPr>
            <p:nvPr/>
          </p:nvSpPr>
          <p:spPr bwMode="auto">
            <a:xfrm>
              <a:off x="7853572" y="5559474"/>
              <a:ext cx="87944" cy="62660"/>
            </a:xfrm>
            <a:custGeom>
              <a:avLst/>
              <a:gdLst>
                <a:gd name="T0" fmla="*/ 80 w 80"/>
                <a:gd name="T1" fmla="*/ 37 h 57"/>
                <a:gd name="T2" fmla="*/ 54 w 80"/>
                <a:gd name="T3" fmla="*/ 57 h 57"/>
                <a:gd name="T4" fmla="*/ 0 w 80"/>
                <a:gd name="T5" fmla="*/ 37 h 57"/>
                <a:gd name="T6" fmla="*/ 61 w 80"/>
                <a:gd name="T7" fmla="*/ 0 h 57"/>
                <a:gd name="T8" fmla="*/ 80 w 80"/>
                <a:gd name="T9" fmla="*/ 37 h 57"/>
              </a:gdLst>
              <a:ahLst/>
              <a:cxnLst>
                <a:cxn ang="0">
                  <a:pos x="T0" y="T1"/>
                </a:cxn>
                <a:cxn ang="0">
                  <a:pos x="T2" y="T3"/>
                </a:cxn>
                <a:cxn ang="0">
                  <a:pos x="T4" y="T5"/>
                </a:cxn>
                <a:cxn ang="0">
                  <a:pos x="T6" y="T7"/>
                </a:cxn>
                <a:cxn ang="0">
                  <a:pos x="T8" y="T9"/>
                </a:cxn>
              </a:cxnLst>
              <a:rect l="0" t="0" r="r" b="b"/>
              <a:pathLst>
                <a:path w="80" h="57">
                  <a:moveTo>
                    <a:pt x="80" y="37"/>
                  </a:moveTo>
                  <a:lnTo>
                    <a:pt x="54" y="57"/>
                  </a:lnTo>
                  <a:lnTo>
                    <a:pt x="0" y="37"/>
                  </a:lnTo>
                  <a:lnTo>
                    <a:pt x="61" y="0"/>
                  </a:lnTo>
                  <a:lnTo>
                    <a:pt x="80" y="37"/>
                  </a:lnTo>
                  <a:close/>
                </a:path>
              </a:pathLst>
            </a:custGeom>
            <a:solidFill>
              <a:srgbClr val="0A2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7" name="Freeform 61">
              <a:extLst>
                <a:ext uri="{FF2B5EF4-FFF2-40B4-BE49-F238E27FC236}">
                  <a16:creationId xmlns:a16="http://schemas.microsoft.com/office/drawing/2014/main" id="{20CB5A50-64E9-47C9-9BBE-43B7AA0768B6}"/>
                </a:ext>
              </a:extLst>
            </p:cNvPr>
            <p:cNvSpPr>
              <a:spLocks/>
            </p:cNvSpPr>
            <p:nvPr/>
          </p:nvSpPr>
          <p:spPr bwMode="auto">
            <a:xfrm>
              <a:off x="7853572" y="5559474"/>
              <a:ext cx="87944" cy="62660"/>
            </a:xfrm>
            <a:custGeom>
              <a:avLst/>
              <a:gdLst>
                <a:gd name="T0" fmla="*/ 80 w 80"/>
                <a:gd name="T1" fmla="*/ 37 h 57"/>
                <a:gd name="T2" fmla="*/ 54 w 80"/>
                <a:gd name="T3" fmla="*/ 57 h 57"/>
                <a:gd name="T4" fmla="*/ 0 w 80"/>
                <a:gd name="T5" fmla="*/ 37 h 57"/>
                <a:gd name="T6" fmla="*/ 61 w 80"/>
                <a:gd name="T7" fmla="*/ 0 h 57"/>
              </a:gdLst>
              <a:ahLst/>
              <a:cxnLst>
                <a:cxn ang="0">
                  <a:pos x="T0" y="T1"/>
                </a:cxn>
                <a:cxn ang="0">
                  <a:pos x="T2" y="T3"/>
                </a:cxn>
                <a:cxn ang="0">
                  <a:pos x="T4" y="T5"/>
                </a:cxn>
                <a:cxn ang="0">
                  <a:pos x="T6" y="T7"/>
                </a:cxn>
              </a:cxnLst>
              <a:rect l="0" t="0" r="r" b="b"/>
              <a:pathLst>
                <a:path w="80" h="57">
                  <a:moveTo>
                    <a:pt x="80" y="37"/>
                  </a:moveTo>
                  <a:lnTo>
                    <a:pt x="54" y="57"/>
                  </a:lnTo>
                  <a:lnTo>
                    <a:pt x="0" y="37"/>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8" name="Freeform 62">
              <a:extLst>
                <a:ext uri="{FF2B5EF4-FFF2-40B4-BE49-F238E27FC236}">
                  <a16:creationId xmlns:a16="http://schemas.microsoft.com/office/drawing/2014/main" id="{DC8EB12F-8ABE-4370-BE3E-3505AEE7AB24}"/>
                </a:ext>
              </a:extLst>
            </p:cNvPr>
            <p:cNvSpPr>
              <a:spLocks/>
            </p:cNvSpPr>
            <p:nvPr/>
          </p:nvSpPr>
          <p:spPr bwMode="auto">
            <a:xfrm>
              <a:off x="6955444" y="4652552"/>
              <a:ext cx="61561" cy="35178"/>
            </a:xfrm>
            <a:custGeom>
              <a:avLst/>
              <a:gdLst>
                <a:gd name="T0" fmla="*/ 25 w 56"/>
                <a:gd name="T1" fmla="*/ 0 h 32"/>
                <a:gd name="T2" fmla="*/ 0 w 56"/>
                <a:gd name="T3" fmla="*/ 18 h 32"/>
                <a:gd name="T4" fmla="*/ 41 w 56"/>
                <a:gd name="T5" fmla="*/ 32 h 32"/>
                <a:gd name="T6" fmla="*/ 56 w 56"/>
                <a:gd name="T7" fmla="*/ 17 h 32"/>
                <a:gd name="T8" fmla="*/ 25 w 56"/>
                <a:gd name="T9" fmla="*/ 0 h 32"/>
              </a:gdLst>
              <a:ahLst/>
              <a:cxnLst>
                <a:cxn ang="0">
                  <a:pos x="T0" y="T1"/>
                </a:cxn>
                <a:cxn ang="0">
                  <a:pos x="T2" y="T3"/>
                </a:cxn>
                <a:cxn ang="0">
                  <a:pos x="T4" y="T5"/>
                </a:cxn>
                <a:cxn ang="0">
                  <a:pos x="T6" y="T7"/>
                </a:cxn>
                <a:cxn ang="0">
                  <a:pos x="T8" y="T9"/>
                </a:cxn>
              </a:cxnLst>
              <a:rect l="0" t="0" r="r" b="b"/>
              <a:pathLst>
                <a:path w="56" h="32">
                  <a:moveTo>
                    <a:pt x="25" y="0"/>
                  </a:moveTo>
                  <a:lnTo>
                    <a:pt x="0" y="18"/>
                  </a:lnTo>
                  <a:lnTo>
                    <a:pt x="41" y="32"/>
                  </a:lnTo>
                  <a:lnTo>
                    <a:pt x="56" y="17"/>
                  </a:lnTo>
                  <a:lnTo>
                    <a:pt x="25" y="0"/>
                  </a:lnTo>
                  <a:close/>
                </a:path>
              </a:pathLst>
            </a:custGeom>
            <a:solidFill>
              <a:srgbClr val="0A2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89" name="Freeform 63">
              <a:extLst>
                <a:ext uri="{FF2B5EF4-FFF2-40B4-BE49-F238E27FC236}">
                  <a16:creationId xmlns:a16="http://schemas.microsoft.com/office/drawing/2014/main" id="{1C506052-025C-4C54-9C9E-690E211A60F6}"/>
                </a:ext>
              </a:extLst>
            </p:cNvPr>
            <p:cNvSpPr>
              <a:spLocks/>
            </p:cNvSpPr>
            <p:nvPr/>
          </p:nvSpPr>
          <p:spPr bwMode="auto">
            <a:xfrm>
              <a:off x="6955444" y="4652552"/>
              <a:ext cx="61561" cy="35178"/>
            </a:xfrm>
            <a:custGeom>
              <a:avLst/>
              <a:gdLst>
                <a:gd name="T0" fmla="*/ 25 w 56"/>
                <a:gd name="T1" fmla="*/ 0 h 32"/>
                <a:gd name="T2" fmla="*/ 0 w 56"/>
                <a:gd name="T3" fmla="*/ 18 h 32"/>
                <a:gd name="T4" fmla="*/ 41 w 56"/>
                <a:gd name="T5" fmla="*/ 32 h 32"/>
                <a:gd name="T6" fmla="*/ 56 w 56"/>
                <a:gd name="T7" fmla="*/ 17 h 32"/>
              </a:gdLst>
              <a:ahLst/>
              <a:cxnLst>
                <a:cxn ang="0">
                  <a:pos x="T0" y="T1"/>
                </a:cxn>
                <a:cxn ang="0">
                  <a:pos x="T2" y="T3"/>
                </a:cxn>
                <a:cxn ang="0">
                  <a:pos x="T4" y="T5"/>
                </a:cxn>
                <a:cxn ang="0">
                  <a:pos x="T6" y="T7"/>
                </a:cxn>
              </a:cxnLst>
              <a:rect l="0" t="0" r="r" b="b"/>
              <a:pathLst>
                <a:path w="56" h="32">
                  <a:moveTo>
                    <a:pt x="25" y="0"/>
                  </a:moveTo>
                  <a:lnTo>
                    <a:pt x="0" y="18"/>
                  </a:lnTo>
                  <a:lnTo>
                    <a:pt x="41" y="32"/>
                  </a:lnTo>
                  <a:lnTo>
                    <a:pt x="56"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0" name="Freeform 64">
              <a:extLst>
                <a:ext uri="{FF2B5EF4-FFF2-40B4-BE49-F238E27FC236}">
                  <a16:creationId xmlns:a16="http://schemas.microsoft.com/office/drawing/2014/main" id="{CB03BEAB-2928-43C2-A36A-1D3B037F5A1D}"/>
                </a:ext>
              </a:extLst>
            </p:cNvPr>
            <p:cNvSpPr>
              <a:spLocks/>
            </p:cNvSpPr>
            <p:nvPr/>
          </p:nvSpPr>
          <p:spPr bwMode="auto">
            <a:xfrm>
              <a:off x="7288532" y="5455041"/>
              <a:ext cx="284719" cy="217661"/>
            </a:xfrm>
            <a:custGeom>
              <a:avLst/>
              <a:gdLst>
                <a:gd name="T0" fmla="*/ 182 w 204"/>
                <a:gd name="T1" fmla="*/ 58 h 156"/>
                <a:gd name="T2" fmla="*/ 204 w 204"/>
                <a:gd name="T3" fmla="*/ 156 h 156"/>
                <a:gd name="T4" fmla="*/ 0 w 204"/>
                <a:gd name="T5" fmla="*/ 81 h 156"/>
                <a:gd name="T6" fmla="*/ 21 w 204"/>
                <a:gd name="T7" fmla="*/ 0 h 156"/>
                <a:gd name="T8" fmla="*/ 182 w 204"/>
                <a:gd name="T9" fmla="*/ 58 h 156"/>
              </a:gdLst>
              <a:ahLst/>
              <a:cxnLst>
                <a:cxn ang="0">
                  <a:pos x="T0" y="T1"/>
                </a:cxn>
                <a:cxn ang="0">
                  <a:pos x="T2" y="T3"/>
                </a:cxn>
                <a:cxn ang="0">
                  <a:pos x="T4" y="T5"/>
                </a:cxn>
                <a:cxn ang="0">
                  <a:pos x="T6" y="T7"/>
                </a:cxn>
                <a:cxn ang="0">
                  <a:pos x="T8" y="T9"/>
                </a:cxn>
              </a:cxnLst>
              <a:rect l="0" t="0" r="r" b="b"/>
              <a:pathLst>
                <a:path w="204" h="156">
                  <a:moveTo>
                    <a:pt x="182" y="58"/>
                  </a:moveTo>
                  <a:cubicBezTo>
                    <a:pt x="189" y="91"/>
                    <a:pt x="197" y="123"/>
                    <a:pt x="204" y="156"/>
                  </a:cubicBezTo>
                  <a:cubicBezTo>
                    <a:pt x="136" y="131"/>
                    <a:pt x="68" y="106"/>
                    <a:pt x="0" y="81"/>
                  </a:cubicBezTo>
                  <a:cubicBezTo>
                    <a:pt x="7" y="54"/>
                    <a:pt x="14" y="27"/>
                    <a:pt x="21" y="0"/>
                  </a:cubicBezTo>
                  <a:cubicBezTo>
                    <a:pt x="75" y="19"/>
                    <a:pt x="128" y="39"/>
                    <a:pt x="182" y="58"/>
                  </a:cubicBezTo>
                  <a:close/>
                </a:path>
              </a:pathLst>
            </a:custGeom>
            <a:solidFill>
              <a:srgbClr val="314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1" name="Freeform 65">
              <a:extLst>
                <a:ext uri="{FF2B5EF4-FFF2-40B4-BE49-F238E27FC236}">
                  <a16:creationId xmlns:a16="http://schemas.microsoft.com/office/drawing/2014/main" id="{45BA3DF7-9B30-423B-AE9C-4387969588D4}"/>
                </a:ext>
              </a:extLst>
            </p:cNvPr>
            <p:cNvSpPr>
              <a:spLocks/>
            </p:cNvSpPr>
            <p:nvPr/>
          </p:nvSpPr>
          <p:spPr bwMode="auto">
            <a:xfrm>
              <a:off x="7254454" y="5557277"/>
              <a:ext cx="350676" cy="149505"/>
            </a:xfrm>
            <a:custGeom>
              <a:avLst/>
              <a:gdLst>
                <a:gd name="T0" fmla="*/ 11 w 251"/>
                <a:gd name="T1" fmla="*/ 2 h 107"/>
                <a:gd name="T2" fmla="*/ 240 w 251"/>
                <a:gd name="T3" fmla="*/ 86 h 107"/>
                <a:gd name="T4" fmla="*/ 251 w 251"/>
                <a:gd name="T5" fmla="*/ 102 h 107"/>
                <a:gd name="T6" fmla="*/ 251 w 251"/>
                <a:gd name="T7" fmla="*/ 107 h 107"/>
                <a:gd name="T8" fmla="*/ 0 w 251"/>
                <a:gd name="T9" fmla="*/ 15 h 107"/>
                <a:gd name="T10" fmla="*/ 0 w 251"/>
                <a:gd name="T11" fmla="*/ 11 h 107"/>
                <a:gd name="T12" fmla="*/ 11 w 251"/>
                <a:gd name="T13" fmla="*/ 2 h 107"/>
              </a:gdLst>
              <a:ahLst/>
              <a:cxnLst>
                <a:cxn ang="0">
                  <a:pos x="T0" y="T1"/>
                </a:cxn>
                <a:cxn ang="0">
                  <a:pos x="T2" y="T3"/>
                </a:cxn>
                <a:cxn ang="0">
                  <a:pos x="T4" y="T5"/>
                </a:cxn>
                <a:cxn ang="0">
                  <a:pos x="T6" y="T7"/>
                </a:cxn>
                <a:cxn ang="0">
                  <a:pos x="T8" y="T9"/>
                </a:cxn>
                <a:cxn ang="0">
                  <a:pos x="T10" y="T11"/>
                </a:cxn>
                <a:cxn ang="0">
                  <a:pos x="T12" y="T13"/>
                </a:cxn>
              </a:cxnLst>
              <a:rect l="0" t="0" r="r" b="b"/>
              <a:pathLst>
                <a:path w="251" h="107">
                  <a:moveTo>
                    <a:pt x="11" y="2"/>
                  </a:moveTo>
                  <a:cubicBezTo>
                    <a:pt x="240" y="86"/>
                    <a:pt x="240" y="86"/>
                    <a:pt x="240" y="86"/>
                  </a:cubicBezTo>
                  <a:cubicBezTo>
                    <a:pt x="246" y="88"/>
                    <a:pt x="251" y="95"/>
                    <a:pt x="251" y="102"/>
                  </a:cubicBezTo>
                  <a:cubicBezTo>
                    <a:pt x="251" y="107"/>
                    <a:pt x="251" y="107"/>
                    <a:pt x="251" y="107"/>
                  </a:cubicBezTo>
                  <a:cubicBezTo>
                    <a:pt x="0" y="15"/>
                    <a:pt x="0" y="15"/>
                    <a:pt x="0" y="15"/>
                  </a:cubicBezTo>
                  <a:cubicBezTo>
                    <a:pt x="0" y="11"/>
                    <a:pt x="0" y="11"/>
                    <a:pt x="0" y="11"/>
                  </a:cubicBezTo>
                  <a:cubicBezTo>
                    <a:pt x="0" y="4"/>
                    <a:pt x="5" y="0"/>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2" name="Freeform 66">
              <a:extLst>
                <a:ext uri="{FF2B5EF4-FFF2-40B4-BE49-F238E27FC236}">
                  <a16:creationId xmlns:a16="http://schemas.microsoft.com/office/drawing/2014/main" id="{B3A462EC-C418-4FC7-BFA4-3CDA49FBE1B7}"/>
                </a:ext>
              </a:extLst>
            </p:cNvPr>
            <p:cNvSpPr>
              <a:spLocks/>
            </p:cNvSpPr>
            <p:nvPr/>
          </p:nvSpPr>
          <p:spPr bwMode="auto">
            <a:xfrm>
              <a:off x="6948848" y="5271458"/>
              <a:ext cx="964086" cy="440819"/>
            </a:xfrm>
            <a:custGeom>
              <a:avLst/>
              <a:gdLst>
                <a:gd name="T0" fmla="*/ 690 w 690"/>
                <a:gd name="T1" fmla="*/ 251 h 315"/>
                <a:gd name="T2" fmla="*/ 690 w 690"/>
                <a:gd name="T3" fmla="*/ 300 h 315"/>
                <a:gd name="T4" fmla="*/ 673 w 690"/>
                <a:gd name="T5" fmla="*/ 311 h 315"/>
                <a:gd name="T6" fmla="*/ 17 w 690"/>
                <a:gd name="T7" fmla="*/ 72 h 315"/>
                <a:gd name="T8" fmla="*/ 0 w 690"/>
                <a:gd name="T9" fmla="*/ 49 h 315"/>
                <a:gd name="T10" fmla="*/ 0 w 690"/>
                <a:gd name="T11" fmla="*/ 0 h 315"/>
                <a:gd name="T12" fmla="*/ 690 w 690"/>
                <a:gd name="T13" fmla="*/ 251 h 315"/>
              </a:gdLst>
              <a:ahLst/>
              <a:cxnLst>
                <a:cxn ang="0">
                  <a:pos x="T0" y="T1"/>
                </a:cxn>
                <a:cxn ang="0">
                  <a:pos x="T2" y="T3"/>
                </a:cxn>
                <a:cxn ang="0">
                  <a:pos x="T4" y="T5"/>
                </a:cxn>
                <a:cxn ang="0">
                  <a:pos x="T6" y="T7"/>
                </a:cxn>
                <a:cxn ang="0">
                  <a:pos x="T8" y="T9"/>
                </a:cxn>
                <a:cxn ang="0">
                  <a:pos x="T10" y="T11"/>
                </a:cxn>
                <a:cxn ang="0">
                  <a:pos x="T12" y="T13"/>
                </a:cxn>
              </a:cxnLst>
              <a:rect l="0" t="0" r="r" b="b"/>
              <a:pathLst>
                <a:path w="690" h="315">
                  <a:moveTo>
                    <a:pt x="690" y="251"/>
                  </a:moveTo>
                  <a:cubicBezTo>
                    <a:pt x="690" y="300"/>
                    <a:pt x="690" y="300"/>
                    <a:pt x="690" y="300"/>
                  </a:cubicBezTo>
                  <a:cubicBezTo>
                    <a:pt x="690" y="310"/>
                    <a:pt x="682" y="315"/>
                    <a:pt x="673" y="311"/>
                  </a:cubicBezTo>
                  <a:cubicBezTo>
                    <a:pt x="17" y="72"/>
                    <a:pt x="17" y="72"/>
                    <a:pt x="17" y="72"/>
                  </a:cubicBezTo>
                  <a:cubicBezTo>
                    <a:pt x="7" y="69"/>
                    <a:pt x="0" y="58"/>
                    <a:pt x="0" y="49"/>
                  </a:cubicBezTo>
                  <a:cubicBezTo>
                    <a:pt x="0" y="0"/>
                    <a:pt x="0" y="0"/>
                    <a:pt x="0" y="0"/>
                  </a:cubicBezTo>
                  <a:cubicBezTo>
                    <a:pt x="690" y="251"/>
                    <a:pt x="690" y="251"/>
                    <a:pt x="690" y="2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3" name="Freeform 67">
              <a:extLst>
                <a:ext uri="{FF2B5EF4-FFF2-40B4-BE49-F238E27FC236}">
                  <a16:creationId xmlns:a16="http://schemas.microsoft.com/office/drawing/2014/main" id="{DDED1CF1-CB37-4AA3-B3B2-6B21B3E08BD8}"/>
                </a:ext>
              </a:extLst>
            </p:cNvPr>
            <p:cNvSpPr>
              <a:spLocks/>
            </p:cNvSpPr>
            <p:nvPr/>
          </p:nvSpPr>
          <p:spPr bwMode="auto">
            <a:xfrm>
              <a:off x="6948848" y="4667942"/>
              <a:ext cx="964086" cy="954192"/>
            </a:xfrm>
            <a:custGeom>
              <a:avLst/>
              <a:gdLst>
                <a:gd name="T0" fmla="*/ 0 w 690"/>
                <a:gd name="T1" fmla="*/ 432 h 683"/>
                <a:gd name="T2" fmla="*/ 0 w 690"/>
                <a:gd name="T3" fmla="*/ 14 h 683"/>
                <a:gd name="T4" fmla="*/ 17 w 690"/>
                <a:gd name="T5" fmla="*/ 3 h 683"/>
                <a:gd name="T6" fmla="*/ 673 w 690"/>
                <a:gd name="T7" fmla="*/ 242 h 683"/>
                <a:gd name="T8" fmla="*/ 690 w 690"/>
                <a:gd name="T9" fmla="*/ 265 h 683"/>
                <a:gd name="T10" fmla="*/ 690 w 690"/>
                <a:gd name="T11" fmla="*/ 683 h 683"/>
                <a:gd name="T12" fmla="*/ 0 w 690"/>
                <a:gd name="T13" fmla="*/ 432 h 683"/>
              </a:gdLst>
              <a:ahLst/>
              <a:cxnLst>
                <a:cxn ang="0">
                  <a:pos x="T0" y="T1"/>
                </a:cxn>
                <a:cxn ang="0">
                  <a:pos x="T2" y="T3"/>
                </a:cxn>
                <a:cxn ang="0">
                  <a:pos x="T4" y="T5"/>
                </a:cxn>
                <a:cxn ang="0">
                  <a:pos x="T6" y="T7"/>
                </a:cxn>
                <a:cxn ang="0">
                  <a:pos x="T8" y="T9"/>
                </a:cxn>
                <a:cxn ang="0">
                  <a:pos x="T10" y="T11"/>
                </a:cxn>
                <a:cxn ang="0">
                  <a:pos x="T12" y="T13"/>
                </a:cxn>
              </a:cxnLst>
              <a:rect l="0" t="0" r="r" b="b"/>
              <a:pathLst>
                <a:path w="690" h="683">
                  <a:moveTo>
                    <a:pt x="0" y="432"/>
                  </a:moveTo>
                  <a:cubicBezTo>
                    <a:pt x="0" y="14"/>
                    <a:pt x="0" y="14"/>
                    <a:pt x="0" y="14"/>
                  </a:cubicBezTo>
                  <a:cubicBezTo>
                    <a:pt x="0" y="4"/>
                    <a:pt x="7" y="0"/>
                    <a:pt x="17" y="3"/>
                  </a:cubicBezTo>
                  <a:cubicBezTo>
                    <a:pt x="673" y="242"/>
                    <a:pt x="673" y="242"/>
                    <a:pt x="673" y="242"/>
                  </a:cubicBezTo>
                  <a:cubicBezTo>
                    <a:pt x="682" y="245"/>
                    <a:pt x="690" y="256"/>
                    <a:pt x="690" y="265"/>
                  </a:cubicBezTo>
                  <a:cubicBezTo>
                    <a:pt x="690" y="683"/>
                    <a:pt x="690" y="683"/>
                    <a:pt x="690" y="683"/>
                  </a:cubicBezTo>
                  <a:cubicBezTo>
                    <a:pt x="0" y="432"/>
                    <a:pt x="0" y="432"/>
                    <a:pt x="0" y="432"/>
                  </a:cubicBezTo>
                </a:path>
              </a:pathLst>
            </a:custGeom>
            <a:solidFill>
              <a:srgbClr val="144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4" name="Freeform 68">
              <a:extLst>
                <a:ext uri="{FF2B5EF4-FFF2-40B4-BE49-F238E27FC236}">
                  <a16:creationId xmlns:a16="http://schemas.microsoft.com/office/drawing/2014/main" id="{8C7FB59F-A454-411A-B556-3DFA22070FFC}"/>
                </a:ext>
              </a:extLst>
            </p:cNvPr>
            <p:cNvSpPr>
              <a:spLocks/>
            </p:cNvSpPr>
            <p:nvPr/>
          </p:nvSpPr>
          <p:spPr bwMode="auto">
            <a:xfrm>
              <a:off x="6987323" y="4716312"/>
              <a:ext cx="886036" cy="851958"/>
            </a:xfrm>
            <a:custGeom>
              <a:avLst/>
              <a:gdLst>
                <a:gd name="T0" fmla="*/ 806 w 806"/>
                <a:gd name="T1" fmla="*/ 775 h 775"/>
                <a:gd name="T2" fmla="*/ 806 w 806"/>
                <a:gd name="T3" fmla="*/ 293 h 775"/>
                <a:gd name="T4" fmla="*/ 0 w 806"/>
                <a:gd name="T5" fmla="*/ 0 h 775"/>
                <a:gd name="T6" fmla="*/ 0 w 806"/>
                <a:gd name="T7" fmla="*/ 481 h 775"/>
                <a:gd name="T8" fmla="*/ 806 w 806"/>
                <a:gd name="T9" fmla="*/ 775 h 775"/>
              </a:gdLst>
              <a:ahLst/>
              <a:cxnLst>
                <a:cxn ang="0">
                  <a:pos x="T0" y="T1"/>
                </a:cxn>
                <a:cxn ang="0">
                  <a:pos x="T2" y="T3"/>
                </a:cxn>
                <a:cxn ang="0">
                  <a:pos x="T4" y="T5"/>
                </a:cxn>
                <a:cxn ang="0">
                  <a:pos x="T6" y="T7"/>
                </a:cxn>
                <a:cxn ang="0">
                  <a:pos x="T8" y="T9"/>
                </a:cxn>
              </a:cxnLst>
              <a:rect l="0" t="0" r="r" b="b"/>
              <a:pathLst>
                <a:path w="806" h="775">
                  <a:moveTo>
                    <a:pt x="806" y="775"/>
                  </a:moveTo>
                  <a:lnTo>
                    <a:pt x="806" y="293"/>
                  </a:lnTo>
                  <a:lnTo>
                    <a:pt x="0" y="0"/>
                  </a:lnTo>
                  <a:lnTo>
                    <a:pt x="0" y="481"/>
                  </a:lnTo>
                  <a:lnTo>
                    <a:pt x="806" y="775"/>
                  </a:ln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5" name="Freeform 69">
              <a:extLst>
                <a:ext uri="{FF2B5EF4-FFF2-40B4-BE49-F238E27FC236}">
                  <a16:creationId xmlns:a16="http://schemas.microsoft.com/office/drawing/2014/main" id="{23548893-DD43-414E-8EA1-CBFE02324801}"/>
                </a:ext>
              </a:extLst>
            </p:cNvPr>
            <p:cNvSpPr>
              <a:spLocks/>
            </p:cNvSpPr>
            <p:nvPr/>
          </p:nvSpPr>
          <p:spPr bwMode="auto">
            <a:xfrm>
              <a:off x="6987323" y="4716312"/>
              <a:ext cx="886036" cy="851958"/>
            </a:xfrm>
            <a:custGeom>
              <a:avLst/>
              <a:gdLst>
                <a:gd name="T0" fmla="*/ 806 w 806"/>
                <a:gd name="T1" fmla="*/ 775 h 775"/>
                <a:gd name="T2" fmla="*/ 806 w 806"/>
                <a:gd name="T3" fmla="*/ 293 h 775"/>
                <a:gd name="T4" fmla="*/ 0 w 806"/>
                <a:gd name="T5" fmla="*/ 0 h 775"/>
                <a:gd name="T6" fmla="*/ 0 w 806"/>
                <a:gd name="T7" fmla="*/ 481 h 775"/>
                <a:gd name="T8" fmla="*/ 806 w 806"/>
                <a:gd name="T9" fmla="*/ 775 h 775"/>
              </a:gdLst>
              <a:ahLst/>
              <a:cxnLst>
                <a:cxn ang="0">
                  <a:pos x="T0" y="T1"/>
                </a:cxn>
                <a:cxn ang="0">
                  <a:pos x="T2" y="T3"/>
                </a:cxn>
                <a:cxn ang="0">
                  <a:pos x="T4" y="T5"/>
                </a:cxn>
                <a:cxn ang="0">
                  <a:pos x="T6" y="T7"/>
                </a:cxn>
                <a:cxn ang="0">
                  <a:pos x="T8" y="T9"/>
                </a:cxn>
              </a:cxnLst>
              <a:rect l="0" t="0" r="r" b="b"/>
              <a:pathLst>
                <a:path w="806" h="775">
                  <a:moveTo>
                    <a:pt x="806" y="775"/>
                  </a:moveTo>
                  <a:lnTo>
                    <a:pt x="806" y="293"/>
                  </a:lnTo>
                  <a:lnTo>
                    <a:pt x="0" y="0"/>
                  </a:lnTo>
                  <a:lnTo>
                    <a:pt x="0" y="481"/>
                  </a:lnTo>
                  <a:lnTo>
                    <a:pt x="806" y="7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6" name="Freeform 70">
              <a:extLst>
                <a:ext uri="{FF2B5EF4-FFF2-40B4-BE49-F238E27FC236}">
                  <a16:creationId xmlns:a16="http://schemas.microsoft.com/office/drawing/2014/main" id="{D049B591-5F82-4DD2-A28C-81BE3AE9C946}"/>
                </a:ext>
              </a:extLst>
            </p:cNvPr>
            <p:cNvSpPr>
              <a:spLocks/>
            </p:cNvSpPr>
            <p:nvPr/>
          </p:nvSpPr>
          <p:spPr bwMode="auto">
            <a:xfrm>
              <a:off x="7553463" y="5584759"/>
              <a:ext cx="39575" cy="85745"/>
            </a:xfrm>
            <a:custGeom>
              <a:avLst/>
              <a:gdLst>
                <a:gd name="T0" fmla="*/ 17 w 36"/>
                <a:gd name="T1" fmla="*/ 78 h 78"/>
                <a:gd name="T2" fmla="*/ 36 w 36"/>
                <a:gd name="T3" fmla="*/ 75 h 78"/>
                <a:gd name="T4" fmla="*/ 20 w 36"/>
                <a:gd name="T5" fmla="*/ 8 h 78"/>
                <a:gd name="T6" fmla="*/ 0 w 36"/>
                <a:gd name="T7" fmla="*/ 0 h 78"/>
                <a:gd name="T8" fmla="*/ 17 w 36"/>
                <a:gd name="T9" fmla="*/ 78 h 78"/>
              </a:gdLst>
              <a:ahLst/>
              <a:cxnLst>
                <a:cxn ang="0">
                  <a:pos x="T0" y="T1"/>
                </a:cxn>
                <a:cxn ang="0">
                  <a:pos x="T2" y="T3"/>
                </a:cxn>
                <a:cxn ang="0">
                  <a:pos x="T4" y="T5"/>
                </a:cxn>
                <a:cxn ang="0">
                  <a:pos x="T6" y="T7"/>
                </a:cxn>
                <a:cxn ang="0">
                  <a:pos x="T8" y="T9"/>
                </a:cxn>
              </a:cxnLst>
              <a:rect l="0" t="0" r="r" b="b"/>
              <a:pathLst>
                <a:path w="36" h="78">
                  <a:moveTo>
                    <a:pt x="17" y="78"/>
                  </a:moveTo>
                  <a:lnTo>
                    <a:pt x="36" y="75"/>
                  </a:lnTo>
                  <a:lnTo>
                    <a:pt x="20" y="8"/>
                  </a:lnTo>
                  <a:lnTo>
                    <a:pt x="0" y="0"/>
                  </a:lnTo>
                  <a:lnTo>
                    <a:pt x="17" y="78"/>
                  </a:lnTo>
                  <a:close/>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7" name="Freeform 71">
              <a:extLst>
                <a:ext uri="{FF2B5EF4-FFF2-40B4-BE49-F238E27FC236}">
                  <a16:creationId xmlns:a16="http://schemas.microsoft.com/office/drawing/2014/main" id="{B9934BFC-423D-4DE4-A681-DF9512DBDE42}"/>
                </a:ext>
              </a:extLst>
            </p:cNvPr>
            <p:cNvSpPr>
              <a:spLocks/>
            </p:cNvSpPr>
            <p:nvPr/>
          </p:nvSpPr>
          <p:spPr bwMode="auto">
            <a:xfrm>
              <a:off x="7290731" y="4666843"/>
              <a:ext cx="484791" cy="792595"/>
            </a:xfrm>
            <a:custGeom>
              <a:avLst/>
              <a:gdLst>
                <a:gd name="T0" fmla="*/ 0 w 441"/>
                <a:gd name="T1" fmla="*/ 561 h 721"/>
                <a:gd name="T2" fmla="*/ 0 w 441"/>
                <a:gd name="T3" fmla="*/ 237 h 721"/>
                <a:gd name="T4" fmla="*/ 0 w 441"/>
                <a:gd name="T5" fmla="*/ 74 h 721"/>
                <a:gd name="T6" fmla="*/ 116 w 441"/>
                <a:gd name="T7" fmla="*/ 0 h 721"/>
                <a:gd name="T8" fmla="*/ 441 w 441"/>
                <a:gd name="T9" fmla="*/ 118 h 721"/>
                <a:gd name="T10" fmla="*/ 441 w 441"/>
                <a:gd name="T11" fmla="*/ 239 h 721"/>
                <a:gd name="T12" fmla="*/ 441 w 441"/>
                <a:gd name="T13" fmla="*/ 397 h 721"/>
                <a:gd name="T14" fmla="*/ 441 w 441"/>
                <a:gd name="T15" fmla="*/ 721 h 721"/>
                <a:gd name="T16" fmla="*/ 0 w 441"/>
                <a:gd name="T17" fmla="*/ 56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721">
                  <a:moveTo>
                    <a:pt x="0" y="561"/>
                  </a:moveTo>
                  <a:lnTo>
                    <a:pt x="0" y="237"/>
                  </a:lnTo>
                  <a:lnTo>
                    <a:pt x="0" y="74"/>
                  </a:lnTo>
                  <a:lnTo>
                    <a:pt x="116" y="0"/>
                  </a:lnTo>
                  <a:lnTo>
                    <a:pt x="441" y="118"/>
                  </a:lnTo>
                  <a:lnTo>
                    <a:pt x="441" y="239"/>
                  </a:lnTo>
                  <a:lnTo>
                    <a:pt x="441" y="397"/>
                  </a:lnTo>
                  <a:lnTo>
                    <a:pt x="441" y="721"/>
                  </a:lnTo>
                  <a:lnTo>
                    <a:pt x="0" y="5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8" name="Freeform 72">
              <a:extLst>
                <a:ext uri="{FF2B5EF4-FFF2-40B4-BE49-F238E27FC236}">
                  <a16:creationId xmlns:a16="http://schemas.microsoft.com/office/drawing/2014/main" id="{2818165F-EC63-4929-BE91-6174108F69E7}"/>
                </a:ext>
              </a:extLst>
            </p:cNvPr>
            <p:cNvSpPr>
              <a:spLocks/>
            </p:cNvSpPr>
            <p:nvPr/>
          </p:nvSpPr>
          <p:spPr bwMode="auto">
            <a:xfrm>
              <a:off x="7290731" y="4666843"/>
              <a:ext cx="484791" cy="792595"/>
            </a:xfrm>
            <a:custGeom>
              <a:avLst/>
              <a:gdLst>
                <a:gd name="T0" fmla="*/ 0 w 441"/>
                <a:gd name="T1" fmla="*/ 561 h 721"/>
                <a:gd name="T2" fmla="*/ 0 w 441"/>
                <a:gd name="T3" fmla="*/ 237 h 721"/>
                <a:gd name="T4" fmla="*/ 0 w 441"/>
                <a:gd name="T5" fmla="*/ 74 h 721"/>
                <a:gd name="T6" fmla="*/ 116 w 441"/>
                <a:gd name="T7" fmla="*/ 0 h 721"/>
                <a:gd name="T8" fmla="*/ 441 w 441"/>
                <a:gd name="T9" fmla="*/ 118 h 721"/>
                <a:gd name="T10" fmla="*/ 441 w 441"/>
                <a:gd name="T11" fmla="*/ 239 h 721"/>
                <a:gd name="T12" fmla="*/ 441 w 441"/>
                <a:gd name="T13" fmla="*/ 397 h 721"/>
                <a:gd name="T14" fmla="*/ 441 w 441"/>
                <a:gd name="T15" fmla="*/ 721 h 721"/>
                <a:gd name="T16" fmla="*/ 0 w 441"/>
                <a:gd name="T17" fmla="*/ 56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721">
                  <a:moveTo>
                    <a:pt x="0" y="561"/>
                  </a:moveTo>
                  <a:lnTo>
                    <a:pt x="0" y="237"/>
                  </a:lnTo>
                  <a:lnTo>
                    <a:pt x="0" y="74"/>
                  </a:lnTo>
                  <a:lnTo>
                    <a:pt x="116" y="0"/>
                  </a:lnTo>
                  <a:lnTo>
                    <a:pt x="441" y="118"/>
                  </a:lnTo>
                  <a:lnTo>
                    <a:pt x="441" y="239"/>
                  </a:lnTo>
                  <a:lnTo>
                    <a:pt x="441" y="397"/>
                  </a:lnTo>
                  <a:lnTo>
                    <a:pt x="441" y="721"/>
                  </a:lnTo>
                  <a:lnTo>
                    <a:pt x="0" y="5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99" name="Freeform 73">
              <a:extLst>
                <a:ext uri="{FF2B5EF4-FFF2-40B4-BE49-F238E27FC236}">
                  <a16:creationId xmlns:a16="http://schemas.microsoft.com/office/drawing/2014/main" id="{4D1958F1-C363-4B97-B824-F3C057E6B7D4}"/>
                </a:ext>
              </a:extLst>
            </p:cNvPr>
            <p:cNvSpPr>
              <a:spLocks/>
            </p:cNvSpPr>
            <p:nvPr/>
          </p:nvSpPr>
          <p:spPr bwMode="auto">
            <a:xfrm>
              <a:off x="7290731" y="4666843"/>
              <a:ext cx="127519" cy="128618"/>
            </a:xfrm>
            <a:custGeom>
              <a:avLst/>
              <a:gdLst>
                <a:gd name="T0" fmla="*/ 116 w 116"/>
                <a:gd name="T1" fmla="*/ 117 h 117"/>
                <a:gd name="T2" fmla="*/ 0 w 116"/>
                <a:gd name="T3" fmla="*/ 74 h 117"/>
                <a:gd name="T4" fmla="*/ 116 w 116"/>
                <a:gd name="T5" fmla="*/ 0 h 117"/>
                <a:gd name="T6" fmla="*/ 116 w 116"/>
                <a:gd name="T7" fmla="*/ 117 h 117"/>
              </a:gdLst>
              <a:ahLst/>
              <a:cxnLst>
                <a:cxn ang="0">
                  <a:pos x="T0" y="T1"/>
                </a:cxn>
                <a:cxn ang="0">
                  <a:pos x="T2" y="T3"/>
                </a:cxn>
                <a:cxn ang="0">
                  <a:pos x="T4" y="T5"/>
                </a:cxn>
                <a:cxn ang="0">
                  <a:pos x="T6" y="T7"/>
                </a:cxn>
              </a:cxnLst>
              <a:rect l="0" t="0" r="r" b="b"/>
              <a:pathLst>
                <a:path w="116" h="117">
                  <a:moveTo>
                    <a:pt x="116" y="117"/>
                  </a:moveTo>
                  <a:lnTo>
                    <a:pt x="0" y="74"/>
                  </a:lnTo>
                  <a:lnTo>
                    <a:pt x="116" y="0"/>
                  </a:lnTo>
                  <a:lnTo>
                    <a:pt x="116" y="117"/>
                  </a:lnTo>
                  <a:close/>
                </a:path>
              </a:pathLst>
            </a:custGeom>
            <a:solidFill>
              <a:srgbClr val="15B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0" name="Freeform 74">
              <a:extLst>
                <a:ext uri="{FF2B5EF4-FFF2-40B4-BE49-F238E27FC236}">
                  <a16:creationId xmlns:a16="http://schemas.microsoft.com/office/drawing/2014/main" id="{B54E40E9-7357-44CC-8ABF-C0CD4D4F6ABA}"/>
                </a:ext>
              </a:extLst>
            </p:cNvPr>
            <p:cNvSpPr>
              <a:spLocks/>
            </p:cNvSpPr>
            <p:nvPr/>
          </p:nvSpPr>
          <p:spPr bwMode="auto">
            <a:xfrm>
              <a:off x="7290731" y="4666843"/>
              <a:ext cx="127519" cy="128618"/>
            </a:xfrm>
            <a:custGeom>
              <a:avLst/>
              <a:gdLst>
                <a:gd name="T0" fmla="*/ 116 w 116"/>
                <a:gd name="T1" fmla="*/ 117 h 117"/>
                <a:gd name="T2" fmla="*/ 0 w 116"/>
                <a:gd name="T3" fmla="*/ 74 h 117"/>
                <a:gd name="T4" fmla="*/ 116 w 116"/>
                <a:gd name="T5" fmla="*/ 0 h 117"/>
                <a:gd name="T6" fmla="*/ 116 w 116"/>
                <a:gd name="T7" fmla="*/ 117 h 117"/>
              </a:gdLst>
              <a:ahLst/>
              <a:cxnLst>
                <a:cxn ang="0">
                  <a:pos x="T0" y="T1"/>
                </a:cxn>
                <a:cxn ang="0">
                  <a:pos x="T2" y="T3"/>
                </a:cxn>
                <a:cxn ang="0">
                  <a:pos x="T4" y="T5"/>
                </a:cxn>
                <a:cxn ang="0">
                  <a:pos x="T6" y="T7"/>
                </a:cxn>
              </a:cxnLst>
              <a:rect l="0" t="0" r="r" b="b"/>
              <a:pathLst>
                <a:path w="116" h="117">
                  <a:moveTo>
                    <a:pt x="116" y="117"/>
                  </a:moveTo>
                  <a:lnTo>
                    <a:pt x="0" y="74"/>
                  </a:lnTo>
                  <a:lnTo>
                    <a:pt x="116" y="0"/>
                  </a:lnTo>
                  <a:lnTo>
                    <a:pt x="116"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1" name="Freeform 75">
              <a:extLst>
                <a:ext uri="{FF2B5EF4-FFF2-40B4-BE49-F238E27FC236}">
                  <a16:creationId xmlns:a16="http://schemas.microsoft.com/office/drawing/2014/main" id="{05FEE335-0363-404C-A7DA-DD42EFFDC194}"/>
                </a:ext>
              </a:extLst>
            </p:cNvPr>
            <p:cNvSpPr>
              <a:spLocks/>
            </p:cNvSpPr>
            <p:nvPr/>
          </p:nvSpPr>
          <p:spPr bwMode="auto">
            <a:xfrm>
              <a:off x="7290731" y="4748191"/>
              <a:ext cx="127519" cy="128618"/>
            </a:xfrm>
            <a:custGeom>
              <a:avLst/>
              <a:gdLst>
                <a:gd name="T0" fmla="*/ 0 w 116"/>
                <a:gd name="T1" fmla="*/ 0 h 117"/>
                <a:gd name="T2" fmla="*/ 116 w 116"/>
                <a:gd name="T3" fmla="*/ 43 h 117"/>
                <a:gd name="T4" fmla="*/ 0 w 116"/>
                <a:gd name="T5" fmla="*/ 117 h 117"/>
                <a:gd name="T6" fmla="*/ 0 w 116"/>
                <a:gd name="T7" fmla="*/ 0 h 117"/>
              </a:gdLst>
              <a:ahLst/>
              <a:cxnLst>
                <a:cxn ang="0">
                  <a:pos x="T0" y="T1"/>
                </a:cxn>
                <a:cxn ang="0">
                  <a:pos x="T2" y="T3"/>
                </a:cxn>
                <a:cxn ang="0">
                  <a:pos x="T4" y="T5"/>
                </a:cxn>
                <a:cxn ang="0">
                  <a:pos x="T6" y="T7"/>
                </a:cxn>
              </a:cxnLst>
              <a:rect l="0" t="0" r="r" b="b"/>
              <a:pathLst>
                <a:path w="116" h="117">
                  <a:moveTo>
                    <a:pt x="0" y="0"/>
                  </a:moveTo>
                  <a:lnTo>
                    <a:pt x="116" y="43"/>
                  </a:lnTo>
                  <a:lnTo>
                    <a:pt x="0" y="117"/>
                  </a:lnTo>
                  <a:lnTo>
                    <a:pt x="0" y="0"/>
                  </a:ln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2" name="Freeform 76">
              <a:extLst>
                <a:ext uri="{FF2B5EF4-FFF2-40B4-BE49-F238E27FC236}">
                  <a16:creationId xmlns:a16="http://schemas.microsoft.com/office/drawing/2014/main" id="{AD985D19-3EC2-4832-94B1-988E0773740D}"/>
                </a:ext>
              </a:extLst>
            </p:cNvPr>
            <p:cNvSpPr>
              <a:spLocks/>
            </p:cNvSpPr>
            <p:nvPr/>
          </p:nvSpPr>
          <p:spPr bwMode="auto">
            <a:xfrm>
              <a:off x="7290731" y="4748191"/>
              <a:ext cx="127519" cy="128618"/>
            </a:xfrm>
            <a:custGeom>
              <a:avLst/>
              <a:gdLst>
                <a:gd name="T0" fmla="*/ 0 w 116"/>
                <a:gd name="T1" fmla="*/ 0 h 117"/>
                <a:gd name="T2" fmla="*/ 116 w 116"/>
                <a:gd name="T3" fmla="*/ 43 h 117"/>
                <a:gd name="T4" fmla="*/ 0 w 116"/>
                <a:gd name="T5" fmla="*/ 117 h 117"/>
                <a:gd name="T6" fmla="*/ 0 w 116"/>
                <a:gd name="T7" fmla="*/ 0 h 117"/>
              </a:gdLst>
              <a:ahLst/>
              <a:cxnLst>
                <a:cxn ang="0">
                  <a:pos x="T0" y="T1"/>
                </a:cxn>
                <a:cxn ang="0">
                  <a:pos x="T2" y="T3"/>
                </a:cxn>
                <a:cxn ang="0">
                  <a:pos x="T4" y="T5"/>
                </a:cxn>
                <a:cxn ang="0">
                  <a:pos x="T6" y="T7"/>
                </a:cxn>
              </a:cxnLst>
              <a:rect l="0" t="0" r="r" b="b"/>
              <a:pathLst>
                <a:path w="116" h="117">
                  <a:moveTo>
                    <a:pt x="0" y="0"/>
                  </a:moveTo>
                  <a:lnTo>
                    <a:pt x="116" y="43"/>
                  </a:lnTo>
                  <a:lnTo>
                    <a:pt x="0" y="1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3" name="Freeform 77">
              <a:extLst>
                <a:ext uri="{FF2B5EF4-FFF2-40B4-BE49-F238E27FC236}">
                  <a16:creationId xmlns:a16="http://schemas.microsoft.com/office/drawing/2014/main" id="{CD235F24-15A8-48CD-A5A8-A51EA84E1E71}"/>
                </a:ext>
              </a:extLst>
            </p:cNvPr>
            <p:cNvSpPr>
              <a:spLocks/>
            </p:cNvSpPr>
            <p:nvPr/>
          </p:nvSpPr>
          <p:spPr bwMode="auto">
            <a:xfrm>
              <a:off x="7290731" y="4666843"/>
              <a:ext cx="413337" cy="710148"/>
            </a:xfrm>
            <a:custGeom>
              <a:avLst/>
              <a:gdLst>
                <a:gd name="T0" fmla="*/ 116 w 376"/>
                <a:gd name="T1" fmla="*/ 0 h 646"/>
                <a:gd name="T2" fmla="*/ 116 w 376"/>
                <a:gd name="T3" fmla="*/ 117 h 646"/>
                <a:gd name="T4" fmla="*/ 0 w 376"/>
                <a:gd name="T5" fmla="*/ 191 h 646"/>
                <a:gd name="T6" fmla="*/ 0 w 376"/>
                <a:gd name="T7" fmla="*/ 237 h 646"/>
                <a:gd name="T8" fmla="*/ 0 w 376"/>
                <a:gd name="T9" fmla="*/ 508 h 646"/>
                <a:gd name="T10" fmla="*/ 376 w 376"/>
                <a:gd name="T11" fmla="*/ 646 h 646"/>
                <a:gd name="T12" fmla="*/ 376 w 376"/>
                <a:gd name="T13" fmla="*/ 322 h 646"/>
                <a:gd name="T14" fmla="*/ 376 w 376"/>
                <a:gd name="T15" fmla="*/ 163 h 646"/>
                <a:gd name="T16" fmla="*/ 376 w 376"/>
                <a:gd name="T17" fmla="*/ 95 h 646"/>
                <a:gd name="T18" fmla="*/ 116 w 376"/>
                <a:gd name="T19"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646">
                  <a:moveTo>
                    <a:pt x="116" y="0"/>
                  </a:moveTo>
                  <a:lnTo>
                    <a:pt x="116" y="117"/>
                  </a:lnTo>
                  <a:lnTo>
                    <a:pt x="0" y="191"/>
                  </a:lnTo>
                  <a:lnTo>
                    <a:pt x="0" y="237"/>
                  </a:lnTo>
                  <a:lnTo>
                    <a:pt x="0" y="508"/>
                  </a:lnTo>
                  <a:lnTo>
                    <a:pt x="376" y="646"/>
                  </a:lnTo>
                  <a:lnTo>
                    <a:pt x="376" y="322"/>
                  </a:lnTo>
                  <a:lnTo>
                    <a:pt x="376" y="163"/>
                  </a:lnTo>
                  <a:lnTo>
                    <a:pt x="376" y="95"/>
                  </a:lnTo>
                  <a:lnTo>
                    <a:pt x="11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4" name="Freeform 78">
              <a:extLst>
                <a:ext uri="{FF2B5EF4-FFF2-40B4-BE49-F238E27FC236}">
                  <a16:creationId xmlns:a16="http://schemas.microsoft.com/office/drawing/2014/main" id="{E7941B77-74AF-4FBB-9F26-F905F7A93034}"/>
                </a:ext>
              </a:extLst>
            </p:cNvPr>
            <p:cNvSpPr>
              <a:spLocks/>
            </p:cNvSpPr>
            <p:nvPr/>
          </p:nvSpPr>
          <p:spPr bwMode="auto">
            <a:xfrm>
              <a:off x="7290731" y="4666843"/>
              <a:ext cx="413337" cy="710148"/>
            </a:xfrm>
            <a:custGeom>
              <a:avLst/>
              <a:gdLst>
                <a:gd name="T0" fmla="*/ 116 w 376"/>
                <a:gd name="T1" fmla="*/ 0 h 646"/>
                <a:gd name="T2" fmla="*/ 116 w 376"/>
                <a:gd name="T3" fmla="*/ 117 h 646"/>
                <a:gd name="T4" fmla="*/ 0 w 376"/>
                <a:gd name="T5" fmla="*/ 191 h 646"/>
                <a:gd name="T6" fmla="*/ 0 w 376"/>
                <a:gd name="T7" fmla="*/ 237 h 646"/>
                <a:gd name="T8" fmla="*/ 0 w 376"/>
                <a:gd name="T9" fmla="*/ 508 h 646"/>
                <a:gd name="T10" fmla="*/ 376 w 376"/>
                <a:gd name="T11" fmla="*/ 646 h 646"/>
                <a:gd name="T12" fmla="*/ 376 w 376"/>
                <a:gd name="T13" fmla="*/ 322 h 646"/>
                <a:gd name="T14" fmla="*/ 376 w 376"/>
                <a:gd name="T15" fmla="*/ 163 h 646"/>
                <a:gd name="T16" fmla="*/ 376 w 376"/>
                <a:gd name="T17" fmla="*/ 95 h 646"/>
                <a:gd name="T18" fmla="*/ 116 w 376"/>
                <a:gd name="T19"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646">
                  <a:moveTo>
                    <a:pt x="116" y="0"/>
                  </a:moveTo>
                  <a:lnTo>
                    <a:pt x="116" y="117"/>
                  </a:lnTo>
                  <a:lnTo>
                    <a:pt x="0" y="191"/>
                  </a:lnTo>
                  <a:lnTo>
                    <a:pt x="0" y="237"/>
                  </a:lnTo>
                  <a:lnTo>
                    <a:pt x="0" y="508"/>
                  </a:lnTo>
                  <a:lnTo>
                    <a:pt x="376" y="646"/>
                  </a:lnTo>
                  <a:lnTo>
                    <a:pt x="376" y="322"/>
                  </a:lnTo>
                  <a:lnTo>
                    <a:pt x="376" y="163"/>
                  </a:lnTo>
                  <a:lnTo>
                    <a:pt x="376" y="95"/>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5" name="Freeform 79">
              <a:extLst>
                <a:ext uri="{FF2B5EF4-FFF2-40B4-BE49-F238E27FC236}">
                  <a16:creationId xmlns:a16="http://schemas.microsoft.com/office/drawing/2014/main" id="{21F5167D-7EBE-4A5C-8B53-9788DA95433D}"/>
                </a:ext>
              </a:extLst>
            </p:cNvPr>
            <p:cNvSpPr>
              <a:spLocks/>
            </p:cNvSpPr>
            <p:nvPr/>
          </p:nvSpPr>
          <p:spPr bwMode="auto">
            <a:xfrm>
              <a:off x="7290731" y="4666843"/>
              <a:ext cx="127519" cy="128618"/>
            </a:xfrm>
            <a:custGeom>
              <a:avLst/>
              <a:gdLst>
                <a:gd name="T0" fmla="*/ 116 w 116"/>
                <a:gd name="T1" fmla="*/ 0 h 117"/>
                <a:gd name="T2" fmla="*/ 0 w 116"/>
                <a:gd name="T3" fmla="*/ 74 h 117"/>
                <a:gd name="T4" fmla="*/ 116 w 116"/>
                <a:gd name="T5" fmla="*/ 117 h 117"/>
                <a:gd name="T6" fmla="*/ 116 w 116"/>
                <a:gd name="T7" fmla="*/ 0 h 117"/>
              </a:gdLst>
              <a:ahLst/>
              <a:cxnLst>
                <a:cxn ang="0">
                  <a:pos x="T0" y="T1"/>
                </a:cxn>
                <a:cxn ang="0">
                  <a:pos x="T2" y="T3"/>
                </a:cxn>
                <a:cxn ang="0">
                  <a:pos x="T4" y="T5"/>
                </a:cxn>
                <a:cxn ang="0">
                  <a:pos x="T6" y="T7"/>
                </a:cxn>
              </a:cxnLst>
              <a:rect l="0" t="0" r="r" b="b"/>
              <a:pathLst>
                <a:path w="116" h="117">
                  <a:moveTo>
                    <a:pt x="116" y="0"/>
                  </a:moveTo>
                  <a:lnTo>
                    <a:pt x="0" y="74"/>
                  </a:lnTo>
                  <a:lnTo>
                    <a:pt x="116" y="117"/>
                  </a:lnTo>
                  <a:lnTo>
                    <a:pt x="116" y="0"/>
                  </a:lnTo>
                  <a:close/>
                </a:path>
              </a:pathLst>
            </a:custGeom>
            <a:solidFill>
              <a:srgbClr val="139E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6" name="Freeform 80">
              <a:extLst>
                <a:ext uri="{FF2B5EF4-FFF2-40B4-BE49-F238E27FC236}">
                  <a16:creationId xmlns:a16="http://schemas.microsoft.com/office/drawing/2014/main" id="{D96438F7-9B4B-4938-AA37-91B9AA771FB3}"/>
                </a:ext>
              </a:extLst>
            </p:cNvPr>
            <p:cNvSpPr>
              <a:spLocks/>
            </p:cNvSpPr>
            <p:nvPr/>
          </p:nvSpPr>
          <p:spPr bwMode="auto">
            <a:xfrm>
              <a:off x="7290731" y="4666843"/>
              <a:ext cx="127519" cy="128618"/>
            </a:xfrm>
            <a:custGeom>
              <a:avLst/>
              <a:gdLst>
                <a:gd name="T0" fmla="*/ 116 w 116"/>
                <a:gd name="T1" fmla="*/ 0 h 117"/>
                <a:gd name="T2" fmla="*/ 0 w 116"/>
                <a:gd name="T3" fmla="*/ 74 h 117"/>
                <a:gd name="T4" fmla="*/ 116 w 116"/>
                <a:gd name="T5" fmla="*/ 117 h 117"/>
                <a:gd name="T6" fmla="*/ 116 w 116"/>
                <a:gd name="T7" fmla="*/ 0 h 117"/>
              </a:gdLst>
              <a:ahLst/>
              <a:cxnLst>
                <a:cxn ang="0">
                  <a:pos x="T0" y="T1"/>
                </a:cxn>
                <a:cxn ang="0">
                  <a:pos x="T2" y="T3"/>
                </a:cxn>
                <a:cxn ang="0">
                  <a:pos x="T4" y="T5"/>
                </a:cxn>
                <a:cxn ang="0">
                  <a:pos x="T6" y="T7"/>
                </a:cxn>
              </a:cxnLst>
              <a:rect l="0" t="0" r="r" b="b"/>
              <a:pathLst>
                <a:path w="116" h="117">
                  <a:moveTo>
                    <a:pt x="116" y="0"/>
                  </a:moveTo>
                  <a:lnTo>
                    <a:pt x="0" y="74"/>
                  </a:lnTo>
                  <a:lnTo>
                    <a:pt x="116" y="117"/>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7" name="Freeform 81">
              <a:extLst>
                <a:ext uri="{FF2B5EF4-FFF2-40B4-BE49-F238E27FC236}">
                  <a16:creationId xmlns:a16="http://schemas.microsoft.com/office/drawing/2014/main" id="{3EA4F7FC-3787-4E0B-BFA5-3198DDF63981}"/>
                </a:ext>
              </a:extLst>
            </p:cNvPr>
            <p:cNvSpPr>
              <a:spLocks/>
            </p:cNvSpPr>
            <p:nvPr/>
          </p:nvSpPr>
          <p:spPr bwMode="auto">
            <a:xfrm>
              <a:off x="7290731" y="4748191"/>
              <a:ext cx="127519" cy="128618"/>
            </a:xfrm>
            <a:custGeom>
              <a:avLst/>
              <a:gdLst>
                <a:gd name="T0" fmla="*/ 0 w 116"/>
                <a:gd name="T1" fmla="*/ 0 h 117"/>
                <a:gd name="T2" fmla="*/ 0 w 116"/>
                <a:gd name="T3" fmla="*/ 117 h 117"/>
                <a:gd name="T4" fmla="*/ 116 w 116"/>
                <a:gd name="T5" fmla="*/ 43 h 117"/>
                <a:gd name="T6" fmla="*/ 0 w 116"/>
                <a:gd name="T7" fmla="*/ 0 h 117"/>
              </a:gdLst>
              <a:ahLst/>
              <a:cxnLst>
                <a:cxn ang="0">
                  <a:pos x="T0" y="T1"/>
                </a:cxn>
                <a:cxn ang="0">
                  <a:pos x="T2" y="T3"/>
                </a:cxn>
                <a:cxn ang="0">
                  <a:pos x="T4" y="T5"/>
                </a:cxn>
                <a:cxn ang="0">
                  <a:pos x="T6" y="T7"/>
                </a:cxn>
              </a:cxnLst>
              <a:rect l="0" t="0" r="r" b="b"/>
              <a:pathLst>
                <a:path w="116" h="117">
                  <a:moveTo>
                    <a:pt x="0" y="0"/>
                  </a:moveTo>
                  <a:lnTo>
                    <a:pt x="0" y="117"/>
                  </a:lnTo>
                  <a:lnTo>
                    <a:pt x="116" y="43"/>
                  </a:lnTo>
                  <a:lnTo>
                    <a:pt x="0" y="0"/>
                  </a:lnTo>
                  <a:close/>
                </a:path>
              </a:pathLst>
            </a:custGeom>
            <a:solidFill>
              <a:srgbClr val="BCD4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8" name="Freeform 82">
              <a:extLst>
                <a:ext uri="{FF2B5EF4-FFF2-40B4-BE49-F238E27FC236}">
                  <a16:creationId xmlns:a16="http://schemas.microsoft.com/office/drawing/2014/main" id="{DE15AF9D-842B-4510-B440-C25F66F4FE0D}"/>
                </a:ext>
              </a:extLst>
            </p:cNvPr>
            <p:cNvSpPr>
              <a:spLocks/>
            </p:cNvSpPr>
            <p:nvPr/>
          </p:nvSpPr>
          <p:spPr bwMode="auto">
            <a:xfrm>
              <a:off x="7290731" y="4748191"/>
              <a:ext cx="127519" cy="128618"/>
            </a:xfrm>
            <a:custGeom>
              <a:avLst/>
              <a:gdLst>
                <a:gd name="T0" fmla="*/ 0 w 116"/>
                <a:gd name="T1" fmla="*/ 0 h 117"/>
                <a:gd name="T2" fmla="*/ 0 w 116"/>
                <a:gd name="T3" fmla="*/ 117 h 117"/>
                <a:gd name="T4" fmla="*/ 116 w 116"/>
                <a:gd name="T5" fmla="*/ 43 h 117"/>
                <a:gd name="T6" fmla="*/ 0 w 116"/>
                <a:gd name="T7" fmla="*/ 0 h 117"/>
              </a:gdLst>
              <a:ahLst/>
              <a:cxnLst>
                <a:cxn ang="0">
                  <a:pos x="T0" y="T1"/>
                </a:cxn>
                <a:cxn ang="0">
                  <a:pos x="T2" y="T3"/>
                </a:cxn>
                <a:cxn ang="0">
                  <a:pos x="T4" y="T5"/>
                </a:cxn>
                <a:cxn ang="0">
                  <a:pos x="T6" y="T7"/>
                </a:cxn>
              </a:cxnLst>
              <a:rect l="0" t="0" r="r" b="b"/>
              <a:pathLst>
                <a:path w="116" h="117">
                  <a:moveTo>
                    <a:pt x="0" y="0"/>
                  </a:moveTo>
                  <a:lnTo>
                    <a:pt x="0" y="117"/>
                  </a:lnTo>
                  <a:lnTo>
                    <a:pt x="116" y="4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09" name="Freeform 83">
              <a:extLst>
                <a:ext uri="{FF2B5EF4-FFF2-40B4-BE49-F238E27FC236}">
                  <a16:creationId xmlns:a16="http://schemas.microsoft.com/office/drawing/2014/main" id="{4E390FC1-3DD0-4003-BB0A-23BA69CF9807}"/>
                </a:ext>
              </a:extLst>
            </p:cNvPr>
            <p:cNvSpPr>
              <a:spLocks/>
            </p:cNvSpPr>
            <p:nvPr/>
          </p:nvSpPr>
          <p:spPr bwMode="auto">
            <a:xfrm>
              <a:off x="7199488" y="4548119"/>
              <a:ext cx="484791" cy="792595"/>
            </a:xfrm>
            <a:custGeom>
              <a:avLst/>
              <a:gdLst>
                <a:gd name="T0" fmla="*/ 0 w 441"/>
                <a:gd name="T1" fmla="*/ 561 h 721"/>
                <a:gd name="T2" fmla="*/ 0 w 441"/>
                <a:gd name="T3" fmla="*/ 237 h 721"/>
                <a:gd name="T4" fmla="*/ 0 w 441"/>
                <a:gd name="T5" fmla="*/ 74 h 721"/>
                <a:gd name="T6" fmla="*/ 117 w 441"/>
                <a:gd name="T7" fmla="*/ 0 h 721"/>
                <a:gd name="T8" fmla="*/ 441 w 441"/>
                <a:gd name="T9" fmla="*/ 118 h 721"/>
                <a:gd name="T10" fmla="*/ 441 w 441"/>
                <a:gd name="T11" fmla="*/ 239 h 721"/>
                <a:gd name="T12" fmla="*/ 441 w 441"/>
                <a:gd name="T13" fmla="*/ 397 h 721"/>
                <a:gd name="T14" fmla="*/ 441 w 441"/>
                <a:gd name="T15" fmla="*/ 721 h 721"/>
                <a:gd name="T16" fmla="*/ 0 w 441"/>
                <a:gd name="T17" fmla="*/ 56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721">
                  <a:moveTo>
                    <a:pt x="0" y="561"/>
                  </a:moveTo>
                  <a:lnTo>
                    <a:pt x="0" y="237"/>
                  </a:lnTo>
                  <a:lnTo>
                    <a:pt x="0" y="74"/>
                  </a:lnTo>
                  <a:lnTo>
                    <a:pt x="117" y="0"/>
                  </a:lnTo>
                  <a:lnTo>
                    <a:pt x="441" y="118"/>
                  </a:lnTo>
                  <a:lnTo>
                    <a:pt x="441" y="239"/>
                  </a:lnTo>
                  <a:lnTo>
                    <a:pt x="441" y="397"/>
                  </a:lnTo>
                  <a:lnTo>
                    <a:pt x="441" y="721"/>
                  </a:lnTo>
                  <a:lnTo>
                    <a:pt x="0" y="56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0" name="Freeform 84">
              <a:extLst>
                <a:ext uri="{FF2B5EF4-FFF2-40B4-BE49-F238E27FC236}">
                  <a16:creationId xmlns:a16="http://schemas.microsoft.com/office/drawing/2014/main" id="{D648006D-E6A8-4C20-A9A9-EA8B3B59D424}"/>
                </a:ext>
              </a:extLst>
            </p:cNvPr>
            <p:cNvSpPr>
              <a:spLocks/>
            </p:cNvSpPr>
            <p:nvPr/>
          </p:nvSpPr>
          <p:spPr bwMode="auto">
            <a:xfrm>
              <a:off x="7199488" y="4548119"/>
              <a:ext cx="128618" cy="128618"/>
            </a:xfrm>
            <a:custGeom>
              <a:avLst/>
              <a:gdLst>
                <a:gd name="T0" fmla="*/ 117 w 117"/>
                <a:gd name="T1" fmla="*/ 117 h 117"/>
                <a:gd name="T2" fmla="*/ 0 w 117"/>
                <a:gd name="T3" fmla="*/ 74 h 117"/>
                <a:gd name="T4" fmla="*/ 117 w 117"/>
                <a:gd name="T5" fmla="*/ 0 h 117"/>
                <a:gd name="T6" fmla="*/ 117 w 117"/>
                <a:gd name="T7" fmla="*/ 117 h 117"/>
              </a:gdLst>
              <a:ahLst/>
              <a:cxnLst>
                <a:cxn ang="0">
                  <a:pos x="T0" y="T1"/>
                </a:cxn>
                <a:cxn ang="0">
                  <a:pos x="T2" y="T3"/>
                </a:cxn>
                <a:cxn ang="0">
                  <a:pos x="T4" y="T5"/>
                </a:cxn>
                <a:cxn ang="0">
                  <a:pos x="T6" y="T7"/>
                </a:cxn>
              </a:cxnLst>
              <a:rect l="0" t="0" r="r" b="b"/>
              <a:pathLst>
                <a:path w="117" h="117">
                  <a:moveTo>
                    <a:pt x="117" y="117"/>
                  </a:moveTo>
                  <a:lnTo>
                    <a:pt x="0" y="74"/>
                  </a:lnTo>
                  <a:lnTo>
                    <a:pt x="117" y="0"/>
                  </a:lnTo>
                  <a:lnTo>
                    <a:pt x="117" y="117"/>
                  </a:lnTo>
                  <a:close/>
                </a:path>
              </a:pathLst>
            </a:custGeom>
            <a:solidFill>
              <a:srgbClr val="15B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1" name="Freeform 85">
              <a:extLst>
                <a:ext uri="{FF2B5EF4-FFF2-40B4-BE49-F238E27FC236}">
                  <a16:creationId xmlns:a16="http://schemas.microsoft.com/office/drawing/2014/main" id="{2F69ECB4-9372-45EE-9A06-0E694354A03C}"/>
                </a:ext>
              </a:extLst>
            </p:cNvPr>
            <p:cNvSpPr>
              <a:spLocks/>
            </p:cNvSpPr>
            <p:nvPr/>
          </p:nvSpPr>
          <p:spPr bwMode="auto">
            <a:xfrm>
              <a:off x="7199488" y="4629467"/>
              <a:ext cx="128618" cy="128618"/>
            </a:xfrm>
            <a:custGeom>
              <a:avLst/>
              <a:gdLst>
                <a:gd name="T0" fmla="*/ 0 w 117"/>
                <a:gd name="T1" fmla="*/ 0 h 117"/>
                <a:gd name="T2" fmla="*/ 117 w 117"/>
                <a:gd name="T3" fmla="*/ 43 h 117"/>
                <a:gd name="T4" fmla="*/ 0 w 117"/>
                <a:gd name="T5" fmla="*/ 117 h 117"/>
                <a:gd name="T6" fmla="*/ 0 w 117"/>
                <a:gd name="T7" fmla="*/ 0 h 117"/>
              </a:gdLst>
              <a:ahLst/>
              <a:cxnLst>
                <a:cxn ang="0">
                  <a:pos x="T0" y="T1"/>
                </a:cxn>
                <a:cxn ang="0">
                  <a:pos x="T2" y="T3"/>
                </a:cxn>
                <a:cxn ang="0">
                  <a:pos x="T4" y="T5"/>
                </a:cxn>
                <a:cxn ang="0">
                  <a:pos x="T6" y="T7"/>
                </a:cxn>
              </a:cxnLst>
              <a:rect l="0" t="0" r="r" b="b"/>
              <a:pathLst>
                <a:path w="117" h="117">
                  <a:moveTo>
                    <a:pt x="0" y="0"/>
                  </a:moveTo>
                  <a:lnTo>
                    <a:pt x="117" y="43"/>
                  </a:lnTo>
                  <a:lnTo>
                    <a:pt x="0" y="117"/>
                  </a:lnTo>
                  <a:lnTo>
                    <a:pt x="0" y="0"/>
                  </a:ln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2" name="Freeform 86">
              <a:extLst>
                <a:ext uri="{FF2B5EF4-FFF2-40B4-BE49-F238E27FC236}">
                  <a16:creationId xmlns:a16="http://schemas.microsoft.com/office/drawing/2014/main" id="{35D51AD5-FC86-4E0F-8D2C-85290A419AC4}"/>
                </a:ext>
              </a:extLst>
            </p:cNvPr>
            <p:cNvSpPr>
              <a:spLocks/>
            </p:cNvSpPr>
            <p:nvPr/>
          </p:nvSpPr>
          <p:spPr bwMode="auto">
            <a:xfrm>
              <a:off x="7244560" y="4969150"/>
              <a:ext cx="156100" cy="185782"/>
            </a:xfrm>
            <a:custGeom>
              <a:avLst/>
              <a:gdLst>
                <a:gd name="T0" fmla="*/ 52 w 112"/>
                <a:gd name="T1" fmla="*/ 69 h 133"/>
                <a:gd name="T2" fmla="*/ 52 w 112"/>
                <a:gd name="T3" fmla="*/ 9 h 133"/>
                <a:gd name="T4" fmla="*/ 0 w 112"/>
                <a:gd name="T5" fmla="*/ 46 h 133"/>
                <a:gd name="T6" fmla="*/ 56 w 112"/>
                <a:gd name="T7" fmla="*/ 123 h 133"/>
                <a:gd name="T8" fmla="*/ 112 w 112"/>
                <a:gd name="T9" fmla="*/ 90 h 133"/>
                <a:gd name="T10" fmla="*/ 52 w 112"/>
                <a:gd name="T11" fmla="*/ 69 h 133"/>
              </a:gdLst>
              <a:ahLst/>
              <a:cxnLst>
                <a:cxn ang="0">
                  <a:pos x="T0" y="T1"/>
                </a:cxn>
                <a:cxn ang="0">
                  <a:pos x="T2" y="T3"/>
                </a:cxn>
                <a:cxn ang="0">
                  <a:pos x="T4" y="T5"/>
                </a:cxn>
                <a:cxn ang="0">
                  <a:pos x="T6" y="T7"/>
                </a:cxn>
                <a:cxn ang="0">
                  <a:pos x="T8" y="T9"/>
                </a:cxn>
                <a:cxn ang="0">
                  <a:pos x="T10" y="T11"/>
                </a:cxn>
              </a:cxnLst>
              <a:rect l="0" t="0" r="r" b="b"/>
              <a:pathLst>
                <a:path w="112" h="133">
                  <a:moveTo>
                    <a:pt x="52" y="69"/>
                  </a:moveTo>
                  <a:cubicBezTo>
                    <a:pt x="52" y="9"/>
                    <a:pt x="52" y="9"/>
                    <a:pt x="52" y="9"/>
                  </a:cubicBezTo>
                  <a:cubicBezTo>
                    <a:pt x="23" y="0"/>
                    <a:pt x="0" y="16"/>
                    <a:pt x="0" y="46"/>
                  </a:cubicBezTo>
                  <a:cubicBezTo>
                    <a:pt x="0" y="77"/>
                    <a:pt x="25" y="111"/>
                    <a:pt x="56" y="123"/>
                  </a:cubicBezTo>
                  <a:cubicBezTo>
                    <a:pt x="86" y="133"/>
                    <a:pt x="110" y="119"/>
                    <a:pt x="112" y="90"/>
                  </a:cubicBezTo>
                  <a:lnTo>
                    <a:pt x="52" y="69"/>
                  </a:ln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3" name="Freeform 87">
              <a:extLst>
                <a:ext uri="{FF2B5EF4-FFF2-40B4-BE49-F238E27FC236}">
                  <a16:creationId xmlns:a16="http://schemas.microsoft.com/office/drawing/2014/main" id="{35BD7D8B-60C1-47C8-A2AF-3BC6F8FB063B}"/>
                </a:ext>
              </a:extLst>
            </p:cNvPr>
            <p:cNvSpPr>
              <a:spLocks/>
            </p:cNvSpPr>
            <p:nvPr/>
          </p:nvSpPr>
          <p:spPr bwMode="auto">
            <a:xfrm>
              <a:off x="7340199" y="4994434"/>
              <a:ext cx="58262" cy="79150"/>
            </a:xfrm>
            <a:custGeom>
              <a:avLst/>
              <a:gdLst>
                <a:gd name="T0" fmla="*/ 42 w 42"/>
                <a:gd name="T1" fmla="*/ 57 h 57"/>
                <a:gd name="T2" fmla="*/ 0 w 42"/>
                <a:gd name="T3" fmla="*/ 0 h 57"/>
                <a:gd name="T4" fmla="*/ 0 w 42"/>
                <a:gd name="T5" fmla="*/ 42 h 57"/>
                <a:gd name="T6" fmla="*/ 42 w 42"/>
                <a:gd name="T7" fmla="*/ 57 h 57"/>
              </a:gdLst>
              <a:ahLst/>
              <a:cxnLst>
                <a:cxn ang="0">
                  <a:pos x="T0" y="T1"/>
                </a:cxn>
                <a:cxn ang="0">
                  <a:pos x="T2" y="T3"/>
                </a:cxn>
                <a:cxn ang="0">
                  <a:pos x="T4" y="T5"/>
                </a:cxn>
                <a:cxn ang="0">
                  <a:pos x="T6" y="T7"/>
                </a:cxn>
              </a:cxnLst>
              <a:rect l="0" t="0" r="r" b="b"/>
              <a:pathLst>
                <a:path w="42" h="57">
                  <a:moveTo>
                    <a:pt x="42" y="57"/>
                  </a:moveTo>
                  <a:cubicBezTo>
                    <a:pt x="42" y="34"/>
                    <a:pt x="23" y="8"/>
                    <a:pt x="0" y="0"/>
                  </a:cubicBezTo>
                  <a:cubicBezTo>
                    <a:pt x="0" y="42"/>
                    <a:pt x="0" y="42"/>
                    <a:pt x="0" y="42"/>
                  </a:cubicBezTo>
                  <a:lnTo>
                    <a:pt x="42" y="57"/>
                  </a:lnTo>
                  <a:close/>
                </a:path>
              </a:pathLst>
            </a:custGeom>
            <a:solidFill>
              <a:srgbClr val="F99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4" name="Freeform 88">
              <a:extLst>
                <a:ext uri="{FF2B5EF4-FFF2-40B4-BE49-F238E27FC236}">
                  <a16:creationId xmlns:a16="http://schemas.microsoft.com/office/drawing/2014/main" id="{763FBC76-8EF3-438C-99FF-5BC802B58FF2}"/>
                </a:ext>
              </a:extLst>
            </p:cNvPr>
            <p:cNvSpPr>
              <a:spLocks/>
            </p:cNvSpPr>
            <p:nvPr/>
          </p:nvSpPr>
          <p:spPr bwMode="auto">
            <a:xfrm>
              <a:off x="7348993" y="4836135"/>
              <a:ext cx="50568" cy="54965"/>
            </a:xfrm>
            <a:custGeom>
              <a:avLst/>
              <a:gdLst>
                <a:gd name="T0" fmla="*/ 5 w 36"/>
                <a:gd name="T1" fmla="*/ 0 h 39"/>
                <a:gd name="T2" fmla="*/ 0 w 36"/>
                <a:gd name="T3" fmla="*/ 7 h 39"/>
                <a:gd name="T4" fmla="*/ 18 w 36"/>
                <a:gd name="T5" fmla="*/ 39 h 39"/>
                <a:gd name="T6" fmla="*/ 36 w 36"/>
                <a:gd name="T7" fmla="*/ 15 h 39"/>
                <a:gd name="T8" fmla="*/ 5 w 36"/>
                <a:gd name="T9" fmla="*/ 0 h 39"/>
              </a:gdLst>
              <a:ahLst/>
              <a:cxnLst>
                <a:cxn ang="0">
                  <a:pos x="T0" y="T1"/>
                </a:cxn>
                <a:cxn ang="0">
                  <a:pos x="T2" y="T3"/>
                </a:cxn>
                <a:cxn ang="0">
                  <a:pos x="T4" y="T5"/>
                </a:cxn>
                <a:cxn ang="0">
                  <a:pos x="T6" y="T7"/>
                </a:cxn>
                <a:cxn ang="0">
                  <a:pos x="T8" y="T9"/>
                </a:cxn>
              </a:cxnLst>
              <a:rect l="0" t="0" r="r" b="b"/>
              <a:pathLst>
                <a:path w="36" h="39">
                  <a:moveTo>
                    <a:pt x="5" y="0"/>
                  </a:moveTo>
                  <a:cubicBezTo>
                    <a:pt x="4" y="3"/>
                    <a:pt x="2" y="6"/>
                    <a:pt x="0" y="7"/>
                  </a:cubicBezTo>
                  <a:cubicBezTo>
                    <a:pt x="18" y="39"/>
                    <a:pt x="18" y="39"/>
                    <a:pt x="18" y="39"/>
                  </a:cubicBezTo>
                  <a:cubicBezTo>
                    <a:pt x="27" y="35"/>
                    <a:pt x="34" y="26"/>
                    <a:pt x="36" y="15"/>
                  </a:cubicBezTo>
                  <a:lnTo>
                    <a:pt x="5" y="0"/>
                  </a:ln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5" name="Freeform 89">
              <a:extLst>
                <a:ext uri="{FF2B5EF4-FFF2-40B4-BE49-F238E27FC236}">
                  <a16:creationId xmlns:a16="http://schemas.microsoft.com/office/drawing/2014/main" id="{FD50D196-10CB-4382-BF1F-53D8B235119E}"/>
                </a:ext>
              </a:extLst>
            </p:cNvPr>
            <p:cNvSpPr>
              <a:spLocks/>
            </p:cNvSpPr>
            <p:nvPr/>
          </p:nvSpPr>
          <p:spPr bwMode="auto">
            <a:xfrm>
              <a:off x="7330305" y="4738297"/>
              <a:ext cx="70355" cy="104433"/>
            </a:xfrm>
            <a:custGeom>
              <a:avLst/>
              <a:gdLst>
                <a:gd name="T0" fmla="*/ 0 w 51"/>
                <a:gd name="T1" fmla="*/ 31 h 75"/>
                <a:gd name="T2" fmla="*/ 20 w 51"/>
                <a:gd name="T3" fmla="*/ 60 h 75"/>
                <a:gd name="T4" fmla="*/ 51 w 51"/>
                <a:gd name="T5" fmla="*/ 75 h 75"/>
                <a:gd name="T6" fmla="*/ 51 w 51"/>
                <a:gd name="T7" fmla="*/ 74 h 75"/>
                <a:gd name="T8" fmla="*/ 0 w 51"/>
                <a:gd name="T9" fmla="*/ 0 h 75"/>
                <a:gd name="T10" fmla="*/ 0 w 51"/>
                <a:gd name="T11" fmla="*/ 31 h 75"/>
              </a:gdLst>
              <a:ahLst/>
              <a:cxnLst>
                <a:cxn ang="0">
                  <a:pos x="T0" y="T1"/>
                </a:cxn>
                <a:cxn ang="0">
                  <a:pos x="T2" y="T3"/>
                </a:cxn>
                <a:cxn ang="0">
                  <a:pos x="T4" y="T5"/>
                </a:cxn>
                <a:cxn ang="0">
                  <a:pos x="T6" y="T7"/>
                </a:cxn>
                <a:cxn ang="0">
                  <a:pos x="T8" y="T9"/>
                </a:cxn>
                <a:cxn ang="0">
                  <a:pos x="T10" y="T11"/>
                </a:cxn>
              </a:cxnLst>
              <a:rect l="0" t="0" r="r" b="b"/>
              <a:pathLst>
                <a:path w="51" h="75">
                  <a:moveTo>
                    <a:pt x="0" y="31"/>
                  </a:moveTo>
                  <a:cubicBezTo>
                    <a:pt x="11" y="37"/>
                    <a:pt x="19" y="49"/>
                    <a:pt x="20" y="60"/>
                  </a:cubicBezTo>
                  <a:cubicBezTo>
                    <a:pt x="51" y="75"/>
                    <a:pt x="51" y="75"/>
                    <a:pt x="51" y="75"/>
                  </a:cubicBezTo>
                  <a:cubicBezTo>
                    <a:pt x="51" y="75"/>
                    <a:pt x="51" y="75"/>
                    <a:pt x="51" y="74"/>
                  </a:cubicBezTo>
                  <a:cubicBezTo>
                    <a:pt x="51" y="45"/>
                    <a:pt x="29" y="13"/>
                    <a:pt x="0" y="0"/>
                  </a:cubicBezTo>
                  <a:lnTo>
                    <a:pt x="0" y="31"/>
                  </a:lnTo>
                  <a:close/>
                </a:path>
              </a:pathLst>
            </a:custGeom>
            <a:solidFill>
              <a:srgbClr val="F99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6" name="Freeform 90">
              <a:extLst>
                <a:ext uri="{FF2B5EF4-FFF2-40B4-BE49-F238E27FC236}">
                  <a16:creationId xmlns:a16="http://schemas.microsoft.com/office/drawing/2014/main" id="{D373BF23-D921-449E-AF63-C5AA6332D6ED}"/>
                </a:ext>
              </a:extLst>
            </p:cNvPr>
            <p:cNvSpPr>
              <a:spLocks/>
            </p:cNvSpPr>
            <p:nvPr/>
          </p:nvSpPr>
          <p:spPr bwMode="auto">
            <a:xfrm>
              <a:off x="7259950" y="4726206"/>
              <a:ext cx="56065" cy="53866"/>
            </a:xfrm>
            <a:custGeom>
              <a:avLst/>
              <a:gdLst>
                <a:gd name="T0" fmla="*/ 27 w 40"/>
                <a:gd name="T1" fmla="*/ 39 h 39"/>
                <a:gd name="T2" fmla="*/ 40 w 40"/>
                <a:gd name="T3" fmla="*/ 36 h 39"/>
                <a:gd name="T4" fmla="*/ 40 w 40"/>
                <a:gd name="T5" fmla="*/ 5 h 39"/>
                <a:gd name="T6" fmla="*/ 0 w 40"/>
                <a:gd name="T7" fmla="*/ 13 h 39"/>
                <a:gd name="T8" fmla="*/ 27 w 40"/>
                <a:gd name="T9" fmla="*/ 39 h 39"/>
              </a:gdLst>
              <a:ahLst/>
              <a:cxnLst>
                <a:cxn ang="0">
                  <a:pos x="T0" y="T1"/>
                </a:cxn>
                <a:cxn ang="0">
                  <a:pos x="T2" y="T3"/>
                </a:cxn>
                <a:cxn ang="0">
                  <a:pos x="T4" y="T5"/>
                </a:cxn>
                <a:cxn ang="0">
                  <a:pos x="T6" y="T7"/>
                </a:cxn>
                <a:cxn ang="0">
                  <a:pos x="T8" y="T9"/>
                </a:cxn>
              </a:cxnLst>
              <a:rect l="0" t="0" r="r" b="b"/>
              <a:pathLst>
                <a:path w="40" h="39">
                  <a:moveTo>
                    <a:pt x="27" y="39"/>
                  </a:moveTo>
                  <a:cubicBezTo>
                    <a:pt x="30" y="37"/>
                    <a:pt x="35" y="35"/>
                    <a:pt x="40" y="36"/>
                  </a:cubicBezTo>
                  <a:cubicBezTo>
                    <a:pt x="40" y="5"/>
                    <a:pt x="40" y="5"/>
                    <a:pt x="40" y="5"/>
                  </a:cubicBezTo>
                  <a:cubicBezTo>
                    <a:pt x="23" y="0"/>
                    <a:pt x="9" y="4"/>
                    <a:pt x="0" y="13"/>
                  </a:cubicBezTo>
                  <a:lnTo>
                    <a:pt x="27" y="39"/>
                  </a:lnTo>
                  <a:close/>
                </a:path>
              </a:pathLst>
            </a:custGeom>
            <a:solidFill>
              <a:srgbClr val="15B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7" name="Freeform 91">
              <a:extLst>
                <a:ext uri="{FF2B5EF4-FFF2-40B4-BE49-F238E27FC236}">
                  <a16:creationId xmlns:a16="http://schemas.microsoft.com/office/drawing/2014/main" id="{F1237CFD-17AE-4888-B1A0-C2F0B4442D58}"/>
                </a:ext>
              </a:extLst>
            </p:cNvPr>
            <p:cNvSpPr>
              <a:spLocks/>
            </p:cNvSpPr>
            <p:nvPr/>
          </p:nvSpPr>
          <p:spPr bwMode="auto">
            <a:xfrm>
              <a:off x="7244560" y="4753688"/>
              <a:ext cx="117625" cy="144009"/>
            </a:xfrm>
            <a:custGeom>
              <a:avLst/>
              <a:gdLst>
                <a:gd name="T0" fmla="*/ 66 w 84"/>
                <a:gd name="T1" fmla="*/ 69 h 103"/>
                <a:gd name="T2" fmla="*/ 56 w 84"/>
                <a:gd name="T3" fmla="*/ 68 h 103"/>
                <a:gd name="T4" fmla="*/ 31 w 84"/>
                <a:gd name="T5" fmla="*/ 34 h 103"/>
                <a:gd name="T6" fmla="*/ 32 w 84"/>
                <a:gd name="T7" fmla="*/ 26 h 103"/>
                <a:gd name="T8" fmla="*/ 5 w 84"/>
                <a:gd name="T9" fmla="*/ 0 h 103"/>
                <a:gd name="T10" fmla="*/ 0 w 84"/>
                <a:gd name="T11" fmla="*/ 22 h 103"/>
                <a:gd name="T12" fmla="*/ 56 w 84"/>
                <a:gd name="T13" fmla="*/ 99 h 103"/>
                <a:gd name="T14" fmla="*/ 84 w 84"/>
                <a:gd name="T15" fmla="*/ 101 h 103"/>
                <a:gd name="T16" fmla="*/ 66 w 84"/>
                <a:gd name="T17" fmla="*/ 6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3">
                  <a:moveTo>
                    <a:pt x="66" y="69"/>
                  </a:moveTo>
                  <a:cubicBezTo>
                    <a:pt x="63" y="70"/>
                    <a:pt x="60" y="69"/>
                    <a:pt x="56" y="68"/>
                  </a:cubicBezTo>
                  <a:cubicBezTo>
                    <a:pt x="42" y="63"/>
                    <a:pt x="31" y="47"/>
                    <a:pt x="31" y="34"/>
                  </a:cubicBezTo>
                  <a:cubicBezTo>
                    <a:pt x="31" y="31"/>
                    <a:pt x="32" y="28"/>
                    <a:pt x="32" y="26"/>
                  </a:cubicBezTo>
                  <a:cubicBezTo>
                    <a:pt x="5" y="0"/>
                    <a:pt x="5" y="0"/>
                    <a:pt x="5" y="0"/>
                  </a:cubicBezTo>
                  <a:cubicBezTo>
                    <a:pt x="2" y="6"/>
                    <a:pt x="0" y="14"/>
                    <a:pt x="0" y="22"/>
                  </a:cubicBezTo>
                  <a:cubicBezTo>
                    <a:pt x="0" y="53"/>
                    <a:pt x="25" y="88"/>
                    <a:pt x="56" y="99"/>
                  </a:cubicBezTo>
                  <a:cubicBezTo>
                    <a:pt x="66" y="103"/>
                    <a:pt x="76" y="103"/>
                    <a:pt x="84" y="101"/>
                  </a:cubicBezTo>
                  <a:lnTo>
                    <a:pt x="66" y="69"/>
                  </a:ln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8" name="Freeform 92">
              <a:extLst>
                <a:ext uri="{FF2B5EF4-FFF2-40B4-BE49-F238E27FC236}">
                  <a16:creationId xmlns:a16="http://schemas.microsoft.com/office/drawing/2014/main" id="{752B7EB1-BCFA-42B8-A0F8-D55FF2EC5686}"/>
                </a:ext>
              </a:extLst>
            </p:cNvPr>
            <p:cNvSpPr>
              <a:spLocks/>
            </p:cNvSpPr>
            <p:nvPr/>
          </p:nvSpPr>
          <p:spPr bwMode="auto">
            <a:xfrm>
              <a:off x="7439136" y="4777873"/>
              <a:ext cx="187981" cy="87944"/>
            </a:xfrm>
            <a:custGeom>
              <a:avLst/>
              <a:gdLst>
                <a:gd name="T0" fmla="*/ 0 w 171"/>
                <a:gd name="T1" fmla="*/ 17 h 80"/>
                <a:gd name="T2" fmla="*/ 171 w 171"/>
                <a:gd name="T3" fmla="*/ 80 h 80"/>
                <a:gd name="T4" fmla="*/ 171 w 171"/>
                <a:gd name="T5" fmla="*/ 62 h 80"/>
                <a:gd name="T6" fmla="*/ 0 w 171"/>
                <a:gd name="T7" fmla="*/ 0 h 80"/>
                <a:gd name="T8" fmla="*/ 0 w 171"/>
                <a:gd name="T9" fmla="*/ 17 h 80"/>
              </a:gdLst>
              <a:ahLst/>
              <a:cxnLst>
                <a:cxn ang="0">
                  <a:pos x="T0" y="T1"/>
                </a:cxn>
                <a:cxn ang="0">
                  <a:pos x="T2" y="T3"/>
                </a:cxn>
                <a:cxn ang="0">
                  <a:pos x="T4" y="T5"/>
                </a:cxn>
                <a:cxn ang="0">
                  <a:pos x="T6" y="T7"/>
                </a:cxn>
                <a:cxn ang="0">
                  <a:pos x="T8" y="T9"/>
                </a:cxn>
              </a:cxnLst>
              <a:rect l="0" t="0" r="r" b="b"/>
              <a:pathLst>
                <a:path w="171" h="80">
                  <a:moveTo>
                    <a:pt x="0" y="17"/>
                  </a:moveTo>
                  <a:lnTo>
                    <a:pt x="171" y="80"/>
                  </a:lnTo>
                  <a:lnTo>
                    <a:pt x="171" y="62"/>
                  </a:lnTo>
                  <a:lnTo>
                    <a:pt x="0" y="0"/>
                  </a:lnTo>
                  <a:lnTo>
                    <a:pt x="0" y="17"/>
                  </a:lnTo>
                  <a:close/>
                </a:path>
              </a:pathLst>
            </a:custGeom>
            <a:solidFill>
              <a:srgbClr val="15B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19" name="Freeform 93">
              <a:extLst>
                <a:ext uri="{FF2B5EF4-FFF2-40B4-BE49-F238E27FC236}">
                  <a16:creationId xmlns:a16="http://schemas.microsoft.com/office/drawing/2014/main" id="{D7319B7C-E764-463D-B2E9-3975067D6338}"/>
                </a:ext>
              </a:extLst>
            </p:cNvPr>
            <p:cNvSpPr>
              <a:spLocks/>
            </p:cNvSpPr>
            <p:nvPr/>
          </p:nvSpPr>
          <p:spPr bwMode="auto">
            <a:xfrm>
              <a:off x="7439136" y="4838334"/>
              <a:ext cx="187981" cy="89043"/>
            </a:xfrm>
            <a:custGeom>
              <a:avLst/>
              <a:gdLst>
                <a:gd name="T0" fmla="*/ 0 w 171"/>
                <a:gd name="T1" fmla="*/ 17 h 81"/>
                <a:gd name="T2" fmla="*/ 171 w 171"/>
                <a:gd name="T3" fmla="*/ 81 h 81"/>
                <a:gd name="T4" fmla="*/ 171 w 171"/>
                <a:gd name="T5" fmla="*/ 63 h 81"/>
                <a:gd name="T6" fmla="*/ 0 w 171"/>
                <a:gd name="T7" fmla="*/ 0 h 81"/>
                <a:gd name="T8" fmla="*/ 0 w 171"/>
                <a:gd name="T9" fmla="*/ 17 h 81"/>
              </a:gdLst>
              <a:ahLst/>
              <a:cxnLst>
                <a:cxn ang="0">
                  <a:pos x="T0" y="T1"/>
                </a:cxn>
                <a:cxn ang="0">
                  <a:pos x="T2" y="T3"/>
                </a:cxn>
                <a:cxn ang="0">
                  <a:pos x="T4" y="T5"/>
                </a:cxn>
                <a:cxn ang="0">
                  <a:pos x="T6" y="T7"/>
                </a:cxn>
                <a:cxn ang="0">
                  <a:pos x="T8" y="T9"/>
                </a:cxn>
              </a:cxnLst>
              <a:rect l="0" t="0" r="r" b="b"/>
              <a:pathLst>
                <a:path w="171" h="81">
                  <a:moveTo>
                    <a:pt x="0" y="17"/>
                  </a:moveTo>
                  <a:lnTo>
                    <a:pt x="171" y="81"/>
                  </a:lnTo>
                  <a:lnTo>
                    <a:pt x="171" y="63"/>
                  </a:lnTo>
                  <a:lnTo>
                    <a:pt x="0" y="0"/>
                  </a:lnTo>
                  <a:lnTo>
                    <a:pt x="0" y="17"/>
                  </a:ln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0" name="Freeform 94">
              <a:extLst>
                <a:ext uri="{FF2B5EF4-FFF2-40B4-BE49-F238E27FC236}">
                  <a16:creationId xmlns:a16="http://schemas.microsoft.com/office/drawing/2014/main" id="{9759B68A-11DB-43F1-BAD4-5BD78BE1AE4E}"/>
                </a:ext>
              </a:extLst>
            </p:cNvPr>
            <p:cNvSpPr>
              <a:spLocks/>
            </p:cNvSpPr>
            <p:nvPr/>
          </p:nvSpPr>
          <p:spPr bwMode="auto">
            <a:xfrm>
              <a:off x="7439136" y="4898795"/>
              <a:ext cx="187981" cy="87944"/>
            </a:xfrm>
            <a:custGeom>
              <a:avLst/>
              <a:gdLst>
                <a:gd name="T0" fmla="*/ 0 w 171"/>
                <a:gd name="T1" fmla="*/ 18 h 80"/>
                <a:gd name="T2" fmla="*/ 171 w 171"/>
                <a:gd name="T3" fmla="*/ 80 h 80"/>
                <a:gd name="T4" fmla="*/ 171 w 171"/>
                <a:gd name="T5" fmla="*/ 62 h 80"/>
                <a:gd name="T6" fmla="*/ 0 w 171"/>
                <a:gd name="T7" fmla="*/ 0 h 80"/>
                <a:gd name="T8" fmla="*/ 0 w 171"/>
                <a:gd name="T9" fmla="*/ 18 h 80"/>
              </a:gdLst>
              <a:ahLst/>
              <a:cxnLst>
                <a:cxn ang="0">
                  <a:pos x="T0" y="T1"/>
                </a:cxn>
                <a:cxn ang="0">
                  <a:pos x="T2" y="T3"/>
                </a:cxn>
                <a:cxn ang="0">
                  <a:pos x="T4" y="T5"/>
                </a:cxn>
                <a:cxn ang="0">
                  <a:pos x="T6" y="T7"/>
                </a:cxn>
                <a:cxn ang="0">
                  <a:pos x="T8" y="T9"/>
                </a:cxn>
              </a:cxnLst>
              <a:rect l="0" t="0" r="r" b="b"/>
              <a:pathLst>
                <a:path w="171" h="80">
                  <a:moveTo>
                    <a:pt x="0" y="18"/>
                  </a:moveTo>
                  <a:lnTo>
                    <a:pt x="171" y="80"/>
                  </a:lnTo>
                  <a:lnTo>
                    <a:pt x="171" y="62"/>
                  </a:lnTo>
                  <a:lnTo>
                    <a:pt x="0" y="0"/>
                  </a:lnTo>
                  <a:lnTo>
                    <a:pt x="0" y="18"/>
                  </a:ln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1" name="Freeform 95">
              <a:extLst>
                <a:ext uri="{FF2B5EF4-FFF2-40B4-BE49-F238E27FC236}">
                  <a16:creationId xmlns:a16="http://schemas.microsoft.com/office/drawing/2014/main" id="{5D3E4D4A-851B-44CF-85AD-7F3D02EB2ADA}"/>
                </a:ext>
              </a:extLst>
            </p:cNvPr>
            <p:cNvSpPr>
              <a:spLocks/>
            </p:cNvSpPr>
            <p:nvPr/>
          </p:nvSpPr>
          <p:spPr bwMode="auto">
            <a:xfrm>
              <a:off x="7439136" y="5024116"/>
              <a:ext cx="130817" cy="67057"/>
            </a:xfrm>
            <a:custGeom>
              <a:avLst/>
              <a:gdLst>
                <a:gd name="T0" fmla="*/ 0 w 119"/>
                <a:gd name="T1" fmla="*/ 18 h 61"/>
                <a:gd name="T2" fmla="*/ 119 w 119"/>
                <a:gd name="T3" fmla="*/ 61 h 61"/>
                <a:gd name="T4" fmla="*/ 119 w 119"/>
                <a:gd name="T5" fmla="*/ 45 h 61"/>
                <a:gd name="T6" fmla="*/ 0 w 119"/>
                <a:gd name="T7" fmla="*/ 0 h 61"/>
                <a:gd name="T8" fmla="*/ 0 w 119"/>
                <a:gd name="T9" fmla="*/ 18 h 61"/>
              </a:gdLst>
              <a:ahLst/>
              <a:cxnLst>
                <a:cxn ang="0">
                  <a:pos x="T0" y="T1"/>
                </a:cxn>
                <a:cxn ang="0">
                  <a:pos x="T2" y="T3"/>
                </a:cxn>
                <a:cxn ang="0">
                  <a:pos x="T4" y="T5"/>
                </a:cxn>
                <a:cxn ang="0">
                  <a:pos x="T6" y="T7"/>
                </a:cxn>
                <a:cxn ang="0">
                  <a:pos x="T8" y="T9"/>
                </a:cxn>
              </a:cxnLst>
              <a:rect l="0" t="0" r="r" b="b"/>
              <a:pathLst>
                <a:path w="119" h="61">
                  <a:moveTo>
                    <a:pt x="0" y="18"/>
                  </a:moveTo>
                  <a:lnTo>
                    <a:pt x="119" y="61"/>
                  </a:lnTo>
                  <a:lnTo>
                    <a:pt x="119" y="45"/>
                  </a:lnTo>
                  <a:lnTo>
                    <a:pt x="0" y="0"/>
                  </a:lnTo>
                  <a:lnTo>
                    <a:pt x="0" y="18"/>
                  </a:lnTo>
                  <a:close/>
                </a:path>
              </a:pathLst>
            </a:custGeom>
            <a:solidFill>
              <a:srgbClr val="15B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2" name="Freeform 96">
              <a:extLst>
                <a:ext uri="{FF2B5EF4-FFF2-40B4-BE49-F238E27FC236}">
                  <a16:creationId xmlns:a16="http://schemas.microsoft.com/office/drawing/2014/main" id="{15458CF9-B19E-4F84-AE6C-65C06453001F}"/>
                </a:ext>
              </a:extLst>
            </p:cNvPr>
            <p:cNvSpPr>
              <a:spLocks/>
            </p:cNvSpPr>
            <p:nvPr/>
          </p:nvSpPr>
          <p:spPr bwMode="auto">
            <a:xfrm>
              <a:off x="7439136" y="5085676"/>
              <a:ext cx="187981" cy="87944"/>
            </a:xfrm>
            <a:custGeom>
              <a:avLst/>
              <a:gdLst>
                <a:gd name="T0" fmla="*/ 0 w 171"/>
                <a:gd name="T1" fmla="*/ 18 h 80"/>
                <a:gd name="T2" fmla="*/ 171 w 171"/>
                <a:gd name="T3" fmla="*/ 80 h 80"/>
                <a:gd name="T4" fmla="*/ 171 w 171"/>
                <a:gd name="T5" fmla="*/ 63 h 80"/>
                <a:gd name="T6" fmla="*/ 0 w 171"/>
                <a:gd name="T7" fmla="*/ 0 h 80"/>
                <a:gd name="T8" fmla="*/ 0 w 171"/>
                <a:gd name="T9" fmla="*/ 18 h 80"/>
              </a:gdLst>
              <a:ahLst/>
              <a:cxnLst>
                <a:cxn ang="0">
                  <a:pos x="T0" y="T1"/>
                </a:cxn>
                <a:cxn ang="0">
                  <a:pos x="T2" y="T3"/>
                </a:cxn>
                <a:cxn ang="0">
                  <a:pos x="T4" y="T5"/>
                </a:cxn>
                <a:cxn ang="0">
                  <a:pos x="T6" y="T7"/>
                </a:cxn>
                <a:cxn ang="0">
                  <a:pos x="T8" y="T9"/>
                </a:cxn>
              </a:cxnLst>
              <a:rect l="0" t="0" r="r" b="b"/>
              <a:pathLst>
                <a:path w="171" h="80">
                  <a:moveTo>
                    <a:pt x="0" y="18"/>
                  </a:moveTo>
                  <a:lnTo>
                    <a:pt x="171" y="80"/>
                  </a:lnTo>
                  <a:lnTo>
                    <a:pt x="171" y="63"/>
                  </a:lnTo>
                  <a:lnTo>
                    <a:pt x="0" y="0"/>
                  </a:lnTo>
                  <a:lnTo>
                    <a:pt x="0" y="18"/>
                  </a:ln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3" name="Freeform 97">
              <a:extLst>
                <a:ext uri="{FF2B5EF4-FFF2-40B4-BE49-F238E27FC236}">
                  <a16:creationId xmlns:a16="http://schemas.microsoft.com/office/drawing/2014/main" id="{3EA447C6-9C23-4CB1-BB8F-CE55357F1FDF}"/>
                </a:ext>
              </a:extLst>
            </p:cNvPr>
            <p:cNvSpPr>
              <a:spLocks/>
            </p:cNvSpPr>
            <p:nvPr/>
          </p:nvSpPr>
          <p:spPr bwMode="auto">
            <a:xfrm>
              <a:off x="7439136" y="5147237"/>
              <a:ext cx="187981" cy="87944"/>
            </a:xfrm>
            <a:custGeom>
              <a:avLst/>
              <a:gdLst>
                <a:gd name="T0" fmla="*/ 0 w 171"/>
                <a:gd name="T1" fmla="*/ 17 h 80"/>
                <a:gd name="T2" fmla="*/ 171 w 171"/>
                <a:gd name="T3" fmla="*/ 80 h 80"/>
                <a:gd name="T4" fmla="*/ 171 w 171"/>
                <a:gd name="T5" fmla="*/ 63 h 80"/>
                <a:gd name="T6" fmla="*/ 0 w 171"/>
                <a:gd name="T7" fmla="*/ 0 h 80"/>
                <a:gd name="T8" fmla="*/ 0 w 171"/>
                <a:gd name="T9" fmla="*/ 17 h 80"/>
              </a:gdLst>
              <a:ahLst/>
              <a:cxnLst>
                <a:cxn ang="0">
                  <a:pos x="T0" y="T1"/>
                </a:cxn>
                <a:cxn ang="0">
                  <a:pos x="T2" y="T3"/>
                </a:cxn>
                <a:cxn ang="0">
                  <a:pos x="T4" y="T5"/>
                </a:cxn>
                <a:cxn ang="0">
                  <a:pos x="T6" y="T7"/>
                </a:cxn>
                <a:cxn ang="0">
                  <a:pos x="T8" y="T9"/>
                </a:cxn>
              </a:cxnLst>
              <a:rect l="0" t="0" r="r" b="b"/>
              <a:pathLst>
                <a:path w="171" h="80">
                  <a:moveTo>
                    <a:pt x="0" y="17"/>
                  </a:moveTo>
                  <a:lnTo>
                    <a:pt x="171" y="80"/>
                  </a:lnTo>
                  <a:lnTo>
                    <a:pt x="171" y="63"/>
                  </a:lnTo>
                  <a:lnTo>
                    <a:pt x="0" y="0"/>
                  </a:lnTo>
                  <a:lnTo>
                    <a:pt x="0" y="17"/>
                  </a:ln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4" name="Freeform 98">
              <a:extLst>
                <a:ext uri="{FF2B5EF4-FFF2-40B4-BE49-F238E27FC236}">
                  <a16:creationId xmlns:a16="http://schemas.microsoft.com/office/drawing/2014/main" id="{A1DB3471-040E-44CF-AB8A-684DD3C4C2C7}"/>
                </a:ext>
              </a:extLst>
            </p:cNvPr>
            <p:cNvSpPr>
              <a:spLocks/>
            </p:cNvSpPr>
            <p:nvPr/>
          </p:nvSpPr>
          <p:spPr bwMode="auto">
            <a:xfrm>
              <a:off x="6716896" y="5235181"/>
              <a:ext cx="350676" cy="474897"/>
            </a:xfrm>
            <a:custGeom>
              <a:avLst/>
              <a:gdLst>
                <a:gd name="T0" fmla="*/ 251 w 251"/>
                <a:gd name="T1" fmla="*/ 92 h 340"/>
                <a:gd name="T2" fmla="*/ 0 w 251"/>
                <a:gd name="T3" fmla="*/ 0 h 340"/>
                <a:gd name="T4" fmla="*/ 0 w 251"/>
                <a:gd name="T5" fmla="*/ 240 h 340"/>
                <a:gd name="T6" fmla="*/ 3 w 251"/>
                <a:gd name="T7" fmla="*/ 250 h 340"/>
                <a:gd name="T8" fmla="*/ 11 w 251"/>
                <a:gd name="T9" fmla="*/ 256 h 340"/>
                <a:gd name="T10" fmla="*/ 239 w 251"/>
                <a:gd name="T11" fmla="*/ 339 h 340"/>
                <a:gd name="T12" fmla="*/ 248 w 251"/>
                <a:gd name="T13" fmla="*/ 339 h 340"/>
                <a:gd name="T14" fmla="*/ 251 w 251"/>
                <a:gd name="T15" fmla="*/ 332 h 340"/>
                <a:gd name="T16" fmla="*/ 251 w 251"/>
                <a:gd name="T17" fmla="*/ 9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340">
                  <a:moveTo>
                    <a:pt x="251" y="92"/>
                  </a:moveTo>
                  <a:cubicBezTo>
                    <a:pt x="0" y="0"/>
                    <a:pt x="0" y="0"/>
                    <a:pt x="0" y="0"/>
                  </a:cubicBezTo>
                  <a:cubicBezTo>
                    <a:pt x="0" y="240"/>
                    <a:pt x="0" y="240"/>
                    <a:pt x="0" y="240"/>
                  </a:cubicBezTo>
                  <a:cubicBezTo>
                    <a:pt x="0" y="243"/>
                    <a:pt x="1" y="247"/>
                    <a:pt x="3" y="250"/>
                  </a:cubicBezTo>
                  <a:cubicBezTo>
                    <a:pt x="5" y="253"/>
                    <a:pt x="8" y="255"/>
                    <a:pt x="11" y="256"/>
                  </a:cubicBezTo>
                  <a:cubicBezTo>
                    <a:pt x="239" y="339"/>
                    <a:pt x="239" y="339"/>
                    <a:pt x="239" y="339"/>
                  </a:cubicBezTo>
                  <a:cubicBezTo>
                    <a:pt x="242" y="340"/>
                    <a:pt x="245" y="340"/>
                    <a:pt x="248" y="339"/>
                  </a:cubicBezTo>
                  <a:cubicBezTo>
                    <a:pt x="250" y="337"/>
                    <a:pt x="251" y="335"/>
                    <a:pt x="251" y="332"/>
                  </a:cubicBezTo>
                  <a:cubicBezTo>
                    <a:pt x="251" y="92"/>
                    <a:pt x="251" y="92"/>
                    <a:pt x="251" y="92"/>
                  </a:cubicBezTo>
                </a:path>
              </a:pathLst>
            </a:custGeom>
            <a:solidFill>
              <a:srgbClr val="546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5" name="Freeform 99">
              <a:extLst>
                <a:ext uri="{FF2B5EF4-FFF2-40B4-BE49-F238E27FC236}">
                  <a16:creationId xmlns:a16="http://schemas.microsoft.com/office/drawing/2014/main" id="{2408BDEA-BED8-4C4B-A075-A4C5BA1C931A}"/>
                </a:ext>
              </a:extLst>
            </p:cNvPr>
            <p:cNvSpPr>
              <a:spLocks/>
            </p:cNvSpPr>
            <p:nvPr/>
          </p:nvSpPr>
          <p:spPr bwMode="auto">
            <a:xfrm>
              <a:off x="6716896" y="5083478"/>
              <a:ext cx="350676" cy="280321"/>
            </a:xfrm>
            <a:custGeom>
              <a:avLst/>
              <a:gdLst>
                <a:gd name="T0" fmla="*/ 251 w 251"/>
                <a:gd name="T1" fmla="*/ 100 h 201"/>
                <a:gd name="T2" fmla="*/ 248 w 251"/>
                <a:gd name="T3" fmla="*/ 91 h 201"/>
                <a:gd name="T4" fmla="*/ 239 w 251"/>
                <a:gd name="T5" fmla="*/ 85 h 201"/>
                <a:gd name="T6" fmla="*/ 11 w 251"/>
                <a:gd name="T7" fmla="*/ 2 h 201"/>
                <a:gd name="T8" fmla="*/ 3 w 251"/>
                <a:gd name="T9" fmla="*/ 2 h 201"/>
                <a:gd name="T10" fmla="*/ 0 w 251"/>
                <a:gd name="T11" fmla="*/ 9 h 201"/>
                <a:gd name="T12" fmla="*/ 0 w 251"/>
                <a:gd name="T13" fmla="*/ 109 h 201"/>
                <a:gd name="T14" fmla="*/ 251 w 251"/>
                <a:gd name="T15" fmla="*/ 201 h 201"/>
                <a:gd name="T16" fmla="*/ 251 w 251"/>
                <a:gd name="T17" fmla="*/ 1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01">
                  <a:moveTo>
                    <a:pt x="251" y="100"/>
                  </a:moveTo>
                  <a:cubicBezTo>
                    <a:pt x="251" y="98"/>
                    <a:pt x="250" y="94"/>
                    <a:pt x="248" y="91"/>
                  </a:cubicBezTo>
                  <a:cubicBezTo>
                    <a:pt x="245" y="88"/>
                    <a:pt x="242" y="86"/>
                    <a:pt x="239" y="85"/>
                  </a:cubicBezTo>
                  <a:cubicBezTo>
                    <a:pt x="11" y="2"/>
                    <a:pt x="11" y="2"/>
                    <a:pt x="11" y="2"/>
                  </a:cubicBezTo>
                  <a:cubicBezTo>
                    <a:pt x="8" y="0"/>
                    <a:pt x="5" y="0"/>
                    <a:pt x="3" y="2"/>
                  </a:cubicBezTo>
                  <a:cubicBezTo>
                    <a:pt x="1" y="3"/>
                    <a:pt x="0" y="6"/>
                    <a:pt x="0" y="9"/>
                  </a:cubicBezTo>
                  <a:cubicBezTo>
                    <a:pt x="0" y="109"/>
                    <a:pt x="0" y="109"/>
                    <a:pt x="0" y="109"/>
                  </a:cubicBezTo>
                  <a:cubicBezTo>
                    <a:pt x="251" y="201"/>
                    <a:pt x="251" y="201"/>
                    <a:pt x="251" y="201"/>
                  </a:cubicBezTo>
                  <a:lnTo>
                    <a:pt x="251" y="100"/>
                  </a:lnTo>
                  <a:close/>
                </a:path>
              </a:pathLst>
            </a:custGeom>
            <a:solidFill>
              <a:srgbClr val="253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6" name="Freeform 100">
              <a:extLst>
                <a:ext uri="{FF2B5EF4-FFF2-40B4-BE49-F238E27FC236}">
                  <a16:creationId xmlns:a16="http://schemas.microsoft.com/office/drawing/2014/main" id="{8512F757-9947-4AD1-B644-389B38DEDC3F}"/>
                </a:ext>
              </a:extLst>
            </p:cNvPr>
            <p:cNvSpPr>
              <a:spLocks/>
            </p:cNvSpPr>
            <p:nvPr/>
          </p:nvSpPr>
          <p:spPr bwMode="auto">
            <a:xfrm>
              <a:off x="6693810" y="5084577"/>
              <a:ext cx="28582" cy="14291"/>
            </a:xfrm>
            <a:custGeom>
              <a:avLst/>
              <a:gdLst>
                <a:gd name="T0" fmla="*/ 26 w 26"/>
                <a:gd name="T1" fmla="*/ 0 h 13"/>
                <a:gd name="T2" fmla="*/ 0 w 26"/>
                <a:gd name="T3" fmla="*/ 8 h 13"/>
                <a:gd name="T4" fmla="*/ 21 w 26"/>
                <a:gd name="T5" fmla="*/ 13 h 13"/>
                <a:gd name="T6" fmla="*/ 26 w 26"/>
                <a:gd name="T7" fmla="*/ 0 h 13"/>
              </a:gdLst>
              <a:ahLst/>
              <a:cxnLst>
                <a:cxn ang="0">
                  <a:pos x="T0" y="T1"/>
                </a:cxn>
                <a:cxn ang="0">
                  <a:pos x="T2" y="T3"/>
                </a:cxn>
                <a:cxn ang="0">
                  <a:pos x="T4" y="T5"/>
                </a:cxn>
                <a:cxn ang="0">
                  <a:pos x="T6" y="T7"/>
                </a:cxn>
              </a:cxnLst>
              <a:rect l="0" t="0" r="r" b="b"/>
              <a:pathLst>
                <a:path w="26" h="13">
                  <a:moveTo>
                    <a:pt x="26" y="0"/>
                  </a:moveTo>
                  <a:lnTo>
                    <a:pt x="0" y="8"/>
                  </a:lnTo>
                  <a:lnTo>
                    <a:pt x="21" y="13"/>
                  </a:lnTo>
                  <a:lnTo>
                    <a:pt x="26" y="0"/>
                  </a:lnTo>
                  <a:close/>
                </a:path>
              </a:pathLst>
            </a:custGeom>
            <a:solidFill>
              <a:srgbClr val="253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7" name="Freeform 101">
              <a:extLst>
                <a:ext uri="{FF2B5EF4-FFF2-40B4-BE49-F238E27FC236}">
                  <a16:creationId xmlns:a16="http://schemas.microsoft.com/office/drawing/2014/main" id="{CE7C8642-6300-4158-9380-407A1ED7403B}"/>
                </a:ext>
              </a:extLst>
            </p:cNvPr>
            <p:cNvSpPr>
              <a:spLocks/>
            </p:cNvSpPr>
            <p:nvPr/>
          </p:nvSpPr>
          <p:spPr bwMode="auto">
            <a:xfrm>
              <a:off x="7037891" y="5348409"/>
              <a:ext cx="29681" cy="17589"/>
            </a:xfrm>
            <a:custGeom>
              <a:avLst/>
              <a:gdLst>
                <a:gd name="T0" fmla="*/ 0 w 27"/>
                <a:gd name="T1" fmla="*/ 16 h 16"/>
                <a:gd name="T2" fmla="*/ 27 w 27"/>
                <a:gd name="T3" fmla="*/ 8 h 16"/>
                <a:gd name="T4" fmla="*/ 27 w 27"/>
                <a:gd name="T5" fmla="*/ 3 h 16"/>
                <a:gd name="T6" fmla="*/ 0 w 27"/>
                <a:gd name="T7" fmla="*/ 0 h 16"/>
                <a:gd name="T8" fmla="*/ 0 w 27"/>
                <a:gd name="T9" fmla="*/ 16 h 16"/>
              </a:gdLst>
              <a:ahLst/>
              <a:cxnLst>
                <a:cxn ang="0">
                  <a:pos x="T0" y="T1"/>
                </a:cxn>
                <a:cxn ang="0">
                  <a:pos x="T2" y="T3"/>
                </a:cxn>
                <a:cxn ang="0">
                  <a:pos x="T4" y="T5"/>
                </a:cxn>
                <a:cxn ang="0">
                  <a:pos x="T6" y="T7"/>
                </a:cxn>
                <a:cxn ang="0">
                  <a:pos x="T8" y="T9"/>
                </a:cxn>
              </a:cxnLst>
              <a:rect l="0" t="0" r="r" b="b"/>
              <a:pathLst>
                <a:path w="27" h="16">
                  <a:moveTo>
                    <a:pt x="0" y="16"/>
                  </a:moveTo>
                  <a:lnTo>
                    <a:pt x="27" y="8"/>
                  </a:lnTo>
                  <a:lnTo>
                    <a:pt x="27" y="3"/>
                  </a:lnTo>
                  <a:lnTo>
                    <a:pt x="0" y="0"/>
                  </a:lnTo>
                  <a:lnTo>
                    <a:pt x="0" y="16"/>
                  </a:lnTo>
                  <a:close/>
                </a:path>
              </a:pathLst>
            </a:custGeom>
            <a:solidFill>
              <a:srgbClr val="253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8" name="Freeform 102">
              <a:extLst>
                <a:ext uri="{FF2B5EF4-FFF2-40B4-BE49-F238E27FC236}">
                  <a16:creationId xmlns:a16="http://schemas.microsoft.com/office/drawing/2014/main" id="{56DFB4AD-DAF5-4400-93D1-1D8DA3DC1753}"/>
                </a:ext>
              </a:extLst>
            </p:cNvPr>
            <p:cNvSpPr>
              <a:spLocks/>
            </p:cNvSpPr>
            <p:nvPr/>
          </p:nvSpPr>
          <p:spPr bwMode="auto">
            <a:xfrm>
              <a:off x="7037891" y="5348409"/>
              <a:ext cx="29681" cy="17589"/>
            </a:xfrm>
            <a:custGeom>
              <a:avLst/>
              <a:gdLst>
                <a:gd name="T0" fmla="*/ 0 w 27"/>
                <a:gd name="T1" fmla="*/ 16 h 16"/>
                <a:gd name="T2" fmla="*/ 27 w 27"/>
                <a:gd name="T3" fmla="*/ 8 h 16"/>
                <a:gd name="T4" fmla="*/ 27 w 27"/>
                <a:gd name="T5" fmla="*/ 3 h 16"/>
                <a:gd name="T6" fmla="*/ 0 w 27"/>
                <a:gd name="T7" fmla="*/ 0 h 16"/>
              </a:gdLst>
              <a:ahLst/>
              <a:cxnLst>
                <a:cxn ang="0">
                  <a:pos x="T0" y="T1"/>
                </a:cxn>
                <a:cxn ang="0">
                  <a:pos x="T2" y="T3"/>
                </a:cxn>
                <a:cxn ang="0">
                  <a:pos x="T4" y="T5"/>
                </a:cxn>
                <a:cxn ang="0">
                  <a:pos x="T6" y="T7"/>
                </a:cxn>
              </a:cxnLst>
              <a:rect l="0" t="0" r="r" b="b"/>
              <a:pathLst>
                <a:path w="27" h="16">
                  <a:moveTo>
                    <a:pt x="0" y="16"/>
                  </a:moveTo>
                  <a:lnTo>
                    <a:pt x="27" y="8"/>
                  </a:lnTo>
                  <a:lnTo>
                    <a:pt x="27"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29" name="Freeform 103">
              <a:extLst>
                <a:ext uri="{FF2B5EF4-FFF2-40B4-BE49-F238E27FC236}">
                  <a16:creationId xmlns:a16="http://schemas.microsoft.com/office/drawing/2014/main" id="{36DB430F-6BCD-4928-83DB-1545D45D6921}"/>
                </a:ext>
              </a:extLst>
            </p:cNvPr>
            <p:cNvSpPr>
              <a:spLocks/>
            </p:cNvSpPr>
            <p:nvPr/>
          </p:nvSpPr>
          <p:spPr bwMode="auto">
            <a:xfrm>
              <a:off x="7031295" y="5701284"/>
              <a:ext cx="30781" cy="16489"/>
            </a:xfrm>
            <a:custGeom>
              <a:avLst/>
              <a:gdLst>
                <a:gd name="T0" fmla="*/ 0 w 28"/>
                <a:gd name="T1" fmla="*/ 15 h 15"/>
                <a:gd name="T2" fmla="*/ 28 w 28"/>
                <a:gd name="T3" fmla="*/ 7 h 15"/>
                <a:gd name="T4" fmla="*/ 6 w 28"/>
                <a:gd name="T5" fmla="*/ 0 h 15"/>
                <a:gd name="T6" fmla="*/ 0 w 28"/>
                <a:gd name="T7" fmla="*/ 15 h 15"/>
              </a:gdLst>
              <a:ahLst/>
              <a:cxnLst>
                <a:cxn ang="0">
                  <a:pos x="T0" y="T1"/>
                </a:cxn>
                <a:cxn ang="0">
                  <a:pos x="T2" y="T3"/>
                </a:cxn>
                <a:cxn ang="0">
                  <a:pos x="T4" y="T5"/>
                </a:cxn>
                <a:cxn ang="0">
                  <a:pos x="T6" y="T7"/>
                </a:cxn>
              </a:cxnLst>
              <a:rect l="0" t="0" r="r" b="b"/>
              <a:pathLst>
                <a:path w="28" h="15">
                  <a:moveTo>
                    <a:pt x="0" y="15"/>
                  </a:moveTo>
                  <a:lnTo>
                    <a:pt x="28" y="7"/>
                  </a:lnTo>
                  <a:lnTo>
                    <a:pt x="6" y="0"/>
                  </a:lnTo>
                  <a:lnTo>
                    <a:pt x="0" y="15"/>
                  </a:lnTo>
                  <a:close/>
                </a:path>
              </a:pathLst>
            </a:custGeom>
            <a:solidFill>
              <a:srgbClr val="546D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0" name="Freeform 104">
              <a:extLst>
                <a:ext uri="{FF2B5EF4-FFF2-40B4-BE49-F238E27FC236}">
                  <a16:creationId xmlns:a16="http://schemas.microsoft.com/office/drawing/2014/main" id="{7465F402-4A2F-4E2F-92E9-633EE54C465F}"/>
                </a:ext>
              </a:extLst>
            </p:cNvPr>
            <p:cNvSpPr>
              <a:spLocks/>
            </p:cNvSpPr>
            <p:nvPr/>
          </p:nvSpPr>
          <p:spPr bwMode="auto">
            <a:xfrm>
              <a:off x="6687215" y="5243976"/>
              <a:ext cx="350676" cy="474897"/>
            </a:xfrm>
            <a:custGeom>
              <a:avLst/>
              <a:gdLst>
                <a:gd name="T0" fmla="*/ 251 w 251"/>
                <a:gd name="T1" fmla="*/ 91 h 340"/>
                <a:gd name="T2" fmla="*/ 0 w 251"/>
                <a:gd name="T3" fmla="*/ 0 h 340"/>
                <a:gd name="T4" fmla="*/ 0 w 251"/>
                <a:gd name="T5" fmla="*/ 240 h 340"/>
                <a:gd name="T6" fmla="*/ 3 w 251"/>
                <a:gd name="T7" fmla="*/ 249 h 340"/>
                <a:gd name="T8" fmla="*/ 11 w 251"/>
                <a:gd name="T9" fmla="*/ 256 h 340"/>
                <a:gd name="T10" fmla="*/ 239 w 251"/>
                <a:gd name="T11" fmla="*/ 339 h 340"/>
                <a:gd name="T12" fmla="*/ 248 w 251"/>
                <a:gd name="T13" fmla="*/ 338 h 340"/>
                <a:gd name="T14" fmla="*/ 251 w 251"/>
                <a:gd name="T15" fmla="*/ 331 h 340"/>
                <a:gd name="T16" fmla="*/ 251 w 251"/>
                <a:gd name="T17" fmla="*/ 9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340">
                  <a:moveTo>
                    <a:pt x="251" y="91"/>
                  </a:moveTo>
                  <a:cubicBezTo>
                    <a:pt x="0" y="0"/>
                    <a:pt x="0" y="0"/>
                    <a:pt x="0" y="0"/>
                  </a:cubicBezTo>
                  <a:cubicBezTo>
                    <a:pt x="0" y="240"/>
                    <a:pt x="0" y="240"/>
                    <a:pt x="0" y="240"/>
                  </a:cubicBezTo>
                  <a:cubicBezTo>
                    <a:pt x="0" y="243"/>
                    <a:pt x="1" y="246"/>
                    <a:pt x="3" y="249"/>
                  </a:cubicBezTo>
                  <a:cubicBezTo>
                    <a:pt x="5" y="252"/>
                    <a:pt x="8" y="255"/>
                    <a:pt x="11" y="256"/>
                  </a:cubicBezTo>
                  <a:cubicBezTo>
                    <a:pt x="239" y="339"/>
                    <a:pt x="239" y="339"/>
                    <a:pt x="239" y="339"/>
                  </a:cubicBezTo>
                  <a:cubicBezTo>
                    <a:pt x="242" y="340"/>
                    <a:pt x="245" y="340"/>
                    <a:pt x="248" y="338"/>
                  </a:cubicBezTo>
                  <a:cubicBezTo>
                    <a:pt x="250" y="337"/>
                    <a:pt x="251" y="334"/>
                    <a:pt x="251" y="331"/>
                  </a:cubicBezTo>
                  <a:cubicBezTo>
                    <a:pt x="251" y="91"/>
                    <a:pt x="251" y="91"/>
                    <a:pt x="251" y="91"/>
                  </a:cubicBezTo>
                </a:path>
              </a:pathLst>
            </a:custGeom>
            <a:solidFill>
              <a:srgbClr val="617B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1" name="Freeform 105">
              <a:extLst>
                <a:ext uri="{FF2B5EF4-FFF2-40B4-BE49-F238E27FC236}">
                  <a16:creationId xmlns:a16="http://schemas.microsoft.com/office/drawing/2014/main" id="{28B7B659-1B7C-4C1D-A644-14CFCB22F0CD}"/>
                </a:ext>
              </a:extLst>
            </p:cNvPr>
            <p:cNvSpPr>
              <a:spLocks/>
            </p:cNvSpPr>
            <p:nvPr/>
          </p:nvSpPr>
          <p:spPr bwMode="auto">
            <a:xfrm>
              <a:off x="6730087" y="5259365"/>
              <a:ext cx="307804" cy="407840"/>
            </a:xfrm>
            <a:custGeom>
              <a:avLst/>
              <a:gdLst>
                <a:gd name="T0" fmla="*/ 0 w 280"/>
                <a:gd name="T1" fmla="*/ 0 h 371"/>
                <a:gd name="T2" fmla="*/ 280 w 280"/>
                <a:gd name="T3" fmla="*/ 371 h 371"/>
                <a:gd name="T4" fmla="*/ 280 w 280"/>
                <a:gd name="T5" fmla="*/ 102 h 371"/>
                <a:gd name="T6" fmla="*/ 0 w 280"/>
                <a:gd name="T7" fmla="*/ 0 h 371"/>
              </a:gdLst>
              <a:ahLst/>
              <a:cxnLst>
                <a:cxn ang="0">
                  <a:pos x="T0" y="T1"/>
                </a:cxn>
                <a:cxn ang="0">
                  <a:pos x="T2" y="T3"/>
                </a:cxn>
                <a:cxn ang="0">
                  <a:pos x="T4" y="T5"/>
                </a:cxn>
                <a:cxn ang="0">
                  <a:pos x="T6" y="T7"/>
                </a:cxn>
              </a:cxnLst>
              <a:rect l="0" t="0" r="r" b="b"/>
              <a:pathLst>
                <a:path w="280" h="371">
                  <a:moveTo>
                    <a:pt x="0" y="0"/>
                  </a:moveTo>
                  <a:lnTo>
                    <a:pt x="280" y="371"/>
                  </a:lnTo>
                  <a:lnTo>
                    <a:pt x="280" y="102"/>
                  </a:lnTo>
                  <a:lnTo>
                    <a:pt x="0" y="0"/>
                  </a:lnTo>
                  <a:close/>
                </a:path>
              </a:pathLst>
            </a:custGeom>
            <a:solidFill>
              <a:srgbClr val="718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2" name="Freeform 106">
              <a:extLst>
                <a:ext uri="{FF2B5EF4-FFF2-40B4-BE49-F238E27FC236}">
                  <a16:creationId xmlns:a16="http://schemas.microsoft.com/office/drawing/2014/main" id="{4435B0F7-EBFB-497B-B506-50A76515D565}"/>
                </a:ext>
              </a:extLst>
            </p:cNvPr>
            <p:cNvSpPr>
              <a:spLocks/>
            </p:cNvSpPr>
            <p:nvPr/>
          </p:nvSpPr>
          <p:spPr bwMode="auto">
            <a:xfrm>
              <a:off x="6730087" y="5259365"/>
              <a:ext cx="307804" cy="407840"/>
            </a:xfrm>
            <a:custGeom>
              <a:avLst/>
              <a:gdLst>
                <a:gd name="T0" fmla="*/ 0 w 280"/>
                <a:gd name="T1" fmla="*/ 0 h 371"/>
                <a:gd name="T2" fmla="*/ 280 w 280"/>
                <a:gd name="T3" fmla="*/ 371 h 371"/>
                <a:gd name="T4" fmla="*/ 280 w 280"/>
                <a:gd name="T5" fmla="*/ 102 h 371"/>
                <a:gd name="T6" fmla="*/ 0 w 280"/>
                <a:gd name="T7" fmla="*/ 0 h 371"/>
              </a:gdLst>
              <a:ahLst/>
              <a:cxnLst>
                <a:cxn ang="0">
                  <a:pos x="T0" y="T1"/>
                </a:cxn>
                <a:cxn ang="0">
                  <a:pos x="T2" y="T3"/>
                </a:cxn>
                <a:cxn ang="0">
                  <a:pos x="T4" y="T5"/>
                </a:cxn>
                <a:cxn ang="0">
                  <a:pos x="T6" y="T7"/>
                </a:cxn>
              </a:cxnLst>
              <a:rect l="0" t="0" r="r" b="b"/>
              <a:pathLst>
                <a:path w="280" h="371">
                  <a:moveTo>
                    <a:pt x="0" y="0"/>
                  </a:moveTo>
                  <a:lnTo>
                    <a:pt x="280" y="371"/>
                  </a:lnTo>
                  <a:lnTo>
                    <a:pt x="280" y="10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3" name="Freeform 107">
              <a:extLst>
                <a:ext uri="{FF2B5EF4-FFF2-40B4-BE49-F238E27FC236}">
                  <a16:creationId xmlns:a16="http://schemas.microsoft.com/office/drawing/2014/main" id="{D3D91351-BF16-47D3-A2EB-47CCB1559426}"/>
                </a:ext>
              </a:extLst>
            </p:cNvPr>
            <p:cNvSpPr>
              <a:spLocks/>
            </p:cNvSpPr>
            <p:nvPr/>
          </p:nvSpPr>
          <p:spPr bwMode="auto">
            <a:xfrm>
              <a:off x="6722392" y="5292345"/>
              <a:ext cx="123122" cy="86845"/>
            </a:xfrm>
            <a:custGeom>
              <a:avLst/>
              <a:gdLst>
                <a:gd name="T0" fmla="*/ 88 w 88"/>
                <a:gd name="T1" fmla="*/ 60 h 62"/>
                <a:gd name="T2" fmla="*/ 86 w 88"/>
                <a:gd name="T3" fmla="*/ 62 h 62"/>
                <a:gd name="T4" fmla="*/ 2 w 88"/>
                <a:gd name="T5" fmla="*/ 31 h 62"/>
                <a:gd name="T6" fmla="*/ 0 w 88"/>
                <a:gd name="T7" fmla="*/ 28 h 62"/>
                <a:gd name="T8" fmla="*/ 0 w 88"/>
                <a:gd name="T9" fmla="*/ 1 h 62"/>
                <a:gd name="T10" fmla="*/ 2 w 88"/>
                <a:gd name="T11" fmla="*/ 0 h 62"/>
                <a:gd name="T12" fmla="*/ 86 w 88"/>
                <a:gd name="T13" fmla="*/ 31 h 62"/>
                <a:gd name="T14" fmla="*/ 88 w 88"/>
                <a:gd name="T15" fmla="*/ 33 h 62"/>
                <a:gd name="T16" fmla="*/ 88 w 88"/>
                <a:gd name="T17"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2">
                  <a:moveTo>
                    <a:pt x="88" y="60"/>
                  </a:moveTo>
                  <a:cubicBezTo>
                    <a:pt x="88" y="61"/>
                    <a:pt x="87" y="62"/>
                    <a:pt x="86" y="62"/>
                  </a:cubicBezTo>
                  <a:cubicBezTo>
                    <a:pt x="2" y="31"/>
                    <a:pt x="2" y="31"/>
                    <a:pt x="2" y="31"/>
                  </a:cubicBezTo>
                  <a:cubicBezTo>
                    <a:pt x="1" y="31"/>
                    <a:pt x="0" y="29"/>
                    <a:pt x="0" y="28"/>
                  </a:cubicBezTo>
                  <a:cubicBezTo>
                    <a:pt x="0" y="1"/>
                    <a:pt x="0" y="1"/>
                    <a:pt x="0" y="1"/>
                  </a:cubicBezTo>
                  <a:cubicBezTo>
                    <a:pt x="0" y="0"/>
                    <a:pt x="1" y="0"/>
                    <a:pt x="2" y="0"/>
                  </a:cubicBezTo>
                  <a:cubicBezTo>
                    <a:pt x="86" y="31"/>
                    <a:pt x="86" y="31"/>
                    <a:pt x="86" y="31"/>
                  </a:cubicBezTo>
                  <a:cubicBezTo>
                    <a:pt x="87" y="31"/>
                    <a:pt x="88" y="32"/>
                    <a:pt x="88" y="33"/>
                  </a:cubicBezTo>
                  <a:lnTo>
                    <a:pt x="88" y="60"/>
                  </a:lnTo>
                  <a:close/>
                </a:path>
              </a:pathLst>
            </a:custGeom>
            <a:solidFill>
              <a:srgbClr val="21D8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4" name="Freeform 108">
              <a:extLst>
                <a:ext uri="{FF2B5EF4-FFF2-40B4-BE49-F238E27FC236}">
                  <a16:creationId xmlns:a16="http://schemas.microsoft.com/office/drawing/2014/main" id="{8F2DEDB1-F036-442D-ABC0-445D41C58060}"/>
                </a:ext>
              </a:extLst>
            </p:cNvPr>
            <p:cNvSpPr>
              <a:spLocks/>
            </p:cNvSpPr>
            <p:nvPr/>
          </p:nvSpPr>
          <p:spPr bwMode="auto">
            <a:xfrm>
              <a:off x="6881791" y="5350608"/>
              <a:ext cx="42873" cy="58262"/>
            </a:xfrm>
            <a:custGeom>
              <a:avLst/>
              <a:gdLst>
                <a:gd name="T0" fmla="*/ 31 w 31"/>
                <a:gd name="T1" fmla="*/ 40 h 42"/>
                <a:gd name="T2" fmla="*/ 29 w 31"/>
                <a:gd name="T3" fmla="*/ 41 h 42"/>
                <a:gd name="T4" fmla="*/ 2 w 31"/>
                <a:gd name="T5" fmla="*/ 31 h 42"/>
                <a:gd name="T6" fmla="*/ 0 w 31"/>
                <a:gd name="T7" fmla="*/ 29 h 42"/>
                <a:gd name="T8" fmla="*/ 0 w 31"/>
                <a:gd name="T9" fmla="*/ 2 h 42"/>
                <a:gd name="T10" fmla="*/ 2 w 31"/>
                <a:gd name="T11" fmla="*/ 0 h 42"/>
                <a:gd name="T12" fmla="*/ 29 w 31"/>
                <a:gd name="T13" fmla="*/ 10 h 42"/>
                <a:gd name="T14" fmla="*/ 31 w 31"/>
                <a:gd name="T15" fmla="*/ 13 h 42"/>
                <a:gd name="T16" fmla="*/ 31 w 31"/>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2">
                  <a:moveTo>
                    <a:pt x="31" y="40"/>
                  </a:moveTo>
                  <a:cubicBezTo>
                    <a:pt x="31" y="41"/>
                    <a:pt x="30" y="42"/>
                    <a:pt x="29" y="41"/>
                  </a:cubicBezTo>
                  <a:cubicBezTo>
                    <a:pt x="2" y="31"/>
                    <a:pt x="2" y="31"/>
                    <a:pt x="2" y="31"/>
                  </a:cubicBezTo>
                  <a:cubicBezTo>
                    <a:pt x="1" y="31"/>
                    <a:pt x="0" y="30"/>
                    <a:pt x="0" y="29"/>
                  </a:cubicBezTo>
                  <a:cubicBezTo>
                    <a:pt x="0" y="2"/>
                    <a:pt x="0" y="2"/>
                    <a:pt x="0" y="2"/>
                  </a:cubicBezTo>
                  <a:cubicBezTo>
                    <a:pt x="0" y="1"/>
                    <a:pt x="1" y="0"/>
                    <a:pt x="2" y="0"/>
                  </a:cubicBezTo>
                  <a:cubicBezTo>
                    <a:pt x="29" y="10"/>
                    <a:pt x="29" y="10"/>
                    <a:pt x="29" y="10"/>
                  </a:cubicBezTo>
                  <a:cubicBezTo>
                    <a:pt x="30" y="11"/>
                    <a:pt x="31" y="12"/>
                    <a:pt x="31" y="13"/>
                  </a:cubicBezTo>
                  <a:lnTo>
                    <a:pt x="31" y="40"/>
                  </a:lnTo>
                  <a:close/>
                </a:path>
              </a:pathLst>
            </a:custGeom>
            <a:solidFill>
              <a:srgbClr val="E647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5" name="Freeform 109">
              <a:extLst>
                <a:ext uri="{FF2B5EF4-FFF2-40B4-BE49-F238E27FC236}">
                  <a16:creationId xmlns:a16="http://schemas.microsoft.com/office/drawing/2014/main" id="{3BF4B700-872E-4996-9916-50C2AD20AD6B}"/>
                </a:ext>
              </a:extLst>
            </p:cNvPr>
            <p:cNvSpPr>
              <a:spLocks/>
            </p:cNvSpPr>
            <p:nvPr/>
          </p:nvSpPr>
          <p:spPr bwMode="auto">
            <a:xfrm>
              <a:off x="6960940" y="5379190"/>
              <a:ext cx="43972" cy="57164"/>
            </a:xfrm>
            <a:custGeom>
              <a:avLst/>
              <a:gdLst>
                <a:gd name="T0" fmla="*/ 31 w 31"/>
                <a:gd name="T1" fmla="*/ 40 h 41"/>
                <a:gd name="T2" fmla="*/ 29 w 31"/>
                <a:gd name="T3" fmla="*/ 41 h 41"/>
                <a:gd name="T4" fmla="*/ 2 w 31"/>
                <a:gd name="T5" fmla="*/ 31 h 41"/>
                <a:gd name="T6" fmla="*/ 0 w 31"/>
                <a:gd name="T7" fmla="*/ 28 h 41"/>
                <a:gd name="T8" fmla="*/ 0 w 31"/>
                <a:gd name="T9" fmla="*/ 1 h 41"/>
                <a:gd name="T10" fmla="*/ 2 w 31"/>
                <a:gd name="T11" fmla="*/ 0 h 41"/>
                <a:gd name="T12" fmla="*/ 29 w 31"/>
                <a:gd name="T13" fmla="*/ 10 h 41"/>
                <a:gd name="T14" fmla="*/ 31 w 31"/>
                <a:gd name="T15" fmla="*/ 13 h 41"/>
                <a:gd name="T16" fmla="*/ 31 w 31"/>
                <a:gd name="T17"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1">
                  <a:moveTo>
                    <a:pt x="31" y="40"/>
                  </a:moveTo>
                  <a:cubicBezTo>
                    <a:pt x="31" y="41"/>
                    <a:pt x="30" y="41"/>
                    <a:pt x="29" y="41"/>
                  </a:cubicBezTo>
                  <a:cubicBezTo>
                    <a:pt x="2" y="31"/>
                    <a:pt x="2" y="31"/>
                    <a:pt x="2" y="31"/>
                  </a:cubicBezTo>
                  <a:cubicBezTo>
                    <a:pt x="1" y="31"/>
                    <a:pt x="0" y="29"/>
                    <a:pt x="0" y="28"/>
                  </a:cubicBezTo>
                  <a:cubicBezTo>
                    <a:pt x="0" y="1"/>
                    <a:pt x="0" y="1"/>
                    <a:pt x="0" y="1"/>
                  </a:cubicBezTo>
                  <a:cubicBezTo>
                    <a:pt x="0" y="0"/>
                    <a:pt x="1" y="0"/>
                    <a:pt x="2" y="0"/>
                  </a:cubicBezTo>
                  <a:cubicBezTo>
                    <a:pt x="29" y="10"/>
                    <a:pt x="29" y="10"/>
                    <a:pt x="29" y="10"/>
                  </a:cubicBezTo>
                  <a:cubicBezTo>
                    <a:pt x="30" y="10"/>
                    <a:pt x="31" y="12"/>
                    <a:pt x="31" y="13"/>
                  </a:cubicBezTo>
                  <a:lnTo>
                    <a:pt x="31" y="40"/>
                  </a:lnTo>
                  <a:close/>
                </a:path>
              </a:pathLst>
            </a:custGeom>
            <a:solidFill>
              <a:srgbClr val="F2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6" name="Freeform 110">
              <a:extLst>
                <a:ext uri="{FF2B5EF4-FFF2-40B4-BE49-F238E27FC236}">
                  <a16:creationId xmlns:a16="http://schemas.microsoft.com/office/drawing/2014/main" id="{59D686B2-2823-4E86-8E99-4C1D5449AFD1}"/>
                </a:ext>
              </a:extLst>
            </p:cNvPr>
            <p:cNvSpPr>
              <a:spLocks/>
            </p:cNvSpPr>
            <p:nvPr/>
          </p:nvSpPr>
          <p:spPr bwMode="auto">
            <a:xfrm>
              <a:off x="6722392" y="5371495"/>
              <a:ext cx="42873" cy="58262"/>
            </a:xfrm>
            <a:custGeom>
              <a:avLst/>
              <a:gdLst>
                <a:gd name="T0" fmla="*/ 31 w 31"/>
                <a:gd name="T1" fmla="*/ 40 h 42"/>
                <a:gd name="T2" fmla="*/ 29 w 31"/>
                <a:gd name="T3" fmla="*/ 42 h 42"/>
                <a:gd name="T4" fmla="*/ 2 w 31"/>
                <a:gd name="T5" fmla="*/ 32 h 42"/>
                <a:gd name="T6" fmla="*/ 0 w 31"/>
                <a:gd name="T7" fmla="*/ 29 h 42"/>
                <a:gd name="T8" fmla="*/ 0 w 31"/>
                <a:gd name="T9" fmla="*/ 2 h 42"/>
                <a:gd name="T10" fmla="*/ 2 w 31"/>
                <a:gd name="T11" fmla="*/ 1 h 42"/>
                <a:gd name="T12" fmla="*/ 29 w 31"/>
                <a:gd name="T13" fmla="*/ 11 h 42"/>
                <a:gd name="T14" fmla="*/ 31 w 31"/>
                <a:gd name="T15" fmla="*/ 13 h 42"/>
                <a:gd name="T16" fmla="*/ 31 w 31"/>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2">
                  <a:moveTo>
                    <a:pt x="31" y="40"/>
                  </a:moveTo>
                  <a:cubicBezTo>
                    <a:pt x="31" y="42"/>
                    <a:pt x="31" y="42"/>
                    <a:pt x="29" y="42"/>
                  </a:cubicBezTo>
                  <a:cubicBezTo>
                    <a:pt x="2" y="32"/>
                    <a:pt x="2" y="32"/>
                    <a:pt x="2" y="32"/>
                  </a:cubicBezTo>
                  <a:cubicBezTo>
                    <a:pt x="1" y="31"/>
                    <a:pt x="0" y="30"/>
                    <a:pt x="0" y="29"/>
                  </a:cubicBezTo>
                  <a:cubicBezTo>
                    <a:pt x="0" y="2"/>
                    <a:pt x="0" y="2"/>
                    <a:pt x="0" y="2"/>
                  </a:cubicBezTo>
                  <a:cubicBezTo>
                    <a:pt x="0" y="1"/>
                    <a:pt x="1" y="0"/>
                    <a:pt x="2" y="1"/>
                  </a:cubicBezTo>
                  <a:cubicBezTo>
                    <a:pt x="29" y="11"/>
                    <a:pt x="29" y="11"/>
                    <a:pt x="29" y="11"/>
                  </a:cubicBezTo>
                  <a:cubicBezTo>
                    <a:pt x="31" y="11"/>
                    <a:pt x="31" y="12"/>
                    <a:pt x="31" y="13"/>
                  </a:cubicBezTo>
                  <a:lnTo>
                    <a:pt x="31" y="40"/>
                  </a:lnTo>
                  <a:close/>
                </a:path>
              </a:pathLst>
            </a:custGeom>
            <a:solidFill>
              <a:srgbClr val="F2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7" name="Freeform 111">
              <a:extLst>
                <a:ext uri="{FF2B5EF4-FFF2-40B4-BE49-F238E27FC236}">
                  <a16:creationId xmlns:a16="http://schemas.microsoft.com/office/drawing/2014/main" id="{F50AF325-55FD-48EB-A47E-29402E6B0BC2}"/>
                </a:ext>
              </a:extLst>
            </p:cNvPr>
            <p:cNvSpPr>
              <a:spLocks/>
            </p:cNvSpPr>
            <p:nvPr/>
          </p:nvSpPr>
          <p:spPr bwMode="auto">
            <a:xfrm>
              <a:off x="6801542" y="5400076"/>
              <a:ext cx="43972" cy="59362"/>
            </a:xfrm>
            <a:custGeom>
              <a:avLst/>
              <a:gdLst>
                <a:gd name="T0" fmla="*/ 31 w 31"/>
                <a:gd name="T1" fmla="*/ 40 h 42"/>
                <a:gd name="T2" fmla="*/ 29 w 31"/>
                <a:gd name="T3" fmla="*/ 41 h 42"/>
                <a:gd name="T4" fmla="*/ 2 w 31"/>
                <a:gd name="T5" fmla="*/ 32 h 42"/>
                <a:gd name="T6" fmla="*/ 0 w 31"/>
                <a:gd name="T7" fmla="*/ 29 h 42"/>
                <a:gd name="T8" fmla="*/ 0 w 31"/>
                <a:gd name="T9" fmla="*/ 2 h 42"/>
                <a:gd name="T10" fmla="*/ 2 w 31"/>
                <a:gd name="T11" fmla="*/ 1 h 42"/>
                <a:gd name="T12" fmla="*/ 29 w 31"/>
                <a:gd name="T13" fmla="*/ 10 h 42"/>
                <a:gd name="T14" fmla="*/ 31 w 31"/>
                <a:gd name="T15" fmla="*/ 13 h 42"/>
                <a:gd name="T16" fmla="*/ 31 w 31"/>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2">
                  <a:moveTo>
                    <a:pt x="31" y="40"/>
                  </a:moveTo>
                  <a:cubicBezTo>
                    <a:pt x="31" y="41"/>
                    <a:pt x="30" y="42"/>
                    <a:pt x="29" y="41"/>
                  </a:cubicBezTo>
                  <a:cubicBezTo>
                    <a:pt x="2" y="32"/>
                    <a:pt x="2" y="32"/>
                    <a:pt x="2" y="32"/>
                  </a:cubicBezTo>
                  <a:cubicBezTo>
                    <a:pt x="1" y="31"/>
                    <a:pt x="0" y="30"/>
                    <a:pt x="0" y="29"/>
                  </a:cubicBezTo>
                  <a:cubicBezTo>
                    <a:pt x="0" y="2"/>
                    <a:pt x="0" y="2"/>
                    <a:pt x="0" y="2"/>
                  </a:cubicBezTo>
                  <a:cubicBezTo>
                    <a:pt x="0" y="1"/>
                    <a:pt x="1" y="0"/>
                    <a:pt x="2" y="1"/>
                  </a:cubicBezTo>
                  <a:cubicBezTo>
                    <a:pt x="29" y="10"/>
                    <a:pt x="29" y="10"/>
                    <a:pt x="29" y="10"/>
                  </a:cubicBezTo>
                  <a:cubicBezTo>
                    <a:pt x="30" y="11"/>
                    <a:pt x="31" y="12"/>
                    <a:pt x="31" y="13"/>
                  </a:cubicBezTo>
                  <a:lnTo>
                    <a:pt x="31" y="40"/>
                  </a:lnTo>
                  <a:close/>
                </a:path>
              </a:pathLst>
            </a:custGeom>
            <a:solidFill>
              <a:srgbClr val="F2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8" name="Freeform 112">
              <a:extLst>
                <a:ext uri="{FF2B5EF4-FFF2-40B4-BE49-F238E27FC236}">
                  <a16:creationId xmlns:a16="http://schemas.microsoft.com/office/drawing/2014/main" id="{7D3E5B2C-E298-4A0C-A387-2EEED7285E8F}"/>
                </a:ext>
              </a:extLst>
            </p:cNvPr>
            <p:cNvSpPr>
              <a:spLocks/>
            </p:cNvSpPr>
            <p:nvPr/>
          </p:nvSpPr>
          <p:spPr bwMode="auto">
            <a:xfrm>
              <a:off x="6881791" y="5429757"/>
              <a:ext cx="42873" cy="58262"/>
            </a:xfrm>
            <a:custGeom>
              <a:avLst/>
              <a:gdLst>
                <a:gd name="T0" fmla="*/ 31 w 31"/>
                <a:gd name="T1" fmla="*/ 40 h 42"/>
                <a:gd name="T2" fmla="*/ 29 w 31"/>
                <a:gd name="T3" fmla="*/ 41 h 42"/>
                <a:gd name="T4" fmla="*/ 2 w 31"/>
                <a:gd name="T5" fmla="*/ 31 h 42"/>
                <a:gd name="T6" fmla="*/ 0 w 31"/>
                <a:gd name="T7" fmla="*/ 29 h 42"/>
                <a:gd name="T8" fmla="*/ 0 w 31"/>
                <a:gd name="T9" fmla="*/ 2 h 42"/>
                <a:gd name="T10" fmla="*/ 2 w 31"/>
                <a:gd name="T11" fmla="*/ 0 h 42"/>
                <a:gd name="T12" fmla="*/ 29 w 31"/>
                <a:gd name="T13" fmla="*/ 10 h 42"/>
                <a:gd name="T14" fmla="*/ 31 w 31"/>
                <a:gd name="T15" fmla="*/ 13 h 42"/>
                <a:gd name="T16" fmla="*/ 31 w 31"/>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2">
                  <a:moveTo>
                    <a:pt x="31" y="40"/>
                  </a:moveTo>
                  <a:cubicBezTo>
                    <a:pt x="31" y="41"/>
                    <a:pt x="30" y="42"/>
                    <a:pt x="29" y="41"/>
                  </a:cubicBezTo>
                  <a:cubicBezTo>
                    <a:pt x="2" y="31"/>
                    <a:pt x="2" y="31"/>
                    <a:pt x="2" y="31"/>
                  </a:cubicBezTo>
                  <a:cubicBezTo>
                    <a:pt x="1" y="31"/>
                    <a:pt x="0" y="30"/>
                    <a:pt x="0" y="29"/>
                  </a:cubicBezTo>
                  <a:cubicBezTo>
                    <a:pt x="0" y="2"/>
                    <a:pt x="0" y="2"/>
                    <a:pt x="0" y="2"/>
                  </a:cubicBezTo>
                  <a:cubicBezTo>
                    <a:pt x="0" y="0"/>
                    <a:pt x="1" y="0"/>
                    <a:pt x="2" y="0"/>
                  </a:cubicBezTo>
                  <a:cubicBezTo>
                    <a:pt x="29" y="10"/>
                    <a:pt x="29" y="10"/>
                    <a:pt x="29" y="10"/>
                  </a:cubicBezTo>
                  <a:cubicBezTo>
                    <a:pt x="30" y="10"/>
                    <a:pt x="31" y="12"/>
                    <a:pt x="31" y="13"/>
                  </a:cubicBezTo>
                  <a:lnTo>
                    <a:pt x="31" y="40"/>
                  </a:lnTo>
                  <a:close/>
                </a:path>
              </a:pathLst>
            </a:custGeom>
            <a:solidFill>
              <a:srgbClr val="F2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39" name="Freeform 113">
              <a:extLst>
                <a:ext uri="{FF2B5EF4-FFF2-40B4-BE49-F238E27FC236}">
                  <a16:creationId xmlns:a16="http://schemas.microsoft.com/office/drawing/2014/main" id="{0953F5A4-E044-421F-9D5B-9089DF201C96}"/>
                </a:ext>
              </a:extLst>
            </p:cNvPr>
            <p:cNvSpPr>
              <a:spLocks/>
            </p:cNvSpPr>
            <p:nvPr/>
          </p:nvSpPr>
          <p:spPr bwMode="auto">
            <a:xfrm>
              <a:off x="6960940" y="5459439"/>
              <a:ext cx="43972" cy="57164"/>
            </a:xfrm>
            <a:custGeom>
              <a:avLst/>
              <a:gdLst>
                <a:gd name="T0" fmla="*/ 31 w 31"/>
                <a:gd name="T1" fmla="*/ 40 h 41"/>
                <a:gd name="T2" fmla="*/ 29 w 31"/>
                <a:gd name="T3" fmla="*/ 41 h 41"/>
                <a:gd name="T4" fmla="*/ 2 w 31"/>
                <a:gd name="T5" fmla="*/ 31 h 41"/>
                <a:gd name="T6" fmla="*/ 0 w 31"/>
                <a:gd name="T7" fmla="*/ 28 h 41"/>
                <a:gd name="T8" fmla="*/ 0 w 31"/>
                <a:gd name="T9" fmla="*/ 1 h 41"/>
                <a:gd name="T10" fmla="*/ 2 w 31"/>
                <a:gd name="T11" fmla="*/ 0 h 41"/>
                <a:gd name="T12" fmla="*/ 29 w 31"/>
                <a:gd name="T13" fmla="*/ 10 h 41"/>
                <a:gd name="T14" fmla="*/ 31 w 31"/>
                <a:gd name="T15" fmla="*/ 13 h 41"/>
                <a:gd name="T16" fmla="*/ 31 w 31"/>
                <a:gd name="T17"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1">
                  <a:moveTo>
                    <a:pt x="31" y="40"/>
                  </a:moveTo>
                  <a:cubicBezTo>
                    <a:pt x="31" y="41"/>
                    <a:pt x="30" y="41"/>
                    <a:pt x="29" y="41"/>
                  </a:cubicBezTo>
                  <a:cubicBezTo>
                    <a:pt x="2" y="31"/>
                    <a:pt x="2" y="31"/>
                    <a:pt x="2" y="31"/>
                  </a:cubicBezTo>
                  <a:cubicBezTo>
                    <a:pt x="1" y="31"/>
                    <a:pt x="0" y="29"/>
                    <a:pt x="0" y="28"/>
                  </a:cubicBezTo>
                  <a:cubicBezTo>
                    <a:pt x="0" y="1"/>
                    <a:pt x="0" y="1"/>
                    <a:pt x="0" y="1"/>
                  </a:cubicBezTo>
                  <a:cubicBezTo>
                    <a:pt x="0" y="0"/>
                    <a:pt x="1" y="0"/>
                    <a:pt x="2" y="0"/>
                  </a:cubicBezTo>
                  <a:cubicBezTo>
                    <a:pt x="29" y="10"/>
                    <a:pt x="29" y="10"/>
                    <a:pt x="29" y="10"/>
                  </a:cubicBezTo>
                  <a:cubicBezTo>
                    <a:pt x="30" y="10"/>
                    <a:pt x="31" y="11"/>
                    <a:pt x="31" y="13"/>
                  </a:cubicBezTo>
                  <a:lnTo>
                    <a:pt x="31" y="40"/>
                  </a:lnTo>
                  <a:close/>
                </a:path>
              </a:pathLst>
            </a:custGeom>
            <a:solidFill>
              <a:srgbClr val="F2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0" name="Freeform 114">
              <a:extLst>
                <a:ext uri="{FF2B5EF4-FFF2-40B4-BE49-F238E27FC236}">
                  <a16:creationId xmlns:a16="http://schemas.microsoft.com/office/drawing/2014/main" id="{7B322F83-E400-49D3-8D0E-05087C4A18F8}"/>
                </a:ext>
              </a:extLst>
            </p:cNvPr>
            <p:cNvSpPr>
              <a:spLocks/>
            </p:cNvSpPr>
            <p:nvPr/>
          </p:nvSpPr>
          <p:spPr bwMode="auto">
            <a:xfrm>
              <a:off x="6722392" y="5450644"/>
              <a:ext cx="42873" cy="58262"/>
            </a:xfrm>
            <a:custGeom>
              <a:avLst/>
              <a:gdLst>
                <a:gd name="T0" fmla="*/ 31 w 31"/>
                <a:gd name="T1" fmla="*/ 40 h 42"/>
                <a:gd name="T2" fmla="*/ 29 w 31"/>
                <a:gd name="T3" fmla="*/ 42 h 42"/>
                <a:gd name="T4" fmla="*/ 2 w 31"/>
                <a:gd name="T5" fmla="*/ 32 h 42"/>
                <a:gd name="T6" fmla="*/ 0 w 31"/>
                <a:gd name="T7" fmla="*/ 29 h 42"/>
                <a:gd name="T8" fmla="*/ 0 w 31"/>
                <a:gd name="T9" fmla="*/ 2 h 42"/>
                <a:gd name="T10" fmla="*/ 2 w 31"/>
                <a:gd name="T11" fmla="*/ 1 h 42"/>
                <a:gd name="T12" fmla="*/ 29 w 31"/>
                <a:gd name="T13" fmla="*/ 11 h 42"/>
                <a:gd name="T14" fmla="*/ 31 w 31"/>
                <a:gd name="T15" fmla="*/ 13 h 42"/>
                <a:gd name="T16" fmla="*/ 31 w 31"/>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2">
                  <a:moveTo>
                    <a:pt x="31" y="40"/>
                  </a:moveTo>
                  <a:cubicBezTo>
                    <a:pt x="31" y="41"/>
                    <a:pt x="31" y="42"/>
                    <a:pt x="29" y="42"/>
                  </a:cubicBezTo>
                  <a:cubicBezTo>
                    <a:pt x="2" y="32"/>
                    <a:pt x="2" y="32"/>
                    <a:pt x="2" y="32"/>
                  </a:cubicBezTo>
                  <a:cubicBezTo>
                    <a:pt x="1" y="31"/>
                    <a:pt x="0" y="30"/>
                    <a:pt x="0" y="29"/>
                  </a:cubicBezTo>
                  <a:cubicBezTo>
                    <a:pt x="0" y="2"/>
                    <a:pt x="0" y="2"/>
                    <a:pt x="0" y="2"/>
                  </a:cubicBezTo>
                  <a:cubicBezTo>
                    <a:pt x="0" y="1"/>
                    <a:pt x="1" y="0"/>
                    <a:pt x="2" y="1"/>
                  </a:cubicBezTo>
                  <a:cubicBezTo>
                    <a:pt x="29" y="11"/>
                    <a:pt x="29" y="11"/>
                    <a:pt x="29" y="11"/>
                  </a:cubicBezTo>
                  <a:cubicBezTo>
                    <a:pt x="31" y="11"/>
                    <a:pt x="31" y="12"/>
                    <a:pt x="31" y="13"/>
                  </a:cubicBezTo>
                  <a:lnTo>
                    <a:pt x="31" y="40"/>
                  </a:lnTo>
                  <a:close/>
                </a:path>
              </a:pathLst>
            </a:custGeom>
            <a:solidFill>
              <a:srgbClr val="F2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1" name="Freeform 115">
              <a:extLst>
                <a:ext uri="{FF2B5EF4-FFF2-40B4-BE49-F238E27FC236}">
                  <a16:creationId xmlns:a16="http://schemas.microsoft.com/office/drawing/2014/main" id="{DD235A0B-4493-4308-B9EB-70DFF174E16A}"/>
                </a:ext>
              </a:extLst>
            </p:cNvPr>
            <p:cNvSpPr>
              <a:spLocks/>
            </p:cNvSpPr>
            <p:nvPr/>
          </p:nvSpPr>
          <p:spPr bwMode="auto">
            <a:xfrm>
              <a:off x="6801542" y="5480325"/>
              <a:ext cx="43972" cy="58262"/>
            </a:xfrm>
            <a:custGeom>
              <a:avLst/>
              <a:gdLst>
                <a:gd name="T0" fmla="*/ 31 w 31"/>
                <a:gd name="T1" fmla="*/ 40 h 42"/>
                <a:gd name="T2" fmla="*/ 29 w 31"/>
                <a:gd name="T3" fmla="*/ 41 h 42"/>
                <a:gd name="T4" fmla="*/ 2 w 31"/>
                <a:gd name="T5" fmla="*/ 31 h 42"/>
                <a:gd name="T6" fmla="*/ 0 w 31"/>
                <a:gd name="T7" fmla="*/ 29 h 42"/>
                <a:gd name="T8" fmla="*/ 0 w 31"/>
                <a:gd name="T9" fmla="*/ 2 h 42"/>
                <a:gd name="T10" fmla="*/ 2 w 31"/>
                <a:gd name="T11" fmla="*/ 0 h 42"/>
                <a:gd name="T12" fmla="*/ 29 w 31"/>
                <a:gd name="T13" fmla="*/ 10 h 42"/>
                <a:gd name="T14" fmla="*/ 31 w 31"/>
                <a:gd name="T15" fmla="*/ 13 h 42"/>
                <a:gd name="T16" fmla="*/ 31 w 31"/>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2">
                  <a:moveTo>
                    <a:pt x="31" y="40"/>
                  </a:moveTo>
                  <a:cubicBezTo>
                    <a:pt x="31" y="41"/>
                    <a:pt x="30" y="42"/>
                    <a:pt x="29" y="41"/>
                  </a:cubicBezTo>
                  <a:cubicBezTo>
                    <a:pt x="2" y="31"/>
                    <a:pt x="2" y="31"/>
                    <a:pt x="2" y="31"/>
                  </a:cubicBezTo>
                  <a:cubicBezTo>
                    <a:pt x="1" y="31"/>
                    <a:pt x="0" y="30"/>
                    <a:pt x="0" y="29"/>
                  </a:cubicBezTo>
                  <a:cubicBezTo>
                    <a:pt x="0" y="2"/>
                    <a:pt x="0" y="2"/>
                    <a:pt x="0" y="2"/>
                  </a:cubicBezTo>
                  <a:cubicBezTo>
                    <a:pt x="0" y="1"/>
                    <a:pt x="1" y="0"/>
                    <a:pt x="2" y="0"/>
                  </a:cubicBezTo>
                  <a:cubicBezTo>
                    <a:pt x="29" y="10"/>
                    <a:pt x="29" y="10"/>
                    <a:pt x="29" y="10"/>
                  </a:cubicBezTo>
                  <a:cubicBezTo>
                    <a:pt x="30" y="11"/>
                    <a:pt x="31" y="12"/>
                    <a:pt x="31" y="13"/>
                  </a:cubicBezTo>
                  <a:lnTo>
                    <a:pt x="31" y="40"/>
                  </a:lnTo>
                  <a:close/>
                </a:path>
              </a:pathLst>
            </a:custGeom>
            <a:solidFill>
              <a:srgbClr val="F2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2" name="Freeform 116">
              <a:extLst>
                <a:ext uri="{FF2B5EF4-FFF2-40B4-BE49-F238E27FC236}">
                  <a16:creationId xmlns:a16="http://schemas.microsoft.com/office/drawing/2014/main" id="{A2925572-64AB-4330-A0E2-0C1BAD90FBFF}"/>
                </a:ext>
              </a:extLst>
            </p:cNvPr>
            <p:cNvSpPr>
              <a:spLocks/>
            </p:cNvSpPr>
            <p:nvPr/>
          </p:nvSpPr>
          <p:spPr bwMode="auto">
            <a:xfrm>
              <a:off x="6881791" y="5508907"/>
              <a:ext cx="42873" cy="58262"/>
            </a:xfrm>
            <a:custGeom>
              <a:avLst/>
              <a:gdLst>
                <a:gd name="T0" fmla="*/ 31 w 31"/>
                <a:gd name="T1" fmla="*/ 40 h 41"/>
                <a:gd name="T2" fmla="*/ 29 w 31"/>
                <a:gd name="T3" fmla="*/ 41 h 41"/>
                <a:gd name="T4" fmla="*/ 2 w 31"/>
                <a:gd name="T5" fmla="*/ 31 h 41"/>
                <a:gd name="T6" fmla="*/ 0 w 31"/>
                <a:gd name="T7" fmla="*/ 28 h 41"/>
                <a:gd name="T8" fmla="*/ 0 w 31"/>
                <a:gd name="T9" fmla="*/ 1 h 41"/>
                <a:gd name="T10" fmla="*/ 2 w 31"/>
                <a:gd name="T11" fmla="*/ 0 h 41"/>
                <a:gd name="T12" fmla="*/ 29 w 31"/>
                <a:gd name="T13" fmla="*/ 10 h 41"/>
                <a:gd name="T14" fmla="*/ 31 w 31"/>
                <a:gd name="T15" fmla="*/ 13 h 41"/>
                <a:gd name="T16" fmla="*/ 31 w 31"/>
                <a:gd name="T17"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1">
                  <a:moveTo>
                    <a:pt x="31" y="40"/>
                  </a:moveTo>
                  <a:cubicBezTo>
                    <a:pt x="31" y="41"/>
                    <a:pt x="30" y="41"/>
                    <a:pt x="29" y="41"/>
                  </a:cubicBezTo>
                  <a:cubicBezTo>
                    <a:pt x="2" y="31"/>
                    <a:pt x="2" y="31"/>
                    <a:pt x="2" y="31"/>
                  </a:cubicBezTo>
                  <a:cubicBezTo>
                    <a:pt x="1" y="31"/>
                    <a:pt x="0" y="30"/>
                    <a:pt x="0" y="28"/>
                  </a:cubicBezTo>
                  <a:cubicBezTo>
                    <a:pt x="0" y="1"/>
                    <a:pt x="0" y="1"/>
                    <a:pt x="0" y="1"/>
                  </a:cubicBezTo>
                  <a:cubicBezTo>
                    <a:pt x="0" y="0"/>
                    <a:pt x="1" y="0"/>
                    <a:pt x="2" y="0"/>
                  </a:cubicBezTo>
                  <a:cubicBezTo>
                    <a:pt x="29" y="10"/>
                    <a:pt x="29" y="10"/>
                    <a:pt x="29" y="10"/>
                  </a:cubicBezTo>
                  <a:cubicBezTo>
                    <a:pt x="30" y="10"/>
                    <a:pt x="31" y="12"/>
                    <a:pt x="31" y="13"/>
                  </a:cubicBezTo>
                  <a:lnTo>
                    <a:pt x="31" y="40"/>
                  </a:lnTo>
                  <a:close/>
                </a:path>
              </a:pathLst>
            </a:custGeom>
            <a:solidFill>
              <a:srgbClr val="203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3" name="Freeform 117">
              <a:extLst>
                <a:ext uri="{FF2B5EF4-FFF2-40B4-BE49-F238E27FC236}">
                  <a16:creationId xmlns:a16="http://schemas.microsoft.com/office/drawing/2014/main" id="{2D5AC914-AA67-4A49-9FD2-E666001C539A}"/>
                </a:ext>
              </a:extLst>
            </p:cNvPr>
            <p:cNvSpPr>
              <a:spLocks/>
            </p:cNvSpPr>
            <p:nvPr/>
          </p:nvSpPr>
          <p:spPr bwMode="auto">
            <a:xfrm>
              <a:off x="6722392" y="5530893"/>
              <a:ext cx="42873" cy="58262"/>
            </a:xfrm>
            <a:custGeom>
              <a:avLst/>
              <a:gdLst>
                <a:gd name="T0" fmla="*/ 31 w 31"/>
                <a:gd name="T1" fmla="*/ 40 h 42"/>
                <a:gd name="T2" fmla="*/ 29 w 31"/>
                <a:gd name="T3" fmla="*/ 41 h 42"/>
                <a:gd name="T4" fmla="*/ 2 w 31"/>
                <a:gd name="T5" fmla="*/ 32 h 42"/>
                <a:gd name="T6" fmla="*/ 0 w 31"/>
                <a:gd name="T7" fmla="*/ 29 h 42"/>
                <a:gd name="T8" fmla="*/ 0 w 31"/>
                <a:gd name="T9" fmla="*/ 2 h 42"/>
                <a:gd name="T10" fmla="*/ 2 w 31"/>
                <a:gd name="T11" fmla="*/ 1 h 42"/>
                <a:gd name="T12" fmla="*/ 29 w 31"/>
                <a:gd name="T13" fmla="*/ 10 h 42"/>
                <a:gd name="T14" fmla="*/ 31 w 31"/>
                <a:gd name="T15" fmla="*/ 13 h 42"/>
                <a:gd name="T16" fmla="*/ 31 w 31"/>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2">
                  <a:moveTo>
                    <a:pt x="31" y="40"/>
                  </a:moveTo>
                  <a:cubicBezTo>
                    <a:pt x="31" y="41"/>
                    <a:pt x="31" y="42"/>
                    <a:pt x="29" y="41"/>
                  </a:cubicBezTo>
                  <a:cubicBezTo>
                    <a:pt x="2" y="32"/>
                    <a:pt x="2" y="32"/>
                    <a:pt x="2" y="32"/>
                  </a:cubicBezTo>
                  <a:cubicBezTo>
                    <a:pt x="1" y="31"/>
                    <a:pt x="0" y="30"/>
                    <a:pt x="0" y="29"/>
                  </a:cubicBezTo>
                  <a:cubicBezTo>
                    <a:pt x="0" y="2"/>
                    <a:pt x="0" y="2"/>
                    <a:pt x="0" y="2"/>
                  </a:cubicBezTo>
                  <a:cubicBezTo>
                    <a:pt x="0" y="1"/>
                    <a:pt x="1" y="0"/>
                    <a:pt x="2" y="1"/>
                  </a:cubicBezTo>
                  <a:cubicBezTo>
                    <a:pt x="29" y="10"/>
                    <a:pt x="29" y="10"/>
                    <a:pt x="29" y="10"/>
                  </a:cubicBezTo>
                  <a:cubicBezTo>
                    <a:pt x="31" y="11"/>
                    <a:pt x="31" y="12"/>
                    <a:pt x="31" y="13"/>
                  </a:cubicBezTo>
                  <a:lnTo>
                    <a:pt x="31" y="40"/>
                  </a:lnTo>
                  <a:close/>
                </a:path>
              </a:pathLst>
            </a:custGeom>
            <a:solidFill>
              <a:srgbClr val="F2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4" name="Freeform 118">
              <a:extLst>
                <a:ext uri="{FF2B5EF4-FFF2-40B4-BE49-F238E27FC236}">
                  <a16:creationId xmlns:a16="http://schemas.microsoft.com/office/drawing/2014/main" id="{6CE8F4FF-3374-4271-9879-212243C19AD4}"/>
                </a:ext>
              </a:extLst>
            </p:cNvPr>
            <p:cNvSpPr>
              <a:spLocks/>
            </p:cNvSpPr>
            <p:nvPr/>
          </p:nvSpPr>
          <p:spPr bwMode="auto">
            <a:xfrm>
              <a:off x="6801542" y="5559474"/>
              <a:ext cx="43972" cy="59362"/>
            </a:xfrm>
            <a:custGeom>
              <a:avLst/>
              <a:gdLst>
                <a:gd name="T0" fmla="*/ 31 w 31"/>
                <a:gd name="T1" fmla="*/ 40 h 42"/>
                <a:gd name="T2" fmla="*/ 29 w 31"/>
                <a:gd name="T3" fmla="*/ 41 h 42"/>
                <a:gd name="T4" fmla="*/ 2 w 31"/>
                <a:gd name="T5" fmla="*/ 31 h 42"/>
                <a:gd name="T6" fmla="*/ 0 w 31"/>
                <a:gd name="T7" fmla="*/ 29 h 42"/>
                <a:gd name="T8" fmla="*/ 0 w 31"/>
                <a:gd name="T9" fmla="*/ 2 h 42"/>
                <a:gd name="T10" fmla="*/ 2 w 31"/>
                <a:gd name="T11" fmla="*/ 0 h 42"/>
                <a:gd name="T12" fmla="*/ 29 w 31"/>
                <a:gd name="T13" fmla="*/ 10 h 42"/>
                <a:gd name="T14" fmla="*/ 31 w 31"/>
                <a:gd name="T15" fmla="*/ 13 h 42"/>
                <a:gd name="T16" fmla="*/ 31 w 31"/>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2">
                  <a:moveTo>
                    <a:pt x="31" y="40"/>
                  </a:moveTo>
                  <a:cubicBezTo>
                    <a:pt x="31" y="41"/>
                    <a:pt x="30" y="42"/>
                    <a:pt x="29" y="41"/>
                  </a:cubicBezTo>
                  <a:cubicBezTo>
                    <a:pt x="2" y="31"/>
                    <a:pt x="2" y="31"/>
                    <a:pt x="2" y="31"/>
                  </a:cubicBezTo>
                  <a:cubicBezTo>
                    <a:pt x="1" y="31"/>
                    <a:pt x="0" y="30"/>
                    <a:pt x="0" y="29"/>
                  </a:cubicBezTo>
                  <a:cubicBezTo>
                    <a:pt x="0" y="2"/>
                    <a:pt x="0" y="2"/>
                    <a:pt x="0" y="2"/>
                  </a:cubicBezTo>
                  <a:cubicBezTo>
                    <a:pt x="0" y="0"/>
                    <a:pt x="1" y="0"/>
                    <a:pt x="2" y="0"/>
                  </a:cubicBezTo>
                  <a:cubicBezTo>
                    <a:pt x="29" y="10"/>
                    <a:pt x="29" y="10"/>
                    <a:pt x="29" y="10"/>
                  </a:cubicBezTo>
                  <a:cubicBezTo>
                    <a:pt x="30" y="11"/>
                    <a:pt x="31" y="12"/>
                    <a:pt x="31" y="13"/>
                  </a:cubicBezTo>
                  <a:lnTo>
                    <a:pt x="31" y="40"/>
                  </a:lnTo>
                  <a:close/>
                </a:path>
              </a:pathLst>
            </a:custGeom>
            <a:solidFill>
              <a:srgbClr val="F2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5" name="Freeform 119">
              <a:extLst>
                <a:ext uri="{FF2B5EF4-FFF2-40B4-BE49-F238E27FC236}">
                  <a16:creationId xmlns:a16="http://schemas.microsoft.com/office/drawing/2014/main" id="{F9DA2785-8DE7-4053-929B-3751F2FF6D1D}"/>
                </a:ext>
              </a:extLst>
            </p:cNvPr>
            <p:cNvSpPr>
              <a:spLocks/>
            </p:cNvSpPr>
            <p:nvPr/>
          </p:nvSpPr>
          <p:spPr bwMode="auto">
            <a:xfrm>
              <a:off x="6881791" y="5589156"/>
              <a:ext cx="42873" cy="57164"/>
            </a:xfrm>
            <a:custGeom>
              <a:avLst/>
              <a:gdLst>
                <a:gd name="T0" fmla="*/ 31 w 31"/>
                <a:gd name="T1" fmla="*/ 40 h 41"/>
                <a:gd name="T2" fmla="*/ 29 w 31"/>
                <a:gd name="T3" fmla="*/ 41 h 41"/>
                <a:gd name="T4" fmla="*/ 2 w 31"/>
                <a:gd name="T5" fmla="*/ 31 h 41"/>
                <a:gd name="T6" fmla="*/ 0 w 31"/>
                <a:gd name="T7" fmla="*/ 28 h 41"/>
                <a:gd name="T8" fmla="*/ 0 w 31"/>
                <a:gd name="T9" fmla="*/ 1 h 41"/>
                <a:gd name="T10" fmla="*/ 2 w 31"/>
                <a:gd name="T11" fmla="*/ 0 h 41"/>
                <a:gd name="T12" fmla="*/ 29 w 31"/>
                <a:gd name="T13" fmla="*/ 10 h 41"/>
                <a:gd name="T14" fmla="*/ 31 w 31"/>
                <a:gd name="T15" fmla="*/ 13 h 41"/>
                <a:gd name="T16" fmla="*/ 31 w 31"/>
                <a:gd name="T17"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1">
                  <a:moveTo>
                    <a:pt x="31" y="40"/>
                  </a:moveTo>
                  <a:cubicBezTo>
                    <a:pt x="31" y="41"/>
                    <a:pt x="30" y="41"/>
                    <a:pt x="29" y="41"/>
                  </a:cubicBezTo>
                  <a:cubicBezTo>
                    <a:pt x="2" y="31"/>
                    <a:pt x="2" y="31"/>
                    <a:pt x="2" y="31"/>
                  </a:cubicBezTo>
                  <a:cubicBezTo>
                    <a:pt x="1" y="31"/>
                    <a:pt x="0" y="29"/>
                    <a:pt x="0" y="28"/>
                  </a:cubicBezTo>
                  <a:cubicBezTo>
                    <a:pt x="0" y="1"/>
                    <a:pt x="0" y="1"/>
                    <a:pt x="0" y="1"/>
                  </a:cubicBezTo>
                  <a:cubicBezTo>
                    <a:pt x="0" y="0"/>
                    <a:pt x="1" y="0"/>
                    <a:pt x="2" y="0"/>
                  </a:cubicBezTo>
                  <a:cubicBezTo>
                    <a:pt x="29" y="10"/>
                    <a:pt x="29" y="10"/>
                    <a:pt x="29" y="10"/>
                  </a:cubicBezTo>
                  <a:cubicBezTo>
                    <a:pt x="30" y="10"/>
                    <a:pt x="31" y="11"/>
                    <a:pt x="31" y="13"/>
                  </a:cubicBezTo>
                  <a:lnTo>
                    <a:pt x="31" y="40"/>
                  </a:lnTo>
                  <a:close/>
                </a:path>
              </a:pathLst>
            </a:custGeom>
            <a:solidFill>
              <a:srgbClr val="203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6" name="Freeform 120">
              <a:extLst>
                <a:ext uri="{FF2B5EF4-FFF2-40B4-BE49-F238E27FC236}">
                  <a16:creationId xmlns:a16="http://schemas.microsoft.com/office/drawing/2014/main" id="{DEC823F2-4740-4B7F-99AE-554437207C68}"/>
                </a:ext>
              </a:extLst>
            </p:cNvPr>
            <p:cNvSpPr>
              <a:spLocks/>
            </p:cNvSpPr>
            <p:nvPr/>
          </p:nvSpPr>
          <p:spPr bwMode="auto">
            <a:xfrm>
              <a:off x="6960940" y="5616638"/>
              <a:ext cx="43972" cy="59362"/>
            </a:xfrm>
            <a:custGeom>
              <a:avLst/>
              <a:gdLst>
                <a:gd name="T0" fmla="*/ 31 w 31"/>
                <a:gd name="T1" fmla="*/ 40 h 42"/>
                <a:gd name="T2" fmla="*/ 29 w 31"/>
                <a:gd name="T3" fmla="*/ 42 h 42"/>
                <a:gd name="T4" fmla="*/ 2 w 31"/>
                <a:gd name="T5" fmla="*/ 32 h 42"/>
                <a:gd name="T6" fmla="*/ 0 w 31"/>
                <a:gd name="T7" fmla="*/ 29 h 42"/>
                <a:gd name="T8" fmla="*/ 0 w 31"/>
                <a:gd name="T9" fmla="*/ 2 h 42"/>
                <a:gd name="T10" fmla="*/ 2 w 31"/>
                <a:gd name="T11" fmla="*/ 1 h 42"/>
                <a:gd name="T12" fmla="*/ 29 w 31"/>
                <a:gd name="T13" fmla="*/ 10 h 42"/>
                <a:gd name="T14" fmla="*/ 31 w 31"/>
                <a:gd name="T15" fmla="*/ 13 h 42"/>
                <a:gd name="T16" fmla="*/ 31 w 31"/>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2">
                  <a:moveTo>
                    <a:pt x="31" y="40"/>
                  </a:moveTo>
                  <a:cubicBezTo>
                    <a:pt x="31" y="41"/>
                    <a:pt x="30" y="42"/>
                    <a:pt x="29" y="42"/>
                  </a:cubicBezTo>
                  <a:cubicBezTo>
                    <a:pt x="2" y="32"/>
                    <a:pt x="2" y="32"/>
                    <a:pt x="2" y="32"/>
                  </a:cubicBezTo>
                  <a:cubicBezTo>
                    <a:pt x="1" y="31"/>
                    <a:pt x="0" y="30"/>
                    <a:pt x="0" y="29"/>
                  </a:cubicBezTo>
                  <a:cubicBezTo>
                    <a:pt x="0" y="2"/>
                    <a:pt x="0" y="2"/>
                    <a:pt x="0" y="2"/>
                  </a:cubicBezTo>
                  <a:cubicBezTo>
                    <a:pt x="0" y="1"/>
                    <a:pt x="1" y="0"/>
                    <a:pt x="2" y="1"/>
                  </a:cubicBezTo>
                  <a:cubicBezTo>
                    <a:pt x="29" y="10"/>
                    <a:pt x="29" y="10"/>
                    <a:pt x="29" y="10"/>
                  </a:cubicBezTo>
                  <a:cubicBezTo>
                    <a:pt x="30" y="11"/>
                    <a:pt x="31" y="12"/>
                    <a:pt x="31" y="13"/>
                  </a:cubicBezTo>
                  <a:lnTo>
                    <a:pt x="31" y="40"/>
                  </a:lnTo>
                  <a:close/>
                </a:path>
              </a:pathLst>
            </a:custGeom>
            <a:solidFill>
              <a:srgbClr val="203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7" name="Freeform 121">
              <a:extLst>
                <a:ext uri="{FF2B5EF4-FFF2-40B4-BE49-F238E27FC236}">
                  <a16:creationId xmlns:a16="http://schemas.microsoft.com/office/drawing/2014/main" id="{AF96360B-A542-422B-9C6A-101F6CC9D574}"/>
                </a:ext>
              </a:extLst>
            </p:cNvPr>
            <p:cNvSpPr>
              <a:spLocks/>
            </p:cNvSpPr>
            <p:nvPr/>
          </p:nvSpPr>
          <p:spPr bwMode="auto">
            <a:xfrm>
              <a:off x="6960940" y="5537489"/>
              <a:ext cx="43972" cy="58262"/>
            </a:xfrm>
            <a:custGeom>
              <a:avLst/>
              <a:gdLst>
                <a:gd name="T0" fmla="*/ 31 w 31"/>
                <a:gd name="T1" fmla="*/ 40 h 42"/>
                <a:gd name="T2" fmla="*/ 29 w 31"/>
                <a:gd name="T3" fmla="*/ 42 h 42"/>
                <a:gd name="T4" fmla="*/ 2 w 31"/>
                <a:gd name="T5" fmla="*/ 32 h 42"/>
                <a:gd name="T6" fmla="*/ 0 w 31"/>
                <a:gd name="T7" fmla="*/ 29 h 42"/>
                <a:gd name="T8" fmla="*/ 0 w 31"/>
                <a:gd name="T9" fmla="*/ 2 h 42"/>
                <a:gd name="T10" fmla="*/ 2 w 31"/>
                <a:gd name="T11" fmla="*/ 1 h 42"/>
                <a:gd name="T12" fmla="*/ 29 w 31"/>
                <a:gd name="T13" fmla="*/ 11 h 42"/>
                <a:gd name="T14" fmla="*/ 31 w 31"/>
                <a:gd name="T15" fmla="*/ 13 h 42"/>
                <a:gd name="T16" fmla="*/ 31 w 31"/>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2">
                  <a:moveTo>
                    <a:pt x="31" y="40"/>
                  </a:moveTo>
                  <a:cubicBezTo>
                    <a:pt x="31" y="41"/>
                    <a:pt x="30" y="42"/>
                    <a:pt x="29" y="42"/>
                  </a:cubicBezTo>
                  <a:cubicBezTo>
                    <a:pt x="2" y="32"/>
                    <a:pt x="2" y="32"/>
                    <a:pt x="2" y="32"/>
                  </a:cubicBezTo>
                  <a:cubicBezTo>
                    <a:pt x="1" y="31"/>
                    <a:pt x="0" y="30"/>
                    <a:pt x="0" y="29"/>
                  </a:cubicBezTo>
                  <a:cubicBezTo>
                    <a:pt x="0" y="2"/>
                    <a:pt x="0" y="2"/>
                    <a:pt x="0" y="2"/>
                  </a:cubicBezTo>
                  <a:cubicBezTo>
                    <a:pt x="0" y="1"/>
                    <a:pt x="1" y="0"/>
                    <a:pt x="2" y="1"/>
                  </a:cubicBezTo>
                  <a:cubicBezTo>
                    <a:pt x="29" y="11"/>
                    <a:pt x="29" y="11"/>
                    <a:pt x="29" y="11"/>
                  </a:cubicBezTo>
                  <a:cubicBezTo>
                    <a:pt x="30" y="11"/>
                    <a:pt x="31" y="12"/>
                    <a:pt x="31" y="13"/>
                  </a:cubicBezTo>
                  <a:lnTo>
                    <a:pt x="31" y="40"/>
                  </a:lnTo>
                  <a:close/>
                </a:path>
              </a:pathLst>
            </a:custGeom>
            <a:solidFill>
              <a:srgbClr val="203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8" name="Freeform 122">
              <a:extLst>
                <a:ext uri="{FF2B5EF4-FFF2-40B4-BE49-F238E27FC236}">
                  <a16:creationId xmlns:a16="http://schemas.microsoft.com/office/drawing/2014/main" id="{57101D8D-09CB-447B-9B35-25DA097E23AC}"/>
                </a:ext>
              </a:extLst>
            </p:cNvPr>
            <p:cNvSpPr>
              <a:spLocks/>
            </p:cNvSpPr>
            <p:nvPr/>
          </p:nvSpPr>
          <p:spPr bwMode="auto">
            <a:xfrm>
              <a:off x="6687215" y="5091173"/>
              <a:ext cx="350676" cy="280321"/>
            </a:xfrm>
            <a:custGeom>
              <a:avLst/>
              <a:gdLst>
                <a:gd name="T0" fmla="*/ 251 w 251"/>
                <a:gd name="T1" fmla="*/ 100 h 200"/>
                <a:gd name="T2" fmla="*/ 248 w 251"/>
                <a:gd name="T3" fmla="*/ 91 h 200"/>
                <a:gd name="T4" fmla="*/ 239 w 251"/>
                <a:gd name="T5" fmla="*/ 84 h 200"/>
                <a:gd name="T6" fmla="*/ 11 w 251"/>
                <a:gd name="T7" fmla="*/ 1 h 200"/>
                <a:gd name="T8" fmla="*/ 3 w 251"/>
                <a:gd name="T9" fmla="*/ 2 h 200"/>
                <a:gd name="T10" fmla="*/ 0 w 251"/>
                <a:gd name="T11" fmla="*/ 9 h 200"/>
                <a:gd name="T12" fmla="*/ 0 w 251"/>
                <a:gd name="T13" fmla="*/ 109 h 200"/>
                <a:gd name="T14" fmla="*/ 251 w 251"/>
                <a:gd name="T15" fmla="*/ 200 h 200"/>
                <a:gd name="T16" fmla="*/ 251 w 251"/>
                <a:gd name="T17"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00">
                  <a:moveTo>
                    <a:pt x="251" y="100"/>
                  </a:moveTo>
                  <a:cubicBezTo>
                    <a:pt x="251" y="97"/>
                    <a:pt x="250" y="94"/>
                    <a:pt x="248" y="91"/>
                  </a:cubicBezTo>
                  <a:cubicBezTo>
                    <a:pt x="245" y="88"/>
                    <a:pt x="242" y="85"/>
                    <a:pt x="239" y="84"/>
                  </a:cubicBezTo>
                  <a:cubicBezTo>
                    <a:pt x="11" y="1"/>
                    <a:pt x="11" y="1"/>
                    <a:pt x="11" y="1"/>
                  </a:cubicBezTo>
                  <a:cubicBezTo>
                    <a:pt x="8" y="0"/>
                    <a:pt x="5" y="0"/>
                    <a:pt x="3" y="2"/>
                  </a:cubicBezTo>
                  <a:cubicBezTo>
                    <a:pt x="1" y="3"/>
                    <a:pt x="0" y="6"/>
                    <a:pt x="0" y="9"/>
                  </a:cubicBezTo>
                  <a:cubicBezTo>
                    <a:pt x="0" y="109"/>
                    <a:pt x="0" y="109"/>
                    <a:pt x="0" y="109"/>
                  </a:cubicBezTo>
                  <a:cubicBezTo>
                    <a:pt x="251" y="200"/>
                    <a:pt x="251" y="200"/>
                    <a:pt x="251" y="200"/>
                  </a:cubicBezTo>
                  <a:lnTo>
                    <a:pt x="251" y="100"/>
                  </a:lnTo>
                  <a:close/>
                </a:path>
              </a:pathLst>
            </a:custGeom>
            <a:solidFill>
              <a:srgbClr val="365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49" name="Freeform 123">
              <a:extLst>
                <a:ext uri="{FF2B5EF4-FFF2-40B4-BE49-F238E27FC236}">
                  <a16:creationId xmlns:a16="http://schemas.microsoft.com/office/drawing/2014/main" id="{DFCCDB1C-F832-4521-A8BA-7A690281D58C}"/>
                </a:ext>
              </a:extLst>
            </p:cNvPr>
            <p:cNvSpPr>
              <a:spLocks/>
            </p:cNvSpPr>
            <p:nvPr/>
          </p:nvSpPr>
          <p:spPr bwMode="auto">
            <a:xfrm>
              <a:off x="6716896" y="5129648"/>
              <a:ext cx="294613" cy="201172"/>
            </a:xfrm>
            <a:custGeom>
              <a:avLst/>
              <a:gdLst>
                <a:gd name="T0" fmla="*/ 6 w 211"/>
                <a:gd name="T1" fmla="*/ 72 h 144"/>
                <a:gd name="T2" fmla="*/ 2 w 211"/>
                <a:gd name="T3" fmla="*/ 68 h 144"/>
                <a:gd name="T4" fmla="*/ 0 w 211"/>
                <a:gd name="T5" fmla="*/ 63 h 144"/>
                <a:gd name="T6" fmla="*/ 0 w 211"/>
                <a:gd name="T7" fmla="*/ 5 h 144"/>
                <a:gd name="T8" fmla="*/ 2 w 211"/>
                <a:gd name="T9" fmla="*/ 0 h 144"/>
                <a:gd name="T10" fmla="*/ 6 w 211"/>
                <a:gd name="T11" fmla="*/ 0 h 144"/>
                <a:gd name="T12" fmla="*/ 204 w 211"/>
                <a:gd name="T13" fmla="*/ 72 h 144"/>
                <a:gd name="T14" fmla="*/ 209 w 211"/>
                <a:gd name="T15" fmla="*/ 76 h 144"/>
                <a:gd name="T16" fmla="*/ 211 w 211"/>
                <a:gd name="T17" fmla="*/ 81 h 144"/>
                <a:gd name="T18" fmla="*/ 211 w 211"/>
                <a:gd name="T19" fmla="*/ 139 h 144"/>
                <a:gd name="T20" fmla="*/ 209 w 211"/>
                <a:gd name="T21" fmla="*/ 144 h 144"/>
                <a:gd name="T22" fmla="*/ 204 w 211"/>
                <a:gd name="T23" fmla="*/ 144 h 144"/>
                <a:gd name="T24" fmla="*/ 6 w 211"/>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144">
                  <a:moveTo>
                    <a:pt x="6" y="72"/>
                  </a:moveTo>
                  <a:cubicBezTo>
                    <a:pt x="5" y="71"/>
                    <a:pt x="3" y="70"/>
                    <a:pt x="2" y="68"/>
                  </a:cubicBezTo>
                  <a:cubicBezTo>
                    <a:pt x="0" y="66"/>
                    <a:pt x="0" y="64"/>
                    <a:pt x="0" y="63"/>
                  </a:cubicBezTo>
                  <a:cubicBezTo>
                    <a:pt x="0" y="5"/>
                    <a:pt x="0" y="5"/>
                    <a:pt x="0" y="5"/>
                  </a:cubicBezTo>
                  <a:cubicBezTo>
                    <a:pt x="0" y="3"/>
                    <a:pt x="0" y="1"/>
                    <a:pt x="2" y="0"/>
                  </a:cubicBezTo>
                  <a:cubicBezTo>
                    <a:pt x="3" y="0"/>
                    <a:pt x="5" y="0"/>
                    <a:pt x="6" y="0"/>
                  </a:cubicBezTo>
                  <a:cubicBezTo>
                    <a:pt x="204" y="72"/>
                    <a:pt x="204" y="72"/>
                    <a:pt x="204" y="72"/>
                  </a:cubicBezTo>
                  <a:cubicBezTo>
                    <a:pt x="206" y="73"/>
                    <a:pt x="208" y="74"/>
                    <a:pt x="209" y="76"/>
                  </a:cubicBezTo>
                  <a:cubicBezTo>
                    <a:pt x="210" y="78"/>
                    <a:pt x="211" y="80"/>
                    <a:pt x="211" y="81"/>
                  </a:cubicBezTo>
                  <a:cubicBezTo>
                    <a:pt x="211" y="139"/>
                    <a:pt x="211" y="139"/>
                    <a:pt x="211" y="139"/>
                  </a:cubicBezTo>
                  <a:cubicBezTo>
                    <a:pt x="211" y="141"/>
                    <a:pt x="210" y="143"/>
                    <a:pt x="209" y="144"/>
                  </a:cubicBezTo>
                  <a:cubicBezTo>
                    <a:pt x="208" y="144"/>
                    <a:pt x="206" y="144"/>
                    <a:pt x="204" y="144"/>
                  </a:cubicBezTo>
                  <a:lnTo>
                    <a:pt x="6" y="72"/>
                  </a:lnTo>
                  <a:close/>
                </a:path>
              </a:pathLst>
            </a:custGeom>
            <a:solidFill>
              <a:srgbClr val="2F4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0" name="Freeform 124">
              <a:extLst>
                <a:ext uri="{FF2B5EF4-FFF2-40B4-BE49-F238E27FC236}">
                  <a16:creationId xmlns:a16="http://schemas.microsoft.com/office/drawing/2014/main" id="{80628A07-C157-4E8E-A8C2-38EB74FE371D}"/>
                </a:ext>
              </a:extLst>
            </p:cNvPr>
            <p:cNvSpPr>
              <a:spLocks/>
            </p:cNvSpPr>
            <p:nvPr/>
          </p:nvSpPr>
          <p:spPr bwMode="auto">
            <a:xfrm>
              <a:off x="6722392" y="5136244"/>
              <a:ext cx="282520" cy="186881"/>
            </a:xfrm>
            <a:custGeom>
              <a:avLst/>
              <a:gdLst>
                <a:gd name="T0" fmla="*/ 2 w 202"/>
                <a:gd name="T1" fmla="*/ 0 h 134"/>
                <a:gd name="T2" fmla="*/ 1 w 202"/>
                <a:gd name="T3" fmla="*/ 0 h 134"/>
                <a:gd name="T4" fmla="*/ 0 w 202"/>
                <a:gd name="T5" fmla="*/ 1 h 134"/>
                <a:gd name="T6" fmla="*/ 0 w 202"/>
                <a:gd name="T7" fmla="*/ 59 h 134"/>
                <a:gd name="T8" fmla="*/ 1 w 202"/>
                <a:gd name="T9" fmla="*/ 61 h 134"/>
                <a:gd name="T10" fmla="*/ 2 w 202"/>
                <a:gd name="T11" fmla="*/ 62 h 134"/>
                <a:gd name="T12" fmla="*/ 200 w 202"/>
                <a:gd name="T13" fmla="*/ 134 h 134"/>
                <a:gd name="T14" fmla="*/ 201 w 202"/>
                <a:gd name="T15" fmla="*/ 134 h 134"/>
                <a:gd name="T16" fmla="*/ 202 w 202"/>
                <a:gd name="T17" fmla="*/ 133 h 134"/>
                <a:gd name="T18" fmla="*/ 202 w 202"/>
                <a:gd name="T19" fmla="*/ 75 h 134"/>
                <a:gd name="T20" fmla="*/ 201 w 202"/>
                <a:gd name="T21" fmla="*/ 73 h 134"/>
                <a:gd name="T22" fmla="*/ 200 w 202"/>
                <a:gd name="T23" fmla="*/ 72 h 134"/>
                <a:gd name="T24" fmla="*/ 2 w 202"/>
                <a:gd name="T2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34">
                  <a:moveTo>
                    <a:pt x="2" y="0"/>
                  </a:moveTo>
                  <a:cubicBezTo>
                    <a:pt x="2" y="0"/>
                    <a:pt x="1" y="0"/>
                    <a:pt x="1" y="0"/>
                  </a:cubicBezTo>
                  <a:cubicBezTo>
                    <a:pt x="1" y="0"/>
                    <a:pt x="0" y="1"/>
                    <a:pt x="0" y="1"/>
                  </a:cubicBezTo>
                  <a:cubicBezTo>
                    <a:pt x="0" y="59"/>
                    <a:pt x="0" y="59"/>
                    <a:pt x="0" y="59"/>
                  </a:cubicBezTo>
                  <a:cubicBezTo>
                    <a:pt x="0" y="60"/>
                    <a:pt x="1" y="60"/>
                    <a:pt x="1" y="61"/>
                  </a:cubicBezTo>
                  <a:cubicBezTo>
                    <a:pt x="1" y="61"/>
                    <a:pt x="2" y="62"/>
                    <a:pt x="2" y="62"/>
                  </a:cubicBezTo>
                  <a:cubicBezTo>
                    <a:pt x="200" y="134"/>
                    <a:pt x="200" y="134"/>
                    <a:pt x="200" y="134"/>
                  </a:cubicBezTo>
                  <a:cubicBezTo>
                    <a:pt x="200" y="134"/>
                    <a:pt x="201" y="134"/>
                    <a:pt x="201" y="134"/>
                  </a:cubicBezTo>
                  <a:cubicBezTo>
                    <a:pt x="202" y="134"/>
                    <a:pt x="202" y="133"/>
                    <a:pt x="202" y="133"/>
                  </a:cubicBezTo>
                  <a:cubicBezTo>
                    <a:pt x="202" y="75"/>
                    <a:pt x="202" y="75"/>
                    <a:pt x="202" y="75"/>
                  </a:cubicBezTo>
                  <a:cubicBezTo>
                    <a:pt x="202" y="74"/>
                    <a:pt x="202" y="74"/>
                    <a:pt x="201" y="73"/>
                  </a:cubicBezTo>
                  <a:cubicBezTo>
                    <a:pt x="201" y="73"/>
                    <a:pt x="200" y="72"/>
                    <a:pt x="200" y="72"/>
                  </a:cubicBezTo>
                  <a:lnTo>
                    <a:pt x="2" y="0"/>
                  </a:lnTo>
                  <a:close/>
                </a:path>
              </a:pathLst>
            </a:custGeom>
            <a:solidFill>
              <a:srgbClr val="FEC0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1" name="Freeform 125">
              <a:extLst>
                <a:ext uri="{FF2B5EF4-FFF2-40B4-BE49-F238E27FC236}">
                  <a16:creationId xmlns:a16="http://schemas.microsoft.com/office/drawing/2014/main" id="{626DDE5A-2451-4316-8323-9617BA45092A}"/>
                </a:ext>
              </a:extLst>
            </p:cNvPr>
            <p:cNvSpPr>
              <a:spLocks/>
            </p:cNvSpPr>
            <p:nvPr/>
          </p:nvSpPr>
          <p:spPr bwMode="auto">
            <a:xfrm>
              <a:off x="6687215" y="5237380"/>
              <a:ext cx="350676" cy="134115"/>
            </a:xfrm>
            <a:custGeom>
              <a:avLst/>
              <a:gdLst>
                <a:gd name="T0" fmla="*/ 319 w 319"/>
                <a:gd name="T1" fmla="*/ 122 h 122"/>
                <a:gd name="T2" fmla="*/ 0 w 319"/>
                <a:gd name="T3" fmla="*/ 6 h 122"/>
                <a:gd name="T4" fmla="*/ 0 w 319"/>
                <a:gd name="T5" fmla="*/ 0 h 122"/>
                <a:gd name="T6" fmla="*/ 319 w 319"/>
                <a:gd name="T7" fmla="*/ 117 h 122"/>
                <a:gd name="T8" fmla="*/ 319 w 319"/>
                <a:gd name="T9" fmla="*/ 122 h 122"/>
              </a:gdLst>
              <a:ahLst/>
              <a:cxnLst>
                <a:cxn ang="0">
                  <a:pos x="T0" y="T1"/>
                </a:cxn>
                <a:cxn ang="0">
                  <a:pos x="T2" y="T3"/>
                </a:cxn>
                <a:cxn ang="0">
                  <a:pos x="T4" y="T5"/>
                </a:cxn>
                <a:cxn ang="0">
                  <a:pos x="T6" y="T7"/>
                </a:cxn>
                <a:cxn ang="0">
                  <a:pos x="T8" y="T9"/>
                </a:cxn>
              </a:cxnLst>
              <a:rect l="0" t="0" r="r" b="b"/>
              <a:pathLst>
                <a:path w="319" h="122">
                  <a:moveTo>
                    <a:pt x="319" y="122"/>
                  </a:moveTo>
                  <a:lnTo>
                    <a:pt x="0" y="6"/>
                  </a:lnTo>
                  <a:lnTo>
                    <a:pt x="0" y="0"/>
                  </a:lnTo>
                  <a:lnTo>
                    <a:pt x="319" y="117"/>
                  </a:lnTo>
                  <a:lnTo>
                    <a:pt x="319" y="122"/>
                  </a:lnTo>
                  <a:close/>
                </a:path>
              </a:pathLst>
            </a:custGeom>
            <a:solidFill>
              <a:srgbClr val="2F4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2" name="Freeform 126">
              <a:extLst>
                <a:ext uri="{FF2B5EF4-FFF2-40B4-BE49-F238E27FC236}">
                  <a16:creationId xmlns:a16="http://schemas.microsoft.com/office/drawing/2014/main" id="{24FA0E7B-66A9-424C-AD53-5F52EE9207A8}"/>
                </a:ext>
              </a:extLst>
            </p:cNvPr>
            <p:cNvSpPr>
              <a:spLocks/>
            </p:cNvSpPr>
            <p:nvPr/>
          </p:nvSpPr>
          <p:spPr bwMode="auto">
            <a:xfrm>
              <a:off x="7037891" y="5357203"/>
              <a:ext cx="29681" cy="14291"/>
            </a:xfrm>
            <a:custGeom>
              <a:avLst/>
              <a:gdLst>
                <a:gd name="T0" fmla="*/ 0 w 27"/>
                <a:gd name="T1" fmla="*/ 13 h 13"/>
                <a:gd name="T2" fmla="*/ 27 w 27"/>
                <a:gd name="T3" fmla="*/ 6 h 13"/>
                <a:gd name="T4" fmla="*/ 27 w 27"/>
                <a:gd name="T5" fmla="*/ 0 h 13"/>
                <a:gd name="T6" fmla="*/ 0 w 27"/>
                <a:gd name="T7" fmla="*/ 8 h 13"/>
                <a:gd name="T8" fmla="*/ 0 w 27"/>
                <a:gd name="T9" fmla="*/ 13 h 13"/>
              </a:gdLst>
              <a:ahLst/>
              <a:cxnLst>
                <a:cxn ang="0">
                  <a:pos x="T0" y="T1"/>
                </a:cxn>
                <a:cxn ang="0">
                  <a:pos x="T2" y="T3"/>
                </a:cxn>
                <a:cxn ang="0">
                  <a:pos x="T4" y="T5"/>
                </a:cxn>
                <a:cxn ang="0">
                  <a:pos x="T6" y="T7"/>
                </a:cxn>
                <a:cxn ang="0">
                  <a:pos x="T8" y="T9"/>
                </a:cxn>
              </a:cxnLst>
              <a:rect l="0" t="0" r="r" b="b"/>
              <a:pathLst>
                <a:path w="27" h="13">
                  <a:moveTo>
                    <a:pt x="0" y="13"/>
                  </a:moveTo>
                  <a:lnTo>
                    <a:pt x="27" y="6"/>
                  </a:lnTo>
                  <a:lnTo>
                    <a:pt x="27" y="0"/>
                  </a:lnTo>
                  <a:lnTo>
                    <a:pt x="0" y="8"/>
                  </a:lnTo>
                  <a:lnTo>
                    <a:pt x="0" y="13"/>
                  </a:lnTo>
                  <a:close/>
                </a:path>
              </a:pathLst>
            </a:custGeom>
            <a:solidFill>
              <a:srgbClr val="2F4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sp>
          <p:nvSpPr>
            <p:cNvPr id="153" name="Freeform 127">
              <a:extLst>
                <a:ext uri="{FF2B5EF4-FFF2-40B4-BE49-F238E27FC236}">
                  <a16:creationId xmlns:a16="http://schemas.microsoft.com/office/drawing/2014/main" id="{B990D2E7-DD82-42CF-8743-977BE0A70344}"/>
                </a:ext>
              </a:extLst>
            </p:cNvPr>
            <p:cNvSpPr>
              <a:spLocks/>
            </p:cNvSpPr>
            <p:nvPr/>
          </p:nvSpPr>
          <p:spPr bwMode="auto">
            <a:xfrm>
              <a:off x="7037891" y="5357203"/>
              <a:ext cx="29681" cy="14291"/>
            </a:xfrm>
            <a:custGeom>
              <a:avLst/>
              <a:gdLst>
                <a:gd name="T0" fmla="*/ 0 w 27"/>
                <a:gd name="T1" fmla="*/ 13 h 13"/>
                <a:gd name="T2" fmla="*/ 27 w 27"/>
                <a:gd name="T3" fmla="*/ 6 h 13"/>
                <a:gd name="T4" fmla="*/ 27 w 27"/>
                <a:gd name="T5" fmla="*/ 0 h 13"/>
                <a:gd name="T6" fmla="*/ 0 w 27"/>
                <a:gd name="T7" fmla="*/ 8 h 13"/>
              </a:gdLst>
              <a:ahLst/>
              <a:cxnLst>
                <a:cxn ang="0">
                  <a:pos x="T0" y="T1"/>
                </a:cxn>
                <a:cxn ang="0">
                  <a:pos x="T2" y="T3"/>
                </a:cxn>
                <a:cxn ang="0">
                  <a:pos x="T4" y="T5"/>
                </a:cxn>
                <a:cxn ang="0">
                  <a:pos x="T6" y="T7"/>
                </a:cxn>
              </a:cxnLst>
              <a:rect l="0" t="0" r="r" b="b"/>
              <a:pathLst>
                <a:path w="27" h="13">
                  <a:moveTo>
                    <a:pt x="0" y="13"/>
                  </a:moveTo>
                  <a:lnTo>
                    <a:pt x="27" y="6"/>
                  </a:lnTo>
                  <a:lnTo>
                    <a:pt x="27" y="0"/>
                  </a:lnTo>
                  <a:lnTo>
                    <a:pt x="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思源黑体 CN Medium" panose="020B0600000000000000" pitchFamily="34" charset="-122"/>
                <a:ea typeface="思源黑体 CN Medium" panose="020B0600000000000000" pitchFamily="34" charset="-122"/>
              </a:endParaRPr>
            </a:p>
          </p:txBody>
        </p:sp>
      </p:grpSp>
      <p:sp>
        <p:nvSpPr>
          <p:cNvPr id="176" name="矩形 175">
            <a:extLst>
              <a:ext uri="{FF2B5EF4-FFF2-40B4-BE49-F238E27FC236}">
                <a16:creationId xmlns:a16="http://schemas.microsoft.com/office/drawing/2014/main" id="{038833A1-0556-4BEA-A6A7-0EAD51479614}"/>
              </a:ext>
            </a:extLst>
          </p:cNvPr>
          <p:cNvSpPr/>
          <p:nvPr/>
        </p:nvSpPr>
        <p:spPr>
          <a:xfrm>
            <a:off x="753460" y="2047094"/>
            <a:ext cx="5958866" cy="1161728"/>
          </a:xfrm>
          <a:prstGeom prst="rect">
            <a:avLst/>
          </a:prstGeom>
        </p:spPr>
        <p:txBody>
          <a:bodyPr wrap="square">
            <a:spAutoFit/>
          </a:body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178" name="Shape 1787">
            <a:extLst>
              <a:ext uri="{FF2B5EF4-FFF2-40B4-BE49-F238E27FC236}">
                <a16:creationId xmlns:a16="http://schemas.microsoft.com/office/drawing/2014/main" id="{887AD79D-63AA-46F2-8DD9-C7761B5519B7}"/>
              </a:ext>
            </a:extLst>
          </p:cNvPr>
          <p:cNvSpPr/>
          <p:nvPr/>
        </p:nvSpPr>
        <p:spPr>
          <a:xfrm>
            <a:off x="3897236" y="774316"/>
            <a:ext cx="461256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grpSp>
        <p:nvGrpSpPr>
          <p:cNvPr id="154" name="Group 54">
            <a:extLst>
              <a:ext uri="{FF2B5EF4-FFF2-40B4-BE49-F238E27FC236}">
                <a16:creationId xmlns:a16="http://schemas.microsoft.com/office/drawing/2014/main" id="{09D09C48-6D8E-4A03-BE94-7772946F3F2E}"/>
              </a:ext>
            </a:extLst>
          </p:cNvPr>
          <p:cNvGrpSpPr/>
          <p:nvPr/>
        </p:nvGrpSpPr>
        <p:grpSpPr>
          <a:xfrm>
            <a:off x="745542" y="3469849"/>
            <a:ext cx="2696847" cy="2567064"/>
            <a:chOff x="1008062" y="1876258"/>
            <a:chExt cx="2304632" cy="2717472"/>
          </a:xfrm>
        </p:grpSpPr>
        <p:sp>
          <p:nvSpPr>
            <p:cNvPr id="155" name="Rounded Rectangle 55">
              <a:extLst>
                <a:ext uri="{FF2B5EF4-FFF2-40B4-BE49-F238E27FC236}">
                  <a16:creationId xmlns:a16="http://schemas.microsoft.com/office/drawing/2014/main" id="{7B5904C9-3621-4FE5-BE3C-028AE0D1ADCF}"/>
                </a:ext>
              </a:extLst>
            </p:cNvPr>
            <p:cNvSpPr/>
            <p:nvPr/>
          </p:nvSpPr>
          <p:spPr>
            <a:xfrm>
              <a:off x="1008062" y="2372755"/>
              <a:ext cx="2304632" cy="2220975"/>
            </a:xfrm>
            <a:prstGeom prst="roundRect">
              <a:avLst>
                <a:gd name="adj" fmla="val 6226"/>
              </a:avLst>
            </a:prstGeom>
            <a:solidFill>
              <a:srgbClr val="77C3DB">
                <a:alpha val="20000"/>
              </a:srgbClr>
            </a:solidFill>
            <a:effectLst/>
          </p:spPr>
          <p:txBody>
            <a:bodyPr wrap="square" lIns="91440" tIns="365760" rIns="91440" bIns="182880">
              <a:spAutoFit/>
            </a:bodyPr>
            <a:lstStyle/>
            <a:p>
              <a:pPr>
                <a:lnSpc>
                  <a:spcPct val="150000"/>
                </a:lnSpc>
              </a:pPr>
              <a:r>
                <a:rPr lang="zh-CN" altLang="en-US" dirty="0">
                  <a:solidFill>
                    <a:srgbClr val="53525E"/>
                  </a:solidFill>
                  <a:latin typeface="思源黑体 CN Medium" panose="020B0600000000000000" pitchFamily="34" charset="-122"/>
                  <a:ea typeface="思源黑体 CN Medium" panose="020B0600000000000000" pitchFamily="34" charset="-122"/>
                  <a:cs typeface="Lato Heavy" panose="020F0502020204030203" pitchFamily="34" charset="0"/>
                </a:rPr>
                <a:t>添加标题</a:t>
              </a:r>
              <a:endParaRPr lang="id-ID" altLang="zh-CN" dirty="0">
                <a:solidFill>
                  <a:srgbClr val="53525E"/>
                </a:solidFill>
                <a:latin typeface="思源黑体 CN Medium" panose="020B0600000000000000" pitchFamily="34" charset="-122"/>
                <a:ea typeface="思源黑体 CN Medium" panose="020B0600000000000000" pitchFamily="34" charset="-122"/>
                <a:cs typeface="Lato Heavy" panose="020F0502020204030203" pitchFamily="34" charset="0"/>
              </a:endParaRPr>
            </a:p>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156" name="TextBox 56">
              <a:extLst>
                <a:ext uri="{FF2B5EF4-FFF2-40B4-BE49-F238E27FC236}">
                  <a16:creationId xmlns:a16="http://schemas.microsoft.com/office/drawing/2014/main" id="{B5FCC488-CA85-4BF9-8070-0B3B4F570BDD}"/>
                </a:ext>
              </a:extLst>
            </p:cNvPr>
            <p:cNvSpPr txBox="1"/>
            <p:nvPr/>
          </p:nvSpPr>
          <p:spPr>
            <a:xfrm>
              <a:off x="1008062" y="1876258"/>
              <a:ext cx="2304632" cy="751442"/>
            </a:xfrm>
            <a:prstGeom prst="round2SameRect">
              <a:avLst/>
            </a:prstGeom>
            <a:solidFill>
              <a:srgbClr val="3299BA"/>
            </a:solidFill>
          </p:spPr>
          <p:txBody>
            <a:bodyPr wrap="square" lIns="243840" tIns="121920" rIns="243840" bIns="121920" rtlCol="0">
              <a:spAutoFit/>
            </a:bodyPr>
            <a:lstStyle/>
            <a:p>
              <a:r>
                <a:rPr lang="en-US" sz="2800" dirty="0">
                  <a:solidFill>
                    <a:srgbClr val="FFFFFF"/>
                  </a:solidFill>
                  <a:latin typeface="思源黑体 CN Medium" panose="020B0600000000000000" pitchFamily="34" charset="-122"/>
                  <a:ea typeface="思源黑体 CN Medium" panose="020B0600000000000000" pitchFamily="34" charset="-122"/>
                  <a:cs typeface="Roboto Condensed Light" charset="0"/>
                </a:rPr>
                <a:t>01</a:t>
              </a:r>
            </a:p>
          </p:txBody>
        </p:sp>
        <p:sp>
          <p:nvSpPr>
            <p:cNvPr id="157" name="Freeform 13">
              <a:extLst>
                <a:ext uri="{FF2B5EF4-FFF2-40B4-BE49-F238E27FC236}">
                  <a16:creationId xmlns:a16="http://schemas.microsoft.com/office/drawing/2014/main" id="{DE60FC4E-C4A6-4FA6-8BED-7CDF149A7239}"/>
                </a:ext>
              </a:extLst>
            </p:cNvPr>
            <p:cNvSpPr>
              <a:spLocks/>
            </p:cNvSpPr>
            <p:nvPr/>
          </p:nvSpPr>
          <p:spPr bwMode="auto">
            <a:xfrm rot="5400000">
              <a:off x="2872295" y="2122380"/>
              <a:ext cx="194771" cy="169605"/>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latin typeface="思源黑体 CN Medium" panose="020B0600000000000000" pitchFamily="34" charset="-122"/>
                <a:ea typeface="思源黑体 CN Medium" panose="020B0600000000000000" pitchFamily="34" charset="-122"/>
                <a:cs typeface="Roboto Condensed Light" charset="0"/>
              </a:endParaRPr>
            </a:p>
          </p:txBody>
        </p:sp>
      </p:grpSp>
      <p:grpSp>
        <p:nvGrpSpPr>
          <p:cNvPr id="160" name="Group 58">
            <a:extLst>
              <a:ext uri="{FF2B5EF4-FFF2-40B4-BE49-F238E27FC236}">
                <a16:creationId xmlns:a16="http://schemas.microsoft.com/office/drawing/2014/main" id="{2A07466F-3581-405D-BB88-6CF798CC3F73}"/>
              </a:ext>
            </a:extLst>
          </p:cNvPr>
          <p:cNvGrpSpPr/>
          <p:nvPr/>
        </p:nvGrpSpPr>
        <p:grpSpPr>
          <a:xfrm>
            <a:off x="3808829" y="3484794"/>
            <a:ext cx="2696847" cy="2567063"/>
            <a:chOff x="1008062" y="1876258"/>
            <a:chExt cx="2304632" cy="2717472"/>
          </a:xfrm>
        </p:grpSpPr>
        <p:sp>
          <p:nvSpPr>
            <p:cNvPr id="161" name="Rounded Rectangle 59">
              <a:extLst>
                <a:ext uri="{FF2B5EF4-FFF2-40B4-BE49-F238E27FC236}">
                  <a16:creationId xmlns:a16="http://schemas.microsoft.com/office/drawing/2014/main" id="{69C2A17A-FC4B-4335-A710-470C8031BBF8}"/>
                </a:ext>
              </a:extLst>
            </p:cNvPr>
            <p:cNvSpPr/>
            <p:nvPr/>
          </p:nvSpPr>
          <p:spPr>
            <a:xfrm>
              <a:off x="1008062" y="2372755"/>
              <a:ext cx="2304632" cy="2220975"/>
            </a:xfrm>
            <a:prstGeom prst="roundRect">
              <a:avLst>
                <a:gd name="adj" fmla="val 6226"/>
              </a:avLst>
            </a:prstGeom>
            <a:solidFill>
              <a:srgbClr val="F29A7E">
                <a:alpha val="20000"/>
              </a:srgbClr>
            </a:solidFill>
            <a:effectLst/>
          </p:spPr>
          <p:txBody>
            <a:bodyPr wrap="square" lIns="91440" tIns="365760" rIns="91440" bIns="182880">
              <a:spAutoFit/>
            </a:bodyPr>
            <a:lstStyle/>
            <a:p>
              <a:pPr>
                <a:lnSpc>
                  <a:spcPct val="150000"/>
                </a:lnSpc>
              </a:pPr>
              <a:r>
                <a:rPr lang="zh-CN" altLang="en-US" dirty="0">
                  <a:solidFill>
                    <a:srgbClr val="53525E"/>
                  </a:solidFill>
                  <a:latin typeface="思源黑体 CN Medium" panose="020B0600000000000000" pitchFamily="34" charset="-122"/>
                  <a:ea typeface="思源黑体 CN Medium" panose="020B0600000000000000" pitchFamily="34" charset="-122"/>
                  <a:cs typeface="Lato Heavy" panose="020F0502020204030203" pitchFamily="34" charset="0"/>
                </a:rPr>
                <a:t>添加标题</a:t>
              </a:r>
              <a:endParaRPr lang="id-ID" altLang="zh-CN" dirty="0">
                <a:solidFill>
                  <a:srgbClr val="53525E"/>
                </a:solidFill>
                <a:latin typeface="思源黑体 CN Medium" panose="020B0600000000000000" pitchFamily="34" charset="-122"/>
                <a:ea typeface="思源黑体 CN Medium" panose="020B0600000000000000" pitchFamily="34" charset="-122"/>
                <a:cs typeface="Lato Heavy" panose="020F0502020204030203" pitchFamily="34" charset="0"/>
              </a:endParaRPr>
            </a:p>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162" name="TextBox 60">
              <a:extLst>
                <a:ext uri="{FF2B5EF4-FFF2-40B4-BE49-F238E27FC236}">
                  <a16:creationId xmlns:a16="http://schemas.microsoft.com/office/drawing/2014/main" id="{0C62626F-80D3-4F00-B69F-3DFD49FA1658}"/>
                </a:ext>
              </a:extLst>
            </p:cNvPr>
            <p:cNvSpPr txBox="1"/>
            <p:nvPr/>
          </p:nvSpPr>
          <p:spPr>
            <a:xfrm>
              <a:off x="1008062" y="1876258"/>
              <a:ext cx="2304632" cy="751442"/>
            </a:xfrm>
            <a:prstGeom prst="round2SameRect">
              <a:avLst/>
            </a:prstGeom>
            <a:solidFill>
              <a:srgbClr val="EB5D32"/>
            </a:solidFill>
          </p:spPr>
          <p:txBody>
            <a:bodyPr wrap="square" lIns="243840" tIns="121920" rIns="243840" bIns="121920" rtlCol="0">
              <a:spAutoFit/>
            </a:bodyPr>
            <a:lstStyle/>
            <a:p>
              <a:r>
                <a:rPr lang="en-US" sz="2800" dirty="0">
                  <a:solidFill>
                    <a:srgbClr val="FFFFFF"/>
                  </a:solidFill>
                  <a:latin typeface="思源黑体 CN Medium" panose="020B0600000000000000" pitchFamily="34" charset="-122"/>
                  <a:ea typeface="思源黑体 CN Medium" panose="020B0600000000000000" pitchFamily="34" charset="-122"/>
                  <a:cs typeface="Roboto Condensed Light" charset="0"/>
                </a:rPr>
                <a:t>02</a:t>
              </a:r>
            </a:p>
          </p:txBody>
        </p:sp>
        <p:sp>
          <p:nvSpPr>
            <p:cNvPr id="163" name="Freeform 13">
              <a:extLst>
                <a:ext uri="{FF2B5EF4-FFF2-40B4-BE49-F238E27FC236}">
                  <a16:creationId xmlns:a16="http://schemas.microsoft.com/office/drawing/2014/main" id="{692F80BF-1175-4502-9B34-9B9340C3C09B}"/>
                </a:ext>
              </a:extLst>
            </p:cNvPr>
            <p:cNvSpPr>
              <a:spLocks/>
            </p:cNvSpPr>
            <p:nvPr/>
          </p:nvSpPr>
          <p:spPr bwMode="auto">
            <a:xfrm rot="5400000">
              <a:off x="2872295" y="2122380"/>
              <a:ext cx="194771" cy="169605"/>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latin typeface="思源黑体 CN Medium" panose="020B0600000000000000" pitchFamily="34" charset="-122"/>
                <a:ea typeface="思源黑体 CN Medium" panose="020B0600000000000000" pitchFamily="34" charset="-122"/>
                <a:cs typeface="Roboto Condensed Light" charset="0"/>
              </a:endParaRPr>
            </a:p>
          </p:txBody>
        </p:sp>
      </p:grpSp>
    </p:spTree>
    <p:custDataLst>
      <p:tags r:id="rId1"/>
    </p:custDataLst>
    <p:extLst>
      <p:ext uri="{BB962C8B-B14F-4D97-AF65-F5344CB8AC3E}">
        <p14:creationId xmlns:p14="http://schemas.microsoft.com/office/powerpoint/2010/main" val="2629259699"/>
      </p:ext>
    </p:extLst>
  </p:cSld>
  <p:clrMapOvr>
    <a:masterClrMapping/>
  </p:clrMapOvr>
  <mc:AlternateContent xmlns:mc="http://schemas.openxmlformats.org/markup-compatibility/2006" xmlns:p14="http://schemas.microsoft.com/office/powerpoint/2010/main">
    <mc:Choice Requires="p14">
      <p:transition spd="slow" p14:dur="1500" advTm="3776">
        <p:split orient="vert"/>
      </p:transition>
    </mc:Choice>
    <mc:Fallback xmlns="">
      <p:transition spd="slow" advTm="3776">
        <p:split orient="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anim calcmode="lin" valueType="num">
                                          <p:cBhvr>
                                            <p:cTn id="8" dur="1000" fill="hold"/>
                                            <p:tgtEl>
                                              <p:spTgt spid="178"/>
                                            </p:tgtEl>
                                            <p:attrNameLst>
                                              <p:attrName>ppt_x</p:attrName>
                                            </p:attrNameLst>
                                          </p:cBhvr>
                                          <p:tavLst>
                                            <p:tav tm="0">
                                              <p:val>
                                                <p:strVal val="#ppt_x"/>
                                              </p:val>
                                            </p:tav>
                                            <p:tav tm="100000">
                                              <p:val>
                                                <p:strVal val="#ppt_x"/>
                                              </p:val>
                                            </p:tav>
                                          </p:tavLst>
                                        </p:anim>
                                        <p:anim calcmode="lin" valueType="num">
                                          <p:cBhvr>
                                            <p:cTn id="9" dur="1000" fill="hold"/>
                                            <p:tgtEl>
                                              <p:spTgt spid="1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1000"/>
                                            <p:tgtEl>
                                              <p:spTgt spid="176"/>
                                            </p:tgtEl>
                                          </p:cBhvr>
                                        </p:animEffect>
                                        <p:anim calcmode="lin" valueType="num">
                                          <p:cBhvr>
                                            <p:cTn id="13" dur="1000" fill="hold"/>
                                            <p:tgtEl>
                                              <p:spTgt spid="176"/>
                                            </p:tgtEl>
                                            <p:attrNameLst>
                                              <p:attrName>ppt_x</p:attrName>
                                            </p:attrNameLst>
                                          </p:cBhvr>
                                          <p:tavLst>
                                            <p:tav tm="0">
                                              <p:val>
                                                <p:strVal val="#ppt_x"/>
                                              </p:val>
                                            </p:tav>
                                            <p:tav tm="100000">
                                              <p:val>
                                                <p:strVal val="#ppt_x"/>
                                              </p:val>
                                            </p:tav>
                                          </p:tavLst>
                                        </p:anim>
                                        <p:anim calcmode="lin" valueType="num">
                                          <p:cBhvr>
                                            <p:cTn id="14" dur="1000" fill="hold"/>
                                            <p:tgtEl>
                                              <p:spTgt spid="176"/>
                                            </p:tgtEl>
                                            <p:attrNameLst>
                                              <p:attrName>ppt_y</p:attrName>
                                            </p:attrNameLst>
                                          </p:cBhvr>
                                          <p:tavLst>
                                            <p:tav tm="0">
                                              <p:val>
                                                <p:strVal val="#ppt_y+.1"/>
                                              </p:val>
                                            </p:tav>
                                            <p:tav tm="100000">
                                              <p:val>
                                                <p:strVal val="#ppt_y"/>
                                              </p:val>
                                            </p:tav>
                                          </p:tavLst>
                                        </p:anim>
                                      </p:childTnLst>
                                    </p:cTn>
                                  </p:par>
                                  <p:par>
                                    <p:cTn id="15" presetID="2" presetClass="entr" presetSubtype="2" accel="40000" fill="hold" nodeType="withEffect" p14:presetBounceEnd="76000">
                                      <p:stCondLst>
                                        <p:cond delay="200"/>
                                      </p:stCondLst>
                                      <p:childTnLst>
                                        <p:set>
                                          <p:cBhvr>
                                            <p:cTn id="16" dur="1" fill="hold">
                                              <p:stCondLst>
                                                <p:cond delay="0"/>
                                              </p:stCondLst>
                                            </p:cTn>
                                            <p:tgtEl>
                                              <p:spTgt spid="154"/>
                                            </p:tgtEl>
                                            <p:attrNameLst>
                                              <p:attrName>style.visibility</p:attrName>
                                            </p:attrNameLst>
                                          </p:cBhvr>
                                          <p:to>
                                            <p:strVal val="visible"/>
                                          </p:to>
                                        </p:set>
                                        <p:anim calcmode="lin" valueType="num" p14:bounceEnd="76000">
                                          <p:cBhvr additive="base">
                                            <p:cTn id="17" dur="1500" fill="hold"/>
                                            <p:tgtEl>
                                              <p:spTgt spid="154"/>
                                            </p:tgtEl>
                                            <p:attrNameLst>
                                              <p:attrName>ppt_x</p:attrName>
                                            </p:attrNameLst>
                                          </p:cBhvr>
                                          <p:tavLst>
                                            <p:tav tm="0">
                                              <p:val>
                                                <p:strVal val="1+#ppt_w/2"/>
                                              </p:val>
                                            </p:tav>
                                            <p:tav tm="100000">
                                              <p:val>
                                                <p:strVal val="#ppt_x"/>
                                              </p:val>
                                            </p:tav>
                                          </p:tavLst>
                                        </p:anim>
                                        <p:anim calcmode="lin" valueType="num" p14:bounceEnd="76000">
                                          <p:cBhvr additive="base">
                                            <p:cTn id="18" dur="1500" fill="hold"/>
                                            <p:tgtEl>
                                              <p:spTgt spid="154"/>
                                            </p:tgtEl>
                                            <p:attrNameLst>
                                              <p:attrName>ppt_y</p:attrName>
                                            </p:attrNameLst>
                                          </p:cBhvr>
                                          <p:tavLst>
                                            <p:tav tm="0">
                                              <p:val>
                                                <p:strVal val="#ppt_y"/>
                                              </p:val>
                                            </p:tav>
                                            <p:tav tm="100000">
                                              <p:val>
                                                <p:strVal val="#ppt_y"/>
                                              </p:val>
                                            </p:tav>
                                          </p:tavLst>
                                        </p:anim>
                                      </p:childTnLst>
                                    </p:cTn>
                                  </p:par>
                                  <p:par>
                                    <p:cTn id="19" presetID="2" presetClass="entr" presetSubtype="2" accel="40000" fill="hold" nodeType="withEffect" p14:presetBounceEnd="76000">
                                      <p:stCondLst>
                                        <p:cond delay="500"/>
                                      </p:stCondLst>
                                      <p:childTnLst>
                                        <p:set>
                                          <p:cBhvr>
                                            <p:cTn id="20" dur="1" fill="hold">
                                              <p:stCondLst>
                                                <p:cond delay="0"/>
                                              </p:stCondLst>
                                            </p:cTn>
                                            <p:tgtEl>
                                              <p:spTgt spid="160"/>
                                            </p:tgtEl>
                                            <p:attrNameLst>
                                              <p:attrName>style.visibility</p:attrName>
                                            </p:attrNameLst>
                                          </p:cBhvr>
                                          <p:to>
                                            <p:strVal val="visible"/>
                                          </p:to>
                                        </p:set>
                                        <p:anim calcmode="lin" valueType="num" p14:bounceEnd="76000">
                                          <p:cBhvr additive="base">
                                            <p:cTn id="21" dur="1500" fill="hold"/>
                                            <p:tgtEl>
                                              <p:spTgt spid="160"/>
                                            </p:tgtEl>
                                            <p:attrNameLst>
                                              <p:attrName>ppt_x</p:attrName>
                                            </p:attrNameLst>
                                          </p:cBhvr>
                                          <p:tavLst>
                                            <p:tav tm="0">
                                              <p:val>
                                                <p:strVal val="1+#ppt_w/2"/>
                                              </p:val>
                                            </p:tav>
                                            <p:tav tm="100000">
                                              <p:val>
                                                <p:strVal val="#ppt_x"/>
                                              </p:val>
                                            </p:tav>
                                          </p:tavLst>
                                        </p:anim>
                                        <p:anim calcmode="lin" valueType="num" p14:bounceEnd="76000">
                                          <p:cBhvr additive="base">
                                            <p:cTn id="22" dur="1500" fill="hold"/>
                                            <p:tgtEl>
                                              <p:spTgt spid="16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1000"/>
                                            <p:tgtEl>
                                              <p:spTgt spid="78"/>
                                            </p:tgtEl>
                                          </p:cBhvr>
                                        </p:animEffect>
                                        <p:anim calcmode="lin" valueType="num">
                                          <p:cBhvr>
                                            <p:cTn id="28" dur="1000" fill="hold"/>
                                            <p:tgtEl>
                                              <p:spTgt spid="78"/>
                                            </p:tgtEl>
                                            <p:attrNameLst>
                                              <p:attrName>ppt_x</p:attrName>
                                            </p:attrNameLst>
                                          </p:cBhvr>
                                          <p:tavLst>
                                            <p:tav tm="0">
                                              <p:val>
                                                <p:strVal val="#ppt_x"/>
                                              </p:val>
                                            </p:tav>
                                            <p:tav tm="100000">
                                              <p:val>
                                                <p:strVal val="#ppt_x"/>
                                              </p:val>
                                            </p:tav>
                                          </p:tavLst>
                                        </p:anim>
                                        <p:anim calcmode="lin" valueType="num">
                                          <p:cBhvr>
                                            <p:cTn id="2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anim calcmode="lin" valueType="num">
                                          <p:cBhvr>
                                            <p:cTn id="8" dur="1000" fill="hold"/>
                                            <p:tgtEl>
                                              <p:spTgt spid="178"/>
                                            </p:tgtEl>
                                            <p:attrNameLst>
                                              <p:attrName>ppt_x</p:attrName>
                                            </p:attrNameLst>
                                          </p:cBhvr>
                                          <p:tavLst>
                                            <p:tav tm="0">
                                              <p:val>
                                                <p:strVal val="#ppt_x"/>
                                              </p:val>
                                            </p:tav>
                                            <p:tav tm="100000">
                                              <p:val>
                                                <p:strVal val="#ppt_x"/>
                                              </p:val>
                                            </p:tav>
                                          </p:tavLst>
                                        </p:anim>
                                        <p:anim calcmode="lin" valueType="num">
                                          <p:cBhvr>
                                            <p:cTn id="9" dur="1000" fill="hold"/>
                                            <p:tgtEl>
                                              <p:spTgt spid="1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1000"/>
                                            <p:tgtEl>
                                              <p:spTgt spid="176"/>
                                            </p:tgtEl>
                                          </p:cBhvr>
                                        </p:animEffect>
                                        <p:anim calcmode="lin" valueType="num">
                                          <p:cBhvr>
                                            <p:cTn id="13" dur="1000" fill="hold"/>
                                            <p:tgtEl>
                                              <p:spTgt spid="176"/>
                                            </p:tgtEl>
                                            <p:attrNameLst>
                                              <p:attrName>ppt_x</p:attrName>
                                            </p:attrNameLst>
                                          </p:cBhvr>
                                          <p:tavLst>
                                            <p:tav tm="0">
                                              <p:val>
                                                <p:strVal val="#ppt_x"/>
                                              </p:val>
                                            </p:tav>
                                            <p:tav tm="100000">
                                              <p:val>
                                                <p:strVal val="#ppt_x"/>
                                              </p:val>
                                            </p:tav>
                                          </p:tavLst>
                                        </p:anim>
                                        <p:anim calcmode="lin" valueType="num">
                                          <p:cBhvr>
                                            <p:cTn id="14" dur="1000" fill="hold"/>
                                            <p:tgtEl>
                                              <p:spTgt spid="176"/>
                                            </p:tgtEl>
                                            <p:attrNameLst>
                                              <p:attrName>ppt_y</p:attrName>
                                            </p:attrNameLst>
                                          </p:cBhvr>
                                          <p:tavLst>
                                            <p:tav tm="0">
                                              <p:val>
                                                <p:strVal val="#ppt_y+.1"/>
                                              </p:val>
                                            </p:tav>
                                            <p:tav tm="100000">
                                              <p:val>
                                                <p:strVal val="#ppt_y"/>
                                              </p:val>
                                            </p:tav>
                                          </p:tavLst>
                                        </p:anim>
                                      </p:childTnLst>
                                    </p:cTn>
                                  </p:par>
                                  <p:par>
                                    <p:cTn id="15" presetID="2" presetClass="entr" presetSubtype="2" accel="40000" fill="hold" nodeType="withEffect">
                                      <p:stCondLst>
                                        <p:cond delay="200"/>
                                      </p:stCondLst>
                                      <p:childTnLst>
                                        <p:set>
                                          <p:cBhvr>
                                            <p:cTn id="16" dur="1" fill="hold">
                                              <p:stCondLst>
                                                <p:cond delay="0"/>
                                              </p:stCondLst>
                                            </p:cTn>
                                            <p:tgtEl>
                                              <p:spTgt spid="154"/>
                                            </p:tgtEl>
                                            <p:attrNameLst>
                                              <p:attrName>style.visibility</p:attrName>
                                            </p:attrNameLst>
                                          </p:cBhvr>
                                          <p:to>
                                            <p:strVal val="visible"/>
                                          </p:to>
                                        </p:set>
                                        <p:anim calcmode="lin" valueType="num">
                                          <p:cBhvr additive="base">
                                            <p:cTn id="17" dur="1500" fill="hold"/>
                                            <p:tgtEl>
                                              <p:spTgt spid="154"/>
                                            </p:tgtEl>
                                            <p:attrNameLst>
                                              <p:attrName>ppt_x</p:attrName>
                                            </p:attrNameLst>
                                          </p:cBhvr>
                                          <p:tavLst>
                                            <p:tav tm="0">
                                              <p:val>
                                                <p:strVal val="1+#ppt_w/2"/>
                                              </p:val>
                                            </p:tav>
                                            <p:tav tm="100000">
                                              <p:val>
                                                <p:strVal val="#ppt_x"/>
                                              </p:val>
                                            </p:tav>
                                          </p:tavLst>
                                        </p:anim>
                                        <p:anim calcmode="lin" valueType="num">
                                          <p:cBhvr additive="base">
                                            <p:cTn id="18" dur="1500" fill="hold"/>
                                            <p:tgtEl>
                                              <p:spTgt spid="154"/>
                                            </p:tgtEl>
                                            <p:attrNameLst>
                                              <p:attrName>ppt_y</p:attrName>
                                            </p:attrNameLst>
                                          </p:cBhvr>
                                          <p:tavLst>
                                            <p:tav tm="0">
                                              <p:val>
                                                <p:strVal val="#ppt_y"/>
                                              </p:val>
                                            </p:tav>
                                            <p:tav tm="100000">
                                              <p:val>
                                                <p:strVal val="#ppt_y"/>
                                              </p:val>
                                            </p:tav>
                                          </p:tavLst>
                                        </p:anim>
                                      </p:childTnLst>
                                    </p:cTn>
                                  </p:par>
                                  <p:par>
                                    <p:cTn id="19" presetID="2" presetClass="entr" presetSubtype="2" accel="40000" fill="hold" nodeType="withEffect">
                                      <p:stCondLst>
                                        <p:cond delay="500"/>
                                      </p:stCondLst>
                                      <p:childTnLst>
                                        <p:set>
                                          <p:cBhvr>
                                            <p:cTn id="20" dur="1" fill="hold">
                                              <p:stCondLst>
                                                <p:cond delay="0"/>
                                              </p:stCondLst>
                                            </p:cTn>
                                            <p:tgtEl>
                                              <p:spTgt spid="160"/>
                                            </p:tgtEl>
                                            <p:attrNameLst>
                                              <p:attrName>style.visibility</p:attrName>
                                            </p:attrNameLst>
                                          </p:cBhvr>
                                          <p:to>
                                            <p:strVal val="visible"/>
                                          </p:to>
                                        </p:set>
                                        <p:anim calcmode="lin" valueType="num">
                                          <p:cBhvr additive="base">
                                            <p:cTn id="21" dur="1500" fill="hold"/>
                                            <p:tgtEl>
                                              <p:spTgt spid="160"/>
                                            </p:tgtEl>
                                            <p:attrNameLst>
                                              <p:attrName>ppt_x</p:attrName>
                                            </p:attrNameLst>
                                          </p:cBhvr>
                                          <p:tavLst>
                                            <p:tav tm="0">
                                              <p:val>
                                                <p:strVal val="1+#ppt_w/2"/>
                                              </p:val>
                                            </p:tav>
                                            <p:tav tm="100000">
                                              <p:val>
                                                <p:strVal val="#ppt_x"/>
                                              </p:val>
                                            </p:tav>
                                          </p:tavLst>
                                        </p:anim>
                                        <p:anim calcmode="lin" valueType="num">
                                          <p:cBhvr additive="base">
                                            <p:cTn id="22" dur="1500" fill="hold"/>
                                            <p:tgtEl>
                                              <p:spTgt spid="16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1000"/>
                                            <p:tgtEl>
                                              <p:spTgt spid="78"/>
                                            </p:tgtEl>
                                          </p:cBhvr>
                                        </p:animEffect>
                                        <p:anim calcmode="lin" valueType="num">
                                          <p:cBhvr>
                                            <p:cTn id="28" dur="1000" fill="hold"/>
                                            <p:tgtEl>
                                              <p:spTgt spid="78"/>
                                            </p:tgtEl>
                                            <p:attrNameLst>
                                              <p:attrName>ppt_x</p:attrName>
                                            </p:attrNameLst>
                                          </p:cBhvr>
                                          <p:tavLst>
                                            <p:tav tm="0">
                                              <p:val>
                                                <p:strVal val="#ppt_x"/>
                                              </p:val>
                                            </p:tav>
                                            <p:tav tm="100000">
                                              <p:val>
                                                <p:strVal val="#ppt_x"/>
                                              </p:val>
                                            </p:tav>
                                          </p:tavLst>
                                        </p:anim>
                                        <p:anim calcmode="lin" valueType="num">
                                          <p:cBhvr>
                                            <p:cTn id="2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8"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3">
            <a:lum/>
          </a:blip>
          <a:srcRect/>
          <a:stretch>
            <a:fillRect/>
          </a:stretch>
        </a:blipFill>
        <a:effectLst/>
      </p:bgPr>
    </p:bg>
    <p:spTree>
      <p:nvGrpSpPr>
        <p:cNvPr id="1" name=""/>
        <p:cNvGrpSpPr/>
        <p:nvPr/>
      </p:nvGrpSpPr>
      <p:grpSpPr>
        <a:xfrm>
          <a:off x="0" y="0"/>
          <a:ext cx="0" cy="0"/>
          <a:chOff x="0" y="0"/>
          <a:chExt cx="0" cy="0"/>
        </a:xfrm>
      </p:grpSpPr>
      <p:sp>
        <p:nvSpPr>
          <p:cNvPr id="4" name="MH_Other_1">
            <a:extLst>
              <a:ext uri="{FF2B5EF4-FFF2-40B4-BE49-F238E27FC236}">
                <a16:creationId xmlns:a16="http://schemas.microsoft.com/office/drawing/2014/main" id="{951D79C5-A001-46C4-8C27-D812453CCB79}"/>
              </a:ext>
            </a:extLst>
          </p:cNvPr>
          <p:cNvSpPr/>
          <p:nvPr>
            <p:custDataLst>
              <p:tags r:id="rId2"/>
            </p:custDataLst>
          </p:nvPr>
        </p:nvSpPr>
        <p:spPr>
          <a:xfrm>
            <a:off x="0" y="4210771"/>
            <a:ext cx="12191999" cy="26472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5400">
              <a:latin typeface="思源黑体 CN Medium" panose="020B0600000000000000" pitchFamily="34" charset="-122"/>
              <a:ea typeface="思源黑体 CN Medium" panose="020B0600000000000000" pitchFamily="34" charset="-122"/>
            </a:endParaRPr>
          </a:p>
        </p:txBody>
      </p:sp>
      <p:cxnSp>
        <p:nvCxnSpPr>
          <p:cNvPr id="5" name="MH_Other_2">
            <a:extLst>
              <a:ext uri="{FF2B5EF4-FFF2-40B4-BE49-F238E27FC236}">
                <a16:creationId xmlns:a16="http://schemas.microsoft.com/office/drawing/2014/main" id="{6F298C25-E0F8-4F11-A3E6-707A14DE0556}"/>
              </a:ext>
            </a:extLst>
          </p:cNvPr>
          <p:cNvCxnSpPr>
            <a:cxnSpLocks/>
          </p:cNvCxnSpPr>
          <p:nvPr>
            <p:custDataLst>
              <p:tags r:id="rId3"/>
            </p:custDataLst>
          </p:nvPr>
        </p:nvCxnSpPr>
        <p:spPr>
          <a:xfrm>
            <a:off x="0" y="5510191"/>
            <a:ext cx="12191999" cy="0"/>
          </a:xfrm>
          <a:prstGeom prst="line">
            <a:avLst/>
          </a:prstGeom>
          <a:ln w="28575">
            <a:solidFill>
              <a:srgbClr val="ECD52F"/>
            </a:solidFill>
          </a:ln>
        </p:spPr>
        <p:style>
          <a:lnRef idx="1">
            <a:schemeClr val="accent1"/>
          </a:lnRef>
          <a:fillRef idx="0">
            <a:schemeClr val="accent1"/>
          </a:fillRef>
          <a:effectRef idx="0">
            <a:schemeClr val="accent1"/>
          </a:effectRef>
          <a:fontRef idx="minor">
            <a:schemeClr val="tx1"/>
          </a:fontRef>
        </p:style>
      </p:cxnSp>
      <p:cxnSp>
        <p:nvCxnSpPr>
          <p:cNvPr id="6" name="MH_Other_4">
            <a:extLst>
              <a:ext uri="{FF2B5EF4-FFF2-40B4-BE49-F238E27FC236}">
                <a16:creationId xmlns:a16="http://schemas.microsoft.com/office/drawing/2014/main" id="{74670CF8-6D6D-4DF7-B9B6-FD00B43EFD02}"/>
              </a:ext>
            </a:extLst>
          </p:cNvPr>
          <p:cNvCxnSpPr>
            <a:cxnSpLocks/>
            <a:stCxn id="16" idx="0"/>
          </p:cNvCxnSpPr>
          <p:nvPr>
            <p:custDataLst>
              <p:tags r:id="rId4"/>
            </p:custDataLst>
          </p:nvPr>
        </p:nvCxnSpPr>
        <p:spPr>
          <a:xfrm flipV="1">
            <a:off x="1839094" y="5236690"/>
            <a:ext cx="0" cy="221372"/>
          </a:xfrm>
          <a:prstGeom prst="straightConnector1">
            <a:avLst/>
          </a:prstGeom>
          <a:ln>
            <a:solidFill>
              <a:srgbClr val="ECD52F"/>
            </a:solidFill>
            <a:tailEnd type="triangle"/>
          </a:ln>
        </p:spPr>
        <p:style>
          <a:lnRef idx="1">
            <a:schemeClr val="accent1"/>
          </a:lnRef>
          <a:fillRef idx="0">
            <a:schemeClr val="accent1"/>
          </a:fillRef>
          <a:effectRef idx="0">
            <a:schemeClr val="accent1"/>
          </a:effectRef>
          <a:fontRef idx="minor">
            <a:schemeClr val="tx1"/>
          </a:fontRef>
        </p:style>
      </p:cxnSp>
      <p:sp>
        <p:nvSpPr>
          <p:cNvPr id="7" name="MH_SubTitle_1">
            <a:extLst>
              <a:ext uri="{FF2B5EF4-FFF2-40B4-BE49-F238E27FC236}">
                <a16:creationId xmlns:a16="http://schemas.microsoft.com/office/drawing/2014/main" id="{F758AE15-3C07-484A-A1FD-9E444D5FCDD5}"/>
              </a:ext>
            </a:extLst>
          </p:cNvPr>
          <p:cNvSpPr txBox="1">
            <a:spLocks/>
          </p:cNvSpPr>
          <p:nvPr>
            <p:custDataLst>
              <p:tags r:id="rId5"/>
            </p:custDataLst>
          </p:nvPr>
        </p:nvSpPr>
        <p:spPr>
          <a:xfrm>
            <a:off x="798066" y="4783035"/>
            <a:ext cx="2039603" cy="324082"/>
          </a:xfrm>
          <a:prstGeom prst="rect">
            <a:avLst/>
          </a:prstGeom>
          <a:noFill/>
        </p:spPr>
        <p:txBody>
          <a:bodyPr>
            <a:noAutofit/>
          </a:bodyPr>
          <a:lstStyle>
            <a:defPPr>
              <a:defRPr lang="zh-CN"/>
            </a:defPPr>
            <a:lvl1pPr>
              <a:lnSpc>
                <a:spcPct val="130000"/>
              </a:lnSpc>
              <a:defRPr sz="1200"/>
            </a:lvl1pPr>
          </a:lstStyle>
          <a:p>
            <a:pPr algn="ctr">
              <a:defRPr/>
            </a:pPr>
            <a:r>
              <a:rPr lang="zh-CN" altLang="en-US" sz="2000" b="1" dirty="0">
                <a:solidFill>
                  <a:schemeClr val="bg1"/>
                </a:solidFill>
                <a:latin typeface="思源黑体 CN Medium" panose="020B0600000000000000" pitchFamily="34" charset="-122"/>
                <a:ea typeface="思源黑体 CN Medium" panose="020B0600000000000000" pitchFamily="34" charset="-122"/>
              </a:rPr>
              <a:t>添加标题</a:t>
            </a:r>
          </a:p>
        </p:txBody>
      </p:sp>
      <p:sp>
        <p:nvSpPr>
          <p:cNvPr id="8" name="MH_Text_1">
            <a:extLst>
              <a:ext uri="{FF2B5EF4-FFF2-40B4-BE49-F238E27FC236}">
                <a16:creationId xmlns:a16="http://schemas.microsoft.com/office/drawing/2014/main" id="{82076672-2192-4922-8F38-DE95FCA59482}"/>
              </a:ext>
            </a:extLst>
          </p:cNvPr>
          <p:cNvSpPr txBox="1">
            <a:spLocks/>
          </p:cNvSpPr>
          <p:nvPr>
            <p:custDataLst>
              <p:tags r:id="rId6"/>
            </p:custDataLst>
          </p:nvPr>
        </p:nvSpPr>
        <p:spPr bwMode="auto">
          <a:xfrm>
            <a:off x="467848" y="4533374"/>
            <a:ext cx="2799005" cy="27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spc="300" dirty="0">
                <a:solidFill>
                  <a:schemeClr val="bg1"/>
                </a:solidFill>
                <a:latin typeface="思源黑体 CN Medium" panose="020B0600000000000000" pitchFamily="34" charset="-122"/>
                <a:ea typeface="思源黑体 CN Medium" panose="020B0600000000000000" pitchFamily="34" charset="-122"/>
              </a:rPr>
              <a:t>单击此处可编辑内容</a:t>
            </a:r>
          </a:p>
        </p:txBody>
      </p:sp>
      <p:cxnSp>
        <p:nvCxnSpPr>
          <p:cNvPr id="9" name="MH_Other_6">
            <a:extLst>
              <a:ext uri="{FF2B5EF4-FFF2-40B4-BE49-F238E27FC236}">
                <a16:creationId xmlns:a16="http://schemas.microsoft.com/office/drawing/2014/main" id="{1B868A81-BCAA-4210-BBA4-AA765B68E84A}"/>
              </a:ext>
            </a:extLst>
          </p:cNvPr>
          <p:cNvCxnSpPr>
            <a:cxnSpLocks/>
            <a:stCxn id="17" idx="0"/>
          </p:cNvCxnSpPr>
          <p:nvPr>
            <p:custDataLst>
              <p:tags r:id="rId7"/>
            </p:custDataLst>
          </p:nvPr>
        </p:nvCxnSpPr>
        <p:spPr>
          <a:xfrm flipV="1">
            <a:off x="6122700" y="5203781"/>
            <a:ext cx="0" cy="254281"/>
          </a:xfrm>
          <a:prstGeom prst="straightConnector1">
            <a:avLst/>
          </a:prstGeom>
          <a:ln>
            <a:solidFill>
              <a:srgbClr val="ECD52F"/>
            </a:solidFill>
            <a:tailEnd type="triangle"/>
          </a:ln>
        </p:spPr>
        <p:style>
          <a:lnRef idx="1">
            <a:schemeClr val="accent1"/>
          </a:lnRef>
          <a:fillRef idx="0">
            <a:schemeClr val="accent1"/>
          </a:fillRef>
          <a:effectRef idx="0">
            <a:schemeClr val="accent1"/>
          </a:effectRef>
          <a:fontRef idx="minor">
            <a:schemeClr val="tx1"/>
          </a:fontRef>
        </p:style>
      </p:cxnSp>
      <p:sp>
        <p:nvSpPr>
          <p:cNvPr id="10" name="MH_SubTitle_3">
            <a:extLst>
              <a:ext uri="{FF2B5EF4-FFF2-40B4-BE49-F238E27FC236}">
                <a16:creationId xmlns:a16="http://schemas.microsoft.com/office/drawing/2014/main" id="{0F948905-2708-49EF-92E3-2D8A4FCD0B11}"/>
              </a:ext>
            </a:extLst>
          </p:cNvPr>
          <p:cNvSpPr txBox="1">
            <a:spLocks/>
          </p:cNvSpPr>
          <p:nvPr>
            <p:custDataLst>
              <p:tags r:id="rId8"/>
            </p:custDataLst>
          </p:nvPr>
        </p:nvSpPr>
        <p:spPr>
          <a:xfrm>
            <a:off x="5099292" y="4819022"/>
            <a:ext cx="2039603" cy="324082"/>
          </a:xfrm>
          <a:prstGeom prst="rect">
            <a:avLst/>
          </a:prstGeom>
          <a:noFill/>
        </p:spPr>
        <p:txBody>
          <a:bodyPr>
            <a:noAutofit/>
          </a:bodyPr>
          <a:lstStyle>
            <a:defPPr>
              <a:defRPr lang="zh-CN"/>
            </a:defPPr>
            <a:lvl1pPr>
              <a:lnSpc>
                <a:spcPct val="130000"/>
              </a:lnSpc>
              <a:defRPr sz="1200"/>
            </a:lvl1pPr>
          </a:lstStyle>
          <a:p>
            <a:pPr algn="ctr">
              <a:defRPr/>
            </a:pPr>
            <a:r>
              <a:rPr lang="zh-CN" altLang="en-US" sz="2000" b="1" dirty="0">
                <a:solidFill>
                  <a:schemeClr val="bg1"/>
                </a:solidFill>
                <a:latin typeface="思源黑体 CN Medium" panose="020B0600000000000000" pitchFamily="34" charset="-122"/>
                <a:ea typeface="思源黑体 CN Medium" panose="020B0600000000000000" pitchFamily="34" charset="-122"/>
              </a:rPr>
              <a:t>添加标题</a:t>
            </a:r>
          </a:p>
        </p:txBody>
      </p:sp>
      <p:cxnSp>
        <p:nvCxnSpPr>
          <p:cNvPr id="11" name="MH_Other_8">
            <a:extLst>
              <a:ext uri="{FF2B5EF4-FFF2-40B4-BE49-F238E27FC236}">
                <a16:creationId xmlns:a16="http://schemas.microsoft.com/office/drawing/2014/main" id="{2C250AA2-D009-4CDC-8B2B-F9D942713235}"/>
              </a:ext>
            </a:extLst>
          </p:cNvPr>
          <p:cNvCxnSpPr>
            <a:cxnSpLocks/>
            <a:stCxn id="18" idx="0"/>
          </p:cNvCxnSpPr>
          <p:nvPr>
            <p:custDataLst>
              <p:tags r:id="rId9"/>
            </p:custDataLst>
          </p:nvPr>
        </p:nvCxnSpPr>
        <p:spPr>
          <a:xfrm flipH="1" flipV="1">
            <a:off x="10421839" y="5203781"/>
            <a:ext cx="3884" cy="254281"/>
          </a:xfrm>
          <a:prstGeom prst="straightConnector1">
            <a:avLst/>
          </a:prstGeom>
          <a:ln>
            <a:solidFill>
              <a:srgbClr val="ECD52F"/>
            </a:solidFill>
            <a:tailEnd type="triangle"/>
          </a:ln>
        </p:spPr>
        <p:style>
          <a:lnRef idx="1">
            <a:schemeClr val="accent1"/>
          </a:lnRef>
          <a:fillRef idx="0">
            <a:schemeClr val="accent1"/>
          </a:fillRef>
          <a:effectRef idx="0">
            <a:schemeClr val="accent1"/>
          </a:effectRef>
          <a:fontRef idx="minor">
            <a:schemeClr val="tx1"/>
          </a:fontRef>
        </p:style>
      </p:cxnSp>
      <p:sp>
        <p:nvSpPr>
          <p:cNvPr id="12" name="MH_SubTitle_5">
            <a:extLst>
              <a:ext uri="{FF2B5EF4-FFF2-40B4-BE49-F238E27FC236}">
                <a16:creationId xmlns:a16="http://schemas.microsoft.com/office/drawing/2014/main" id="{6D93EC1F-02CF-491B-91D4-F3C42BD7D422}"/>
              </a:ext>
            </a:extLst>
          </p:cNvPr>
          <p:cNvSpPr txBox="1">
            <a:spLocks/>
          </p:cNvSpPr>
          <p:nvPr>
            <p:custDataLst>
              <p:tags r:id="rId10"/>
            </p:custDataLst>
          </p:nvPr>
        </p:nvSpPr>
        <p:spPr>
          <a:xfrm>
            <a:off x="9400518" y="4819021"/>
            <a:ext cx="2039603" cy="324082"/>
          </a:xfrm>
          <a:prstGeom prst="rect">
            <a:avLst/>
          </a:prstGeom>
          <a:noFill/>
        </p:spPr>
        <p:txBody>
          <a:bodyPr>
            <a:noAutofit/>
          </a:bodyPr>
          <a:lstStyle>
            <a:defPPr>
              <a:defRPr lang="zh-CN"/>
            </a:defPPr>
            <a:lvl1pPr>
              <a:lnSpc>
                <a:spcPct val="130000"/>
              </a:lnSpc>
              <a:defRPr sz="1200"/>
            </a:lvl1pPr>
          </a:lstStyle>
          <a:p>
            <a:pPr algn="ctr">
              <a:defRPr/>
            </a:pPr>
            <a:r>
              <a:rPr lang="zh-CN" altLang="en-US" sz="2000" b="1" dirty="0">
                <a:solidFill>
                  <a:schemeClr val="bg1"/>
                </a:solidFill>
                <a:latin typeface="思源黑体 CN Medium" panose="020B0600000000000000" pitchFamily="34" charset="-122"/>
                <a:ea typeface="思源黑体 CN Medium" panose="020B0600000000000000" pitchFamily="34" charset="-122"/>
              </a:rPr>
              <a:t>添加标题</a:t>
            </a:r>
          </a:p>
        </p:txBody>
      </p:sp>
      <p:sp>
        <p:nvSpPr>
          <p:cNvPr id="13" name="MH_SubTitle_2">
            <a:extLst>
              <a:ext uri="{FF2B5EF4-FFF2-40B4-BE49-F238E27FC236}">
                <a16:creationId xmlns:a16="http://schemas.microsoft.com/office/drawing/2014/main" id="{3D341365-4FC0-4C95-B314-7EAB86AEF429}"/>
              </a:ext>
            </a:extLst>
          </p:cNvPr>
          <p:cNvSpPr txBox="1">
            <a:spLocks/>
          </p:cNvSpPr>
          <p:nvPr>
            <p:custDataLst>
              <p:tags r:id="rId11"/>
            </p:custDataLst>
          </p:nvPr>
        </p:nvSpPr>
        <p:spPr>
          <a:xfrm>
            <a:off x="2914451" y="5891956"/>
            <a:ext cx="2037437" cy="325300"/>
          </a:xfrm>
          <a:prstGeom prst="rect">
            <a:avLst/>
          </a:prstGeom>
          <a:noFill/>
        </p:spPr>
        <p:txBody>
          <a:bodyPr>
            <a:noAutofit/>
          </a:bodyPr>
          <a:lstStyle>
            <a:defPPr>
              <a:defRPr lang="zh-CN"/>
            </a:defPPr>
            <a:lvl1pPr>
              <a:lnSpc>
                <a:spcPct val="130000"/>
              </a:lnSpc>
              <a:defRPr sz="1200"/>
            </a:lvl1pPr>
          </a:lstStyle>
          <a:p>
            <a:pPr algn="ctr">
              <a:defRPr/>
            </a:pPr>
            <a:r>
              <a:rPr lang="zh-CN" altLang="en-US" sz="2000" b="1" dirty="0">
                <a:solidFill>
                  <a:schemeClr val="bg1"/>
                </a:solidFill>
                <a:latin typeface="思源黑体 CN Medium" panose="020B0600000000000000" pitchFamily="34" charset="-122"/>
                <a:ea typeface="思源黑体 CN Medium" panose="020B0600000000000000" pitchFamily="34" charset="-122"/>
              </a:rPr>
              <a:t>添加标题</a:t>
            </a:r>
          </a:p>
        </p:txBody>
      </p:sp>
      <p:sp>
        <p:nvSpPr>
          <p:cNvPr id="14" name="MH_SubTitle_4">
            <a:extLst>
              <a:ext uri="{FF2B5EF4-FFF2-40B4-BE49-F238E27FC236}">
                <a16:creationId xmlns:a16="http://schemas.microsoft.com/office/drawing/2014/main" id="{95FB7EAD-5DA5-478A-8F3F-985A38D6F097}"/>
              </a:ext>
            </a:extLst>
          </p:cNvPr>
          <p:cNvSpPr txBox="1">
            <a:spLocks/>
          </p:cNvSpPr>
          <p:nvPr>
            <p:custDataLst>
              <p:tags r:id="rId12"/>
            </p:custDataLst>
          </p:nvPr>
        </p:nvSpPr>
        <p:spPr>
          <a:xfrm>
            <a:off x="7225837" y="5949831"/>
            <a:ext cx="2039603" cy="325300"/>
          </a:xfrm>
          <a:prstGeom prst="rect">
            <a:avLst/>
          </a:prstGeom>
          <a:noFill/>
        </p:spPr>
        <p:txBody>
          <a:bodyPr>
            <a:noAutofit/>
          </a:bodyPr>
          <a:lstStyle>
            <a:defPPr>
              <a:defRPr lang="zh-CN"/>
            </a:defPPr>
            <a:lvl1pPr>
              <a:lnSpc>
                <a:spcPct val="130000"/>
              </a:lnSpc>
              <a:defRPr sz="1200"/>
            </a:lvl1pPr>
          </a:lstStyle>
          <a:p>
            <a:pPr algn="ctr">
              <a:defRPr/>
            </a:pPr>
            <a:r>
              <a:rPr lang="zh-CN" altLang="en-US" sz="2000" b="1" dirty="0">
                <a:solidFill>
                  <a:schemeClr val="bg1"/>
                </a:solidFill>
                <a:latin typeface="思源黑体 CN Medium" panose="020B0600000000000000" pitchFamily="34" charset="-122"/>
                <a:ea typeface="思源黑体 CN Medium" panose="020B0600000000000000" pitchFamily="34" charset="-122"/>
              </a:rPr>
              <a:t>添加标题</a:t>
            </a:r>
          </a:p>
        </p:txBody>
      </p:sp>
      <p:cxnSp>
        <p:nvCxnSpPr>
          <p:cNvPr id="15" name="MH_Other_10">
            <a:extLst>
              <a:ext uri="{FF2B5EF4-FFF2-40B4-BE49-F238E27FC236}">
                <a16:creationId xmlns:a16="http://schemas.microsoft.com/office/drawing/2014/main" id="{606F6482-B990-4217-8464-09448346735C}"/>
              </a:ext>
            </a:extLst>
          </p:cNvPr>
          <p:cNvCxnSpPr>
            <a:cxnSpLocks/>
            <a:stCxn id="19" idx="0"/>
          </p:cNvCxnSpPr>
          <p:nvPr>
            <p:custDataLst>
              <p:tags r:id="rId13"/>
            </p:custDataLst>
          </p:nvPr>
        </p:nvCxnSpPr>
        <p:spPr>
          <a:xfrm>
            <a:off x="3908866" y="5585733"/>
            <a:ext cx="0" cy="276676"/>
          </a:xfrm>
          <a:prstGeom prst="straightConnector1">
            <a:avLst/>
          </a:prstGeom>
          <a:ln>
            <a:solidFill>
              <a:srgbClr val="ECD52F"/>
            </a:solidFill>
            <a:tailEnd type="triangle"/>
          </a:ln>
        </p:spPr>
        <p:style>
          <a:lnRef idx="1">
            <a:schemeClr val="accent1"/>
          </a:lnRef>
          <a:fillRef idx="0">
            <a:schemeClr val="accent1"/>
          </a:fillRef>
          <a:effectRef idx="0">
            <a:schemeClr val="accent1"/>
          </a:effectRef>
          <a:fontRef idx="minor">
            <a:schemeClr val="tx1"/>
          </a:fontRef>
        </p:style>
      </p:cxnSp>
      <p:sp>
        <p:nvSpPr>
          <p:cNvPr id="16" name="MH_Other_3">
            <a:extLst>
              <a:ext uri="{FF2B5EF4-FFF2-40B4-BE49-F238E27FC236}">
                <a16:creationId xmlns:a16="http://schemas.microsoft.com/office/drawing/2014/main" id="{5FDA4E39-F2E7-4298-93E8-C173D5973D6F}"/>
              </a:ext>
            </a:extLst>
          </p:cNvPr>
          <p:cNvSpPr/>
          <p:nvPr>
            <p:custDataLst>
              <p:tags r:id="rId14"/>
            </p:custDataLst>
          </p:nvPr>
        </p:nvSpPr>
        <p:spPr>
          <a:xfrm>
            <a:off x="1727093" y="5458062"/>
            <a:ext cx="224002" cy="139684"/>
          </a:xfrm>
          <a:prstGeom prst="ellipse">
            <a:avLst/>
          </a:prstGeom>
          <a:solidFill>
            <a:srgbClr val="ECD52F"/>
          </a:solidFill>
          <a:ln>
            <a:solidFill>
              <a:srgbClr val="ECD52F"/>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zh-CN" altLang="en-US" sz="1050">
              <a:solidFill>
                <a:schemeClr val="bg1"/>
              </a:solidFill>
              <a:latin typeface="思源黑体 CN Medium" panose="020B0600000000000000" pitchFamily="34" charset="-122"/>
              <a:ea typeface="思源黑体 CN Medium" panose="020B0600000000000000" pitchFamily="34" charset="-122"/>
            </a:endParaRPr>
          </a:p>
        </p:txBody>
      </p:sp>
      <p:sp>
        <p:nvSpPr>
          <p:cNvPr id="17" name="MH_Other_5">
            <a:extLst>
              <a:ext uri="{FF2B5EF4-FFF2-40B4-BE49-F238E27FC236}">
                <a16:creationId xmlns:a16="http://schemas.microsoft.com/office/drawing/2014/main" id="{94270E9F-2134-4264-8141-5B14168DC60F}"/>
              </a:ext>
            </a:extLst>
          </p:cNvPr>
          <p:cNvSpPr/>
          <p:nvPr>
            <p:custDataLst>
              <p:tags r:id="rId15"/>
            </p:custDataLst>
          </p:nvPr>
        </p:nvSpPr>
        <p:spPr>
          <a:xfrm>
            <a:off x="6009672" y="5458062"/>
            <a:ext cx="226056" cy="139684"/>
          </a:xfrm>
          <a:prstGeom prst="ellipse">
            <a:avLst/>
          </a:prstGeom>
          <a:solidFill>
            <a:srgbClr val="ECD52F"/>
          </a:solidFill>
          <a:ln>
            <a:solidFill>
              <a:srgbClr val="ECD52F"/>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zh-CN" altLang="en-US" sz="1050">
              <a:solidFill>
                <a:schemeClr val="bg1"/>
              </a:solidFill>
              <a:latin typeface="思源黑体 CN Medium" panose="020B0600000000000000" pitchFamily="34" charset="-122"/>
              <a:ea typeface="思源黑体 CN Medium" panose="020B0600000000000000" pitchFamily="34" charset="-122"/>
            </a:endParaRPr>
          </a:p>
        </p:txBody>
      </p:sp>
      <p:sp>
        <p:nvSpPr>
          <p:cNvPr id="18" name="MH_Other_7">
            <a:extLst>
              <a:ext uri="{FF2B5EF4-FFF2-40B4-BE49-F238E27FC236}">
                <a16:creationId xmlns:a16="http://schemas.microsoft.com/office/drawing/2014/main" id="{863F1B50-2BA4-4BBB-99F6-5A936DDC4FFF}"/>
              </a:ext>
            </a:extLst>
          </p:cNvPr>
          <p:cNvSpPr/>
          <p:nvPr>
            <p:custDataLst>
              <p:tags r:id="rId16"/>
            </p:custDataLst>
          </p:nvPr>
        </p:nvSpPr>
        <p:spPr>
          <a:xfrm>
            <a:off x="10312695" y="5458062"/>
            <a:ext cx="226056" cy="139684"/>
          </a:xfrm>
          <a:prstGeom prst="ellipse">
            <a:avLst/>
          </a:prstGeom>
          <a:solidFill>
            <a:srgbClr val="ECD52F"/>
          </a:solidFill>
          <a:ln>
            <a:solidFill>
              <a:srgbClr val="ECD52F"/>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zh-CN" altLang="en-US" sz="1050">
              <a:solidFill>
                <a:schemeClr val="bg1"/>
              </a:solidFill>
              <a:latin typeface="思源黑体 CN Medium" panose="020B0600000000000000" pitchFamily="34" charset="-122"/>
              <a:ea typeface="思源黑体 CN Medium" panose="020B0600000000000000" pitchFamily="34" charset="-122"/>
            </a:endParaRPr>
          </a:p>
        </p:txBody>
      </p:sp>
      <p:sp>
        <p:nvSpPr>
          <p:cNvPr id="19" name="MH_Other_9">
            <a:extLst>
              <a:ext uri="{FF2B5EF4-FFF2-40B4-BE49-F238E27FC236}">
                <a16:creationId xmlns:a16="http://schemas.microsoft.com/office/drawing/2014/main" id="{78915DFF-ADCE-4508-9BAE-3A03144AB8F6}"/>
              </a:ext>
            </a:extLst>
          </p:cNvPr>
          <p:cNvSpPr/>
          <p:nvPr>
            <p:custDataLst>
              <p:tags r:id="rId17"/>
            </p:custDataLst>
          </p:nvPr>
        </p:nvSpPr>
        <p:spPr>
          <a:xfrm flipV="1">
            <a:off x="3795838" y="5446049"/>
            <a:ext cx="226056" cy="139684"/>
          </a:xfrm>
          <a:prstGeom prst="ellipse">
            <a:avLst/>
          </a:prstGeom>
          <a:solidFill>
            <a:srgbClr val="ECD52F"/>
          </a:solidFill>
          <a:ln>
            <a:solidFill>
              <a:srgbClr val="ECD52F"/>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zh-CN" altLang="en-US" sz="1050">
              <a:solidFill>
                <a:schemeClr val="bg1"/>
              </a:solidFill>
              <a:latin typeface="思源黑体 CN Medium" panose="020B0600000000000000" pitchFamily="34" charset="-122"/>
              <a:ea typeface="思源黑体 CN Medium" panose="020B0600000000000000" pitchFamily="34" charset="-122"/>
            </a:endParaRPr>
          </a:p>
        </p:txBody>
      </p:sp>
      <p:sp>
        <p:nvSpPr>
          <p:cNvPr id="20" name="MH_Other_11">
            <a:extLst>
              <a:ext uri="{FF2B5EF4-FFF2-40B4-BE49-F238E27FC236}">
                <a16:creationId xmlns:a16="http://schemas.microsoft.com/office/drawing/2014/main" id="{68BA25B6-D5AB-4585-A561-F9026B87DF54}"/>
              </a:ext>
            </a:extLst>
          </p:cNvPr>
          <p:cNvSpPr/>
          <p:nvPr>
            <p:custDataLst>
              <p:tags r:id="rId18"/>
            </p:custDataLst>
          </p:nvPr>
        </p:nvSpPr>
        <p:spPr>
          <a:xfrm flipV="1">
            <a:off x="8211080" y="5446049"/>
            <a:ext cx="224002" cy="139684"/>
          </a:xfrm>
          <a:prstGeom prst="ellipse">
            <a:avLst/>
          </a:prstGeom>
          <a:solidFill>
            <a:srgbClr val="ECD52F"/>
          </a:solidFill>
          <a:ln>
            <a:solidFill>
              <a:srgbClr val="ECD52F"/>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zh-CN" altLang="en-US" sz="1050">
              <a:solidFill>
                <a:schemeClr val="bg1"/>
              </a:solidFill>
              <a:latin typeface="思源黑体 CN Medium" panose="020B0600000000000000" pitchFamily="34" charset="-122"/>
              <a:ea typeface="思源黑体 CN Medium" panose="020B0600000000000000" pitchFamily="34" charset="-122"/>
            </a:endParaRPr>
          </a:p>
        </p:txBody>
      </p:sp>
      <p:cxnSp>
        <p:nvCxnSpPr>
          <p:cNvPr id="21" name="MH_Other_12">
            <a:extLst>
              <a:ext uri="{FF2B5EF4-FFF2-40B4-BE49-F238E27FC236}">
                <a16:creationId xmlns:a16="http://schemas.microsoft.com/office/drawing/2014/main" id="{D6343F0F-46ED-4C8A-AE31-9A7D96E60721}"/>
              </a:ext>
            </a:extLst>
          </p:cNvPr>
          <p:cNvCxnSpPr>
            <a:cxnSpLocks/>
            <a:stCxn id="20" idx="0"/>
          </p:cNvCxnSpPr>
          <p:nvPr>
            <p:custDataLst>
              <p:tags r:id="rId19"/>
            </p:custDataLst>
          </p:nvPr>
        </p:nvCxnSpPr>
        <p:spPr>
          <a:xfrm>
            <a:off x="8323081" y="5585733"/>
            <a:ext cx="0" cy="276676"/>
          </a:xfrm>
          <a:prstGeom prst="straightConnector1">
            <a:avLst/>
          </a:prstGeom>
          <a:ln>
            <a:solidFill>
              <a:srgbClr val="ECD52F"/>
            </a:solidFill>
            <a:tailEnd type="triangle"/>
          </a:ln>
        </p:spPr>
        <p:style>
          <a:lnRef idx="1">
            <a:schemeClr val="accent1"/>
          </a:lnRef>
          <a:fillRef idx="0">
            <a:schemeClr val="accent1"/>
          </a:fillRef>
          <a:effectRef idx="0">
            <a:schemeClr val="accent1"/>
          </a:effectRef>
          <a:fontRef idx="minor">
            <a:schemeClr val="tx1"/>
          </a:fontRef>
        </p:style>
      </p:cxnSp>
      <p:sp>
        <p:nvSpPr>
          <p:cNvPr id="22" name="MH_Text_1">
            <a:extLst>
              <a:ext uri="{FF2B5EF4-FFF2-40B4-BE49-F238E27FC236}">
                <a16:creationId xmlns:a16="http://schemas.microsoft.com/office/drawing/2014/main" id="{D82BFC00-760A-4B3D-BA12-41AD8852C00F}"/>
              </a:ext>
            </a:extLst>
          </p:cNvPr>
          <p:cNvSpPr txBox="1">
            <a:spLocks/>
          </p:cNvSpPr>
          <p:nvPr>
            <p:custDataLst>
              <p:tags r:id="rId20"/>
            </p:custDataLst>
          </p:nvPr>
        </p:nvSpPr>
        <p:spPr bwMode="auto">
          <a:xfrm>
            <a:off x="2533666" y="6384144"/>
            <a:ext cx="2799005" cy="27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spc="300" dirty="0">
                <a:solidFill>
                  <a:schemeClr val="bg1"/>
                </a:solidFill>
                <a:latin typeface="思源黑体 CN Medium" panose="020B0600000000000000" pitchFamily="34" charset="-122"/>
                <a:ea typeface="思源黑体 CN Medium" panose="020B0600000000000000" pitchFamily="34" charset="-122"/>
              </a:rPr>
              <a:t>单击此处可编辑内容</a:t>
            </a:r>
          </a:p>
        </p:txBody>
      </p:sp>
      <p:sp>
        <p:nvSpPr>
          <p:cNvPr id="23" name="MH_Text_1">
            <a:extLst>
              <a:ext uri="{FF2B5EF4-FFF2-40B4-BE49-F238E27FC236}">
                <a16:creationId xmlns:a16="http://schemas.microsoft.com/office/drawing/2014/main" id="{7A867AAC-7611-4250-A3C9-3CBBDC9EC805}"/>
              </a:ext>
            </a:extLst>
          </p:cNvPr>
          <p:cNvSpPr txBox="1">
            <a:spLocks/>
          </p:cNvSpPr>
          <p:nvPr>
            <p:custDataLst>
              <p:tags r:id="rId21"/>
            </p:custDataLst>
          </p:nvPr>
        </p:nvSpPr>
        <p:spPr bwMode="auto">
          <a:xfrm>
            <a:off x="4742746" y="4577795"/>
            <a:ext cx="2799005" cy="27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spc="300" dirty="0">
                <a:solidFill>
                  <a:schemeClr val="bg1"/>
                </a:solidFill>
                <a:latin typeface="思源黑体 CN Medium" panose="020B0600000000000000" pitchFamily="34" charset="-122"/>
                <a:ea typeface="思源黑体 CN Medium" panose="020B0600000000000000" pitchFamily="34" charset="-122"/>
              </a:rPr>
              <a:t>单击此处可编辑内容</a:t>
            </a:r>
          </a:p>
        </p:txBody>
      </p:sp>
      <p:sp>
        <p:nvSpPr>
          <p:cNvPr id="24" name="MH_Text_1">
            <a:extLst>
              <a:ext uri="{FF2B5EF4-FFF2-40B4-BE49-F238E27FC236}">
                <a16:creationId xmlns:a16="http://schemas.microsoft.com/office/drawing/2014/main" id="{7A13D6C5-E8FF-4B99-9E97-7E7277D6FC43}"/>
              </a:ext>
            </a:extLst>
          </p:cNvPr>
          <p:cNvSpPr txBox="1">
            <a:spLocks/>
          </p:cNvSpPr>
          <p:nvPr>
            <p:custDataLst>
              <p:tags r:id="rId22"/>
            </p:custDataLst>
          </p:nvPr>
        </p:nvSpPr>
        <p:spPr bwMode="auto">
          <a:xfrm>
            <a:off x="6956558" y="6396868"/>
            <a:ext cx="2799005" cy="27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spc="300" dirty="0">
                <a:solidFill>
                  <a:schemeClr val="bg1"/>
                </a:solidFill>
                <a:latin typeface="思源黑体 CN Medium" panose="020B0600000000000000" pitchFamily="34" charset="-122"/>
                <a:ea typeface="思源黑体 CN Medium" panose="020B0600000000000000" pitchFamily="34" charset="-122"/>
              </a:rPr>
              <a:t>单击此处可编辑内容</a:t>
            </a:r>
          </a:p>
        </p:txBody>
      </p:sp>
      <p:sp>
        <p:nvSpPr>
          <p:cNvPr id="25" name="MH_Text_1">
            <a:extLst>
              <a:ext uri="{FF2B5EF4-FFF2-40B4-BE49-F238E27FC236}">
                <a16:creationId xmlns:a16="http://schemas.microsoft.com/office/drawing/2014/main" id="{A973364B-9DD6-4D86-967C-99E4F70C1A67}"/>
              </a:ext>
            </a:extLst>
          </p:cNvPr>
          <p:cNvSpPr txBox="1">
            <a:spLocks/>
          </p:cNvSpPr>
          <p:nvPr>
            <p:custDataLst>
              <p:tags r:id="rId23"/>
            </p:custDataLst>
          </p:nvPr>
        </p:nvSpPr>
        <p:spPr bwMode="auto">
          <a:xfrm>
            <a:off x="8961593" y="4617066"/>
            <a:ext cx="2799005" cy="27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spc="300" dirty="0">
                <a:solidFill>
                  <a:schemeClr val="bg1"/>
                </a:solidFill>
                <a:latin typeface="思源黑体 CN Medium" panose="020B0600000000000000" pitchFamily="34" charset="-122"/>
                <a:ea typeface="思源黑体 CN Medium" panose="020B0600000000000000" pitchFamily="34" charset="-122"/>
              </a:rPr>
              <a:t>单击此处可编辑内容</a:t>
            </a:r>
          </a:p>
        </p:txBody>
      </p:sp>
      <p:sp>
        <p:nvSpPr>
          <p:cNvPr id="100" name="MH_Other_1">
            <a:extLst>
              <a:ext uri="{FF2B5EF4-FFF2-40B4-BE49-F238E27FC236}">
                <a16:creationId xmlns:a16="http://schemas.microsoft.com/office/drawing/2014/main" id="{1CF2012B-3630-4374-85B4-6AB0D19F173E}"/>
              </a:ext>
            </a:extLst>
          </p:cNvPr>
          <p:cNvSpPr/>
          <p:nvPr>
            <p:custDataLst>
              <p:tags r:id="rId24"/>
            </p:custDataLst>
          </p:nvPr>
        </p:nvSpPr>
        <p:spPr>
          <a:xfrm>
            <a:off x="1384937" y="1874806"/>
            <a:ext cx="1526226" cy="1464671"/>
          </a:xfrm>
          <a:prstGeom prst="rect">
            <a:avLst/>
          </a:prstGeom>
          <a:solidFill>
            <a:srgbClr val="FFFFFF"/>
          </a:solidFill>
          <a:ln w="3175">
            <a:solidFill>
              <a:schemeClr val="bg1">
                <a:lumMod val="85000"/>
              </a:schemeClr>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525E"/>
              </a:solidFill>
              <a:latin typeface="思源黑体 CN Medium" panose="020B0600000000000000" pitchFamily="34" charset="-122"/>
              <a:ea typeface="思源黑体 CN Medium" panose="020B0600000000000000" pitchFamily="34" charset="-122"/>
            </a:endParaRPr>
          </a:p>
        </p:txBody>
      </p:sp>
      <p:sp>
        <p:nvSpPr>
          <p:cNvPr id="101" name="MH_Other_1">
            <a:extLst>
              <a:ext uri="{FF2B5EF4-FFF2-40B4-BE49-F238E27FC236}">
                <a16:creationId xmlns:a16="http://schemas.microsoft.com/office/drawing/2014/main" id="{9C1FDB3F-EC3C-4213-BECA-CA07A650E2E9}"/>
              </a:ext>
            </a:extLst>
          </p:cNvPr>
          <p:cNvSpPr/>
          <p:nvPr>
            <p:custDataLst>
              <p:tags r:id="rId25"/>
            </p:custDataLst>
          </p:nvPr>
        </p:nvSpPr>
        <p:spPr>
          <a:xfrm>
            <a:off x="5409572" y="1828744"/>
            <a:ext cx="1526226" cy="1464671"/>
          </a:xfrm>
          <a:prstGeom prst="rect">
            <a:avLst/>
          </a:prstGeom>
          <a:solidFill>
            <a:srgbClr val="FFFFFF"/>
          </a:solidFill>
          <a:ln w="3175">
            <a:solidFill>
              <a:schemeClr val="bg1">
                <a:lumMod val="85000"/>
              </a:schemeClr>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525E"/>
              </a:solidFill>
              <a:latin typeface="思源黑体 CN Medium" panose="020B0600000000000000" pitchFamily="34" charset="-122"/>
              <a:ea typeface="思源黑体 CN Medium" panose="020B0600000000000000" pitchFamily="34" charset="-122"/>
            </a:endParaRPr>
          </a:p>
        </p:txBody>
      </p:sp>
      <p:sp>
        <p:nvSpPr>
          <p:cNvPr id="102" name="MH_Other_3">
            <a:extLst>
              <a:ext uri="{FF2B5EF4-FFF2-40B4-BE49-F238E27FC236}">
                <a16:creationId xmlns:a16="http://schemas.microsoft.com/office/drawing/2014/main" id="{7CE732C9-33D6-4C45-BFE9-621135D2D12A}"/>
              </a:ext>
            </a:extLst>
          </p:cNvPr>
          <p:cNvSpPr/>
          <p:nvPr>
            <p:custDataLst>
              <p:tags r:id="rId26"/>
            </p:custDataLst>
          </p:nvPr>
        </p:nvSpPr>
        <p:spPr>
          <a:xfrm>
            <a:off x="9191911" y="1828745"/>
            <a:ext cx="1526226" cy="1464671"/>
          </a:xfrm>
          <a:prstGeom prst="rect">
            <a:avLst/>
          </a:prstGeom>
          <a:solidFill>
            <a:srgbClr val="FFFFFF"/>
          </a:solidFill>
          <a:ln w="3175">
            <a:solidFill>
              <a:schemeClr val="bg1">
                <a:lumMod val="85000"/>
              </a:schemeClr>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525E"/>
              </a:solidFill>
              <a:latin typeface="思源黑体 CN Medium" panose="020B0600000000000000" pitchFamily="34" charset="-122"/>
              <a:ea typeface="思源黑体 CN Medium" panose="020B0600000000000000" pitchFamily="34" charset="-122"/>
            </a:endParaRPr>
          </a:p>
        </p:txBody>
      </p:sp>
      <p:sp>
        <p:nvSpPr>
          <p:cNvPr id="103" name="PA-文本 Rectangle 960">
            <a:extLst>
              <a:ext uri="{FF2B5EF4-FFF2-40B4-BE49-F238E27FC236}">
                <a16:creationId xmlns:a16="http://schemas.microsoft.com/office/drawing/2014/main" id="{F4188213-D400-4A78-BEAC-E0630D689417}"/>
              </a:ext>
            </a:extLst>
          </p:cNvPr>
          <p:cNvSpPr>
            <a:spLocks noChangeArrowheads="1"/>
          </p:cNvSpPr>
          <p:nvPr>
            <p:custDataLst>
              <p:tags r:id="rId27"/>
            </p:custDataLst>
          </p:nvPr>
        </p:nvSpPr>
        <p:spPr bwMode="auto">
          <a:xfrm>
            <a:off x="1088019" y="3580636"/>
            <a:ext cx="23154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p>
        </p:txBody>
      </p:sp>
      <p:sp>
        <p:nvSpPr>
          <p:cNvPr id="104" name="PA-文本 Rectangle 960">
            <a:extLst>
              <a:ext uri="{FF2B5EF4-FFF2-40B4-BE49-F238E27FC236}">
                <a16:creationId xmlns:a16="http://schemas.microsoft.com/office/drawing/2014/main" id="{6788DD77-2864-4EDF-8990-630B8CE609D6}"/>
              </a:ext>
            </a:extLst>
          </p:cNvPr>
          <p:cNvSpPr>
            <a:spLocks noChangeArrowheads="1"/>
          </p:cNvSpPr>
          <p:nvPr>
            <p:custDataLst>
              <p:tags r:id="rId28"/>
            </p:custDataLst>
          </p:nvPr>
        </p:nvSpPr>
        <p:spPr bwMode="auto">
          <a:xfrm>
            <a:off x="5064960" y="3557028"/>
            <a:ext cx="24635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p>
        </p:txBody>
      </p:sp>
      <p:sp>
        <p:nvSpPr>
          <p:cNvPr id="105" name="PA-文本 Rectangle 960">
            <a:extLst>
              <a:ext uri="{FF2B5EF4-FFF2-40B4-BE49-F238E27FC236}">
                <a16:creationId xmlns:a16="http://schemas.microsoft.com/office/drawing/2014/main" id="{B2AD9009-8DB0-4EF3-BA22-7092008B7B02}"/>
              </a:ext>
            </a:extLst>
          </p:cNvPr>
          <p:cNvSpPr>
            <a:spLocks noChangeArrowheads="1"/>
          </p:cNvSpPr>
          <p:nvPr>
            <p:custDataLst>
              <p:tags r:id="rId29"/>
            </p:custDataLst>
          </p:nvPr>
        </p:nvSpPr>
        <p:spPr bwMode="auto">
          <a:xfrm>
            <a:off x="8872476" y="3580635"/>
            <a:ext cx="24635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p>
        </p:txBody>
      </p:sp>
      <p:sp>
        <p:nvSpPr>
          <p:cNvPr id="106" name="Freeform 6">
            <a:extLst>
              <a:ext uri="{FF2B5EF4-FFF2-40B4-BE49-F238E27FC236}">
                <a16:creationId xmlns:a16="http://schemas.microsoft.com/office/drawing/2014/main" id="{38374294-C00D-4B70-B722-6F4CC8B1FA98}"/>
              </a:ext>
            </a:extLst>
          </p:cNvPr>
          <p:cNvSpPr>
            <a:spLocks/>
          </p:cNvSpPr>
          <p:nvPr/>
        </p:nvSpPr>
        <p:spPr bwMode="auto">
          <a:xfrm>
            <a:off x="1653326" y="2178334"/>
            <a:ext cx="989450" cy="857615"/>
          </a:xfrm>
          <a:custGeom>
            <a:avLst/>
            <a:gdLst>
              <a:gd name="T0" fmla="*/ 191 w 191"/>
              <a:gd name="T1" fmla="*/ 182 h 182"/>
              <a:gd name="T2" fmla="*/ 0 w 191"/>
              <a:gd name="T3" fmla="*/ 182 h 182"/>
              <a:gd name="T4" fmla="*/ 23 w 191"/>
              <a:gd name="T5" fmla="*/ 159 h 182"/>
              <a:gd name="T6" fmla="*/ 65 w 191"/>
              <a:gd name="T7" fmla="*/ 141 h 182"/>
              <a:gd name="T8" fmla="*/ 65 w 191"/>
              <a:gd name="T9" fmla="*/ 131 h 182"/>
              <a:gd name="T10" fmla="*/ 69 w 191"/>
              <a:gd name="T11" fmla="*/ 129 h 182"/>
              <a:gd name="T12" fmla="*/ 70 w 191"/>
              <a:gd name="T13" fmla="*/ 108 h 182"/>
              <a:gd name="T14" fmla="*/ 63 w 191"/>
              <a:gd name="T15" fmla="*/ 91 h 182"/>
              <a:gd name="T16" fmla="*/ 60 w 191"/>
              <a:gd name="T17" fmla="*/ 84 h 182"/>
              <a:gd name="T18" fmla="*/ 58 w 191"/>
              <a:gd name="T19" fmla="*/ 75 h 182"/>
              <a:gd name="T20" fmla="*/ 60 w 191"/>
              <a:gd name="T21" fmla="*/ 64 h 182"/>
              <a:gd name="T22" fmla="*/ 65 w 191"/>
              <a:gd name="T23" fmla="*/ 21 h 182"/>
              <a:gd name="T24" fmla="*/ 113 w 191"/>
              <a:gd name="T25" fmla="*/ 1 h 182"/>
              <a:gd name="T26" fmla="*/ 114 w 191"/>
              <a:gd name="T27" fmla="*/ 12 h 182"/>
              <a:gd name="T28" fmla="*/ 129 w 191"/>
              <a:gd name="T29" fmla="*/ 33 h 182"/>
              <a:gd name="T30" fmla="*/ 129 w 191"/>
              <a:gd name="T31" fmla="*/ 61 h 182"/>
              <a:gd name="T32" fmla="*/ 132 w 191"/>
              <a:gd name="T33" fmla="*/ 68 h 182"/>
              <a:gd name="T34" fmla="*/ 129 w 191"/>
              <a:gd name="T35" fmla="*/ 86 h 182"/>
              <a:gd name="T36" fmla="*/ 124 w 191"/>
              <a:gd name="T37" fmla="*/ 99 h 182"/>
              <a:gd name="T38" fmla="*/ 120 w 191"/>
              <a:gd name="T39" fmla="*/ 109 h 182"/>
              <a:gd name="T40" fmla="*/ 120 w 191"/>
              <a:gd name="T41" fmla="*/ 126 h 182"/>
              <a:gd name="T42" fmla="*/ 125 w 191"/>
              <a:gd name="T43" fmla="*/ 131 h 182"/>
              <a:gd name="T44" fmla="*/ 126 w 191"/>
              <a:gd name="T45" fmla="*/ 141 h 182"/>
              <a:gd name="T46" fmla="*/ 160 w 191"/>
              <a:gd name="T47" fmla="*/ 157 h 182"/>
              <a:gd name="T48" fmla="*/ 191 w 191"/>
              <a:gd name="T49"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1" h="182">
                <a:moveTo>
                  <a:pt x="191" y="182"/>
                </a:moveTo>
                <a:cubicBezTo>
                  <a:pt x="0" y="182"/>
                  <a:pt x="0" y="182"/>
                  <a:pt x="0" y="182"/>
                </a:cubicBezTo>
                <a:cubicBezTo>
                  <a:pt x="0" y="182"/>
                  <a:pt x="5" y="166"/>
                  <a:pt x="23" y="159"/>
                </a:cubicBezTo>
                <a:cubicBezTo>
                  <a:pt x="42" y="152"/>
                  <a:pt x="65" y="141"/>
                  <a:pt x="65" y="141"/>
                </a:cubicBezTo>
                <a:cubicBezTo>
                  <a:pt x="65" y="131"/>
                  <a:pt x="65" y="131"/>
                  <a:pt x="65" y="131"/>
                </a:cubicBezTo>
                <a:cubicBezTo>
                  <a:pt x="69" y="129"/>
                  <a:pt x="69" y="129"/>
                  <a:pt x="69" y="129"/>
                </a:cubicBezTo>
                <a:cubicBezTo>
                  <a:pt x="69" y="129"/>
                  <a:pt x="70" y="114"/>
                  <a:pt x="70" y="108"/>
                </a:cubicBezTo>
                <a:cubicBezTo>
                  <a:pt x="67" y="105"/>
                  <a:pt x="65" y="95"/>
                  <a:pt x="63" y="91"/>
                </a:cubicBezTo>
                <a:cubicBezTo>
                  <a:pt x="62" y="87"/>
                  <a:pt x="61" y="89"/>
                  <a:pt x="60" y="84"/>
                </a:cubicBezTo>
                <a:cubicBezTo>
                  <a:pt x="58" y="79"/>
                  <a:pt x="60" y="81"/>
                  <a:pt x="58" y="75"/>
                </a:cubicBezTo>
                <a:cubicBezTo>
                  <a:pt x="56" y="70"/>
                  <a:pt x="57" y="65"/>
                  <a:pt x="60" y="64"/>
                </a:cubicBezTo>
                <a:cubicBezTo>
                  <a:pt x="60" y="61"/>
                  <a:pt x="58" y="32"/>
                  <a:pt x="65" y="21"/>
                </a:cubicBezTo>
                <a:cubicBezTo>
                  <a:pt x="72" y="10"/>
                  <a:pt x="103" y="0"/>
                  <a:pt x="113" y="1"/>
                </a:cubicBezTo>
                <a:cubicBezTo>
                  <a:pt x="110" y="5"/>
                  <a:pt x="108" y="8"/>
                  <a:pt x="114" y="12"/>
                </a:cubicBezTo>
                <a:cubicBezTo>
                  <a:pt x="120" y="15"/>
                  <a:pt x="129" y="22"/>
                  <a:pt x="129" y="33"/>
                </a:cubicBezTo>
                <a:cubicBezTo>
                  <a:pt x="129" y="45"/>
                  <a:pt x="129" y="58"/>
                  <a:pt x="129" y="61"/>
                </a:cubicBezTo>
                <a:cubicBezTo>
                  <a:pt x="130" y="65"/>
                  <a:pt x="132" y="64"/>
                  <a:pt x="132" y="68"/>
                </a:cubicBezTo>
                <a:cubicBezTo>
                  <a:pt x="132" y="71"/>
                  <a:pt x="131" y="80"/>
                  <a:pt x="129" y="86"/>
                </a:cubicBezTo>
                <a:cubicBezTo>
                  <a:pt x="127" y="92"/>
                  <a:pt x="127" y="93"/>
                  <a:pt x="124" y="99"/>
                </a:cubicBezTo>
                <a:cubicBezTo>
                  <a:pt x="122" y="105"/>
                  <a:pt x="121" y="104"/>
                  <a:pt x="120" y="109"/>
                </a:cubicBezTo>
                <a:cubicBezTo>
                  <a:pt x="119" y="114"/>
                  <a:pt x="119" y="124"/>
                  <a:pt x="120" y="126"/>
                </a:cubicBezTo>
                <a:cubicBezTo>
                  <a:pt x="120" y="127"/>
                  <a:pt x="125" y="131"/>
                  <a:pt x="125" y="131"/>
                </a:cubicBezTo>
                <a:cubicBezTo>
                  <a:pt x="126" y="141"/>
                  <a:pt x="126" y="141"/>
                  <a:pt x="126" y="141"/>
                </a:cubicBezTo>
                <a:cubicBezTo>
                  <a:pt x="126" y="141"/>
                  <a:pt x="141" y="150"/>
                  <a:pt x="160" y="157"/>
                </a:cubicBezTo>
                <a:cubicBezTo>
                  <a:pt x="178" y="164"/>
                  <a:pt x="190" y="177"/>
                  <a:pt x="191" y="182"/>
                </a:cubicBezTo>
              </a:path>
            </a:pathLst>
          </a:custGeom>
          <a:solidFill>
            <a:srgbClr val="3299BA"/>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53525E"/>
              </a:solidFill>
              <a:latin typeface="思源黑体 CN Medium" panose="020B0600000000000000" pitchFamily="34" charset="-122"/>
              <a:ea typeface="思源黑体 CN Medium" panose="020B0600000000000000" pitchFamily="34" charset="-122"/>
            </a:endParaRPr>
          </a:p>
        </p:txBody>
      </p:sp>
      <p:sp>
        <p:nvSpPr>
          <p:cNvPr id="107" name="Freeform 8">
            <a:extLst>
              <a:ext uri="{FF2B5EF4-FFF2-40B4-BE49-F238E27FC236}">
                <a16:creationId xmlns:a16="http://schemas.microsoft.com/office/drawing/2014/main" id="{D5E79FAF-B2E1-49DA-8CB6-AF1252A0A0A8}"/>
              </a:ext>
            </a:extLst>
          </p:cNvPr>
          <p:cNvSpPr>
            <a:spLocks noEditPoints="1"/>
          </p:cNvSpPr>
          <p:nvPr/>
        </p:nvSpPr>
        <p:spPr bwMode="auto">
          <a:xfrm>
            <a:off x="9565772" y="2179730"/>
            <a:ext cx="853525" cy="770125"/>
          </a:xfrm>
          <a:custGeom>
            <a:avLst/>
            <a:gdLst>
              <a:gd name="T0" fmla="*/ 449 w 650"/>
              <a:gd name="T1" fmla="*/ 149 h 586"/>
              <a:gd name="T2" fmla="*/ 508 w 650"/>
              <a:gd name="T3" fmla="*/ 52 h 586"/>
              <a:gd name="T4" fmla="*/ 476 w 650"/>
              <a:gd name="T5" fmla="*/ 5 h 586"/>
              <a:gd name="T6" fmla="*/ 406 w 650"/>
              <a:gd name="T7" fmla="*/ 10 h 586"/>
              <a:gd name="T8" fmla="*/ 317 w 650"/>
              <a:gd name="T9" fmla="*/ 83 h 586"/>
              <a:gd name="T10" fmla="*/ 229 w 650"/>
              <a:gd name="T11" fmla="*/ 10 h 586"/>
              <a:gd name="T12" fmla="*/ 158 w 650"/>
              <a:gd name="T13" fmla="*/ 5 h 586"/>
              <a:gd name="T14" fmla="*/ 127 w 650"/>
              <a:gd name="T15" fmla="*/ 52 h 586"/>
              <a:gd name="T16" fmla="*/ 187 w 650"/>
              <a:gd name="T17" fmla="*/ 150 h 586"/>
              <a:gd name="T18" fmla="*/ 0 w 650"/>
              <a:gd name="T19" fmla="*/ 291 h 586"/>
              <a:gd name="T20" fmla="*/ 77 w 650"/>
              <a:gd name="T21" fmla="*/ 493 h 586"/>
              <a:gd name="T22" fmla="*/ 471 w 650"/>
              <a:gd name="T23" fmla="*/ 586 h 586"/>
              <a:gd name="T24" fmla="*/ 565 w 650"/>
              <a:gd name="T25" fmla="*/ 291 h 586"/>
              <a:gd name="T26" fmla="*/ 650 w 650"/>
              <a:gd name="T27" fmla="*/ 149 h 586"/>
              <a:gd name="T28" fmla="*/ 525 w 650"/>
              <a:gd name="T29" fmla="*/ 249 h 586"/>
              <a:gd name="T30" fmla="*/ 448 w 650"/>
              <a:gd name="T31" fmla="*/ 191 h 586"/>
              <a:gd name="T32" fmla="*/ 525 w 650"/>
              <a:gd name="T33" fmla="*/ 249 h 586"/>
              <a:gd name="T34" fmla="*/ 288 w 650"/>
              <a:gd name="T35" fmla="*/ 249 h 586"/>
              <a:gd name="T36" fmla="*/ 363 w 650"/>
              <a:gd name="T37" fmla="*/ 191 h 586"/>
              <a:gd name="T38" fmla="*/ 204 w 650"/>
              <a:gd name="T39" fmla="*/ 249 h 586"/>
              <a:gd name="T40" fmla="*/ 119 w 650"/>
              <a:gd name="T41" fmla="*/ 191 h 586"/>
              <a:gd name="T42" fmla="*/ 204 w 650"/>
              <a:gd name="T43" fmla="*/ 249 h 586"/>
              <a:gd name="T44" fmla="*/ 119 w 650"/>
              <a:gd name="T45" fmla="*/ 271 h 586"/>
              <a:gd name="T46" fmla="*/ 266 w 650"/>
              <a:gd name="T47" fmla="*/ 495 h 586"/>
              <a:gd name="T48" fmla="*/ 119 w 650"/>
              <a:gd name="T49" fmla="*/ 493 h 586"/>
              <a:gd name="T50" fmla="*/ 384 w 650"/>
              <a:gd name="T51" fmla="*/ 271 h 586"/>
              <a:gd name="T52" fmla="*/ 523 w 650"/>
              <a:gd name="T53" fmla="*/ 493 h 586"/>
              <a:gd name="T54" fmla="*/ 384 w 650"/>
              <a:gd name="T55" fmla="*/ 495 h 586"/>
              <a:gd name="T56" fmla="*/ 385 w 650"/>
              <a:gd name="T57" fmla="*/ 70 h 586"/>
              <a:gd name="T58" fmla="*/ 451 w 650"/>
              <a:gd name="T59" fmla="*/ 42 h 586"/>
              <a:gd name="T60" fmla="*/ 465 w 650"/>
              <a:gd name="T61" fmla="*/ 46 h 586"/>
              <a:gd name="T62" fmla="*/ 456 w 650"/>
              <a:gd name="T63" fmla="*/ 81 h 586"/>
              <a:gd name="T64" fmla="*/ 386 w 650"/>
              <a:gd name="T65" fmla="*/ 139 h 586"/>
              <a:gd name="T66" fmla="*/ 346 w 650"/>
              <a:gd name="T67" fmla="*/ 144 h 586"/>
              <a:gd name="T68" fmla="*/ 341 w 650"/>
              <a:gd name="T69" fmla="*/ 135 h 586"/>
              <a:gd name="T70" fmla="*/ 168 w 650"/>
              <a:gd name="T71" fmla="*/ 52 h 586"/>
              <a:gd name="T72" fmla="*/ 174 w 650"/>
              <a:gd name="T73" fmla="*/ 43 h 586"/>
              <a:gd name="T74" fmla="*/ 184 w 650"/>
              <a:gd name="T75" fmla="*/ 42 h 586"/>
              <a:gd name="T76" fmla="*/ 250 w 650"/>
              <a:gd name="T77" fmla="*/ 70 h 586"/>
              <a:gd name="T78" fmla="*/ 294 w 650"/>
              <a:gd name="T79" fmla="*/ 135 h 586"/>
              <a:gd name="T80" fmla="*/ 292 w 650"/>
              <a:gd name="T81" fmla="*/ 141 h 586"/>
              <a:gd name="T82" fmla="*/ 278 w 650"/>
              <a:gd name="T83" fmla="*/ 146 h 586"/>
              <a:gd name="T84" fmla="*/ 212 w 650"/>
              <a:gd name="T85" fmla="*/ 117 h 586"/>
              <a:gd name="T86" fmla="*/ 168 w 650"/>
              <a:gd name="T87" fmla="*/ 5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0" h="586">
                <a:moveTo>
                  <a:pt x="630" y="149"/>
                </a:moveTo>
                <a:cubicBezTo>
                  <a:pt x="449" y="149"/>
                  <a:pt x="449" y="149"/>
                  <a:pt x="449" y="149"/>
                </a:cubicBezTo>
                <a:cubicBezTo>
                  <a:pt x="466" y="135"/>
                  <a:pt x="481" y="120"/>
                  <a:pt x="491" y="104"/>
                </a:cubicBezTo>
                <a:cubicBezTo>
                  <a:pt x="501" y="87"/>
                  <a:pt x="508" y="70"/>
                  <a:pt x="508" y="52"/>
                </a:cubicBezTo>
                <a:cubicBezTo>
                  <a:pt x="508" y="41"/>
                  <a:pt x="505" y="30"/>
                  <a:pt x="498" y="20"/>
                </a:cubicBezTo>
                <a:cubicBezTo>
                  <a:pt x="492" y="13"/>
                  <a:pt x="484" y="8"/>
                  <a:pt x="476" y="5"/>
                </a:cubicBezTo>
                <a:cubicBezTo>
                  <a:pt x="468" y="2"/>
                  <a:pt x="460" y="0"/>
                  <a:pt x="451" y="0"/>
                </a:cubicBezTo>
                <a:cubicBezTo>
                  <a:pt x="436" y="0"/>
                  <a:pt x="421" y="4"/>
                  <a:pt x="406" y="10"/>
                </a:cubicBezTo>
                <a:cubicBezTo>
                  <a:pt x="390" y="16"/>
                  <a:pt x="375" y="26"/>
                  <a:pt x="360" y="37"/>
                </a:cubicBezTo>
                <a:cubicBezTo>
                  <a:pt x="342" y="51"/>
                  <a:pt x="328" y="67"/>
                  <a:pt x="317" y="83"/>
                </a:cubicBezTo>
                <a:cubicBezTo>
                  <a:pt x="307" y="67"/>
                  <a:pt x="293" y="51"/>
                  <a:pt x="275" y="37"/>
                </a:cubicBezTo>
                <a:cubicBezTo>
                  <a:pt x="260" y="26"/>
                  <a:pt x="244" y="16"/>
                  <a:pt x="229" y="10"/>
                </a:cubicBezTo>
                <a:cubicBezTo>
                  <a:pt x="214" y="4"/>
                  <a:pt x="198" y="0"/>
                  <a:pt x="184" y="0"/>
                </a:cubicBezTo>
                <a:cubicBezTo>
                  <a:pt x="175" y="0"/>
                  <a:pt x="167" y="2"/>
                  <a:pt x="158" y="5"/>
                </a:cubicBezTo>
                <a:cubicBezTo>
                  <a:pt x="150" y="8"/>
                  <a:pt x="143" y="13"/>
                  <a:pt x="137" y="20"/>
                </a:cubicBezTo>
                <a:cubicBezTo>
                  <a:pt x="130" y="30"/>
                  <a:pt x="127" y="41"/>
                  <a:pt x="127" y="52"/>
                </a:cubicBezTo>
                <a:cubicBezTo>
                  <a:pt x="127" y="70"/>
                  <a:pt x="133" y="87"/>
                  <a:pt x="144" y="104"/>
                </a:cubicBezTo>
                <a:cubicBezTo>
                  <a:pt x="154" y="120"/>
                  <a:pt x="169" y="136"/>
                  <a:pt x="187" y="150"/>
                </a:cubicBezTo>
                <a:cubicBezTo>
                  <a:pt x="0" y="150"/>
                  <a:pt x="0" y="150"/>
                  <a:pt x="0" y="150"/>
                </a:cubicBezTo>
                <a:cubicBezTo>
                  <a:pt x="0" y="291"/>
                  <a:pt x="0" y="291"/>
                  <a:pt x="0" y="291"/>
                </a:cubicBezTo>
                <a:cubicBezTo>
                  <a:pt x="77" y="291"/>
                  <a:pt x="77" y="291"/>
                  <a:pt x="77" y="291"/>
                </a:cubicBezTo>
                <a:cubicBezTo>
                  <a:pt x="77" y="493"/>
                  <a:pt x="77" y="493"/>
                  <a:pt x="77" y="493"/>
                </a:cubicBezTo>
                <a:cubicBezTo>
                  <a:pt x="77" y="544"/>
                  <a:pt x="119" y="586"/>
                  <a:pt x="171" y="586"/>
                </a:cubicBezTo>
                <a:cubicBezTo>
                  <a:pt x="471" y="586"/>
                  <a:pt x="471" y="586"/>
                  <a:pt x="471" y="586"/>
                </a:cubicBezTo>
                <a:cubicBezTo>
                  <a:pt x="523" y="586"/>
                  <a:pt x="565" y="544"/>
                  <a:pt x="565" y="493"/>
                </a:cubicBezTo>
                <a:cubicBezTo>
                  <a:pt x="565" y="291"/>
                  <a:pt x="565" y="291"/>
                  <a:pt x="565" y="291"/>
                </a:cubicBezTo>
                <a:cubicBezTo>
                  <a:pt x="650" y="291"/>
                  <a:pt x="650" y="291"/>
                  <a:pt x="650" y="291"/>
                </a:cubicBezTo>
                <a:cubicBezTo>
                  <a:pt x="650" y="149"/>
                  <a:pt x="650" y="149"/>
                  <a:pt x="650" y="149"/>
                </a:cubicBezTo>
                <a:lnTo>
                  <a:pt x="630" y="149"/>
                </a:lnTo>
                <a:close/>
                <a:moveTo>
                  <a:pt x="525" y="249"/>
                </a:moveTo>
                <a:cubicBezTo>
                  <a:pt x="448" y="249"/>
                  <a:pt x="448" y="249"/>
                  <a:pt x="448" y="249"/>
                </a:cubicBezTo>
                <a:cubicBezTo>
                  <a:pt x="448" y="191"/>
                  <a:pt x="448" y="191"/>
                  <a:pt x="448" y="191"/>
                </a:cubicBezTo>
                <a:cubicBezTo>
                  <a:pt x="525" y="191"/>
                  <a:pt x="525" y="191"/>
                  <a:pt x="525" y="191"/>
                </a:cubicBezTo>
                <a:lnTo>
                  <a:pt x="525" y="249"/>
                </a:lnTo>
                <a:close/>
                <a:moveTo>
                  <a:pt x="363" y="249"/>
                </a:moveTo>
                <a:cubicBezTo>
                  <a:pt x="288" y="249"/>
                  <a:pt x="288" y="249"/>
                  <a:pt x="288" y="249"/>
                </a:cubicBezTo>
                <a:cubicBezTo>
                  <a:pt x="288" y="191"/>
                  <a:pt x="288" y="191"/>
                  <a:pt x="288" y="191"/>
                </a:cubicBezTo>
                <a:cubicBezTo>
                  <a:pt x="363" y="191"/>
                  <a:pt x="363" y="191"/>
                  <a:pt x="363" y="191"/>
                </a:cubicBezTo>
                <a:lnTo>
                  <a:pt x="363" y="249"/>
                </a:lnTo>
                <a:close/>
                <a:moveTo>
                  <a:pt x="204" y="249"/>
                </a:moveTo>
                <a:cubicBezTo>
                  <a:pt x="119" y="249"/>
                  <a:pt x="119" y="249"/>
                  <a:pt x="119" y="249"/>
                </a:cubicBezTo>
                <a:cubicBezTo>
                  <a:pt x="119" y="191"/>
                  <a:pt x="119" y="191"/>
                  <a:pt x="119" y="191"/>
                </a:cubicBezTo>
                <a:cubicBezTo>
                  <a:pt x="204" y="191"/>
                  <a:pt x="204" y="191"/>
                  <a:pt x="204" y="191"/>
                </a:cubicBezTo>
                <a:lnTo>
                  <a:pt x="204" y="249"/>
                </a:lnTo>
                <a:close/>
                <a:moveTo>
                  <a:pt x="119" y="493"/>
                </a:moveTo>
                <a:cubicBezTo>
                  <a:pt x="119" y="271"/>
                  <a:pt x="119" y="271"/>
                  <a:pt x="119" y="271"/>
                </a:cubicBezTo>
                <a:cubicBezTo>
                  <a:pt x="266" y="271"/>
                  <a:pt x="266" y="271"/>
                  <a:pt x="266" y="271"/>
                </a:cubicBezTo>
                <a:cubicBezTo>
                  <a:pt x="266" y="495"/>
                  <a:pt x="266" y="495"/>
                  <a:pt x="266" y="495"/>
                </a:cubicBezTo>
                <a:cubicBezTo>
                  <a:pt x="119" y="495"/>
                  <a:pt x="119" y="495"/>
                  <a:pt x="119" y="495"/>
                </a:cubicBezTo>
                <a:cubicBezTo>
                  <a:pt x="119" y="494"/>
                  <a:pt x="119" y="493"/>
                  <a:pt x="119" y="493"/>
                </a:cubicBezTo>
                <a:close/>
                <a:moveTo>
                  <a:pt x="384" y="495"/>
                </a:moveTo>
                <a:cubicBezTo>
                  <a:pt x="384" y="271"/>
                  <a:pt x="384" y="271"/>
                  <a:pt x="384" y="271"/>
                </a:cubicBezTo>
                <a:cubicBezTo>
                  <a:pt x="523" y="271"/>
                  <a:pt x="523" y="271"/>
                  <a:pt x="523" y="271"/>
                </a:cubicBezTo>
                <a:cubicBezTo>
                  <a:pt x="523" y="493"/>
                  <a:pt x="523" y="493"/>
                  <a:pt x="523" y="493"/>
                </a:cubicBezTo>
                <a:cubicBezTo>
                  <a:pt x="523" y="493"/>
                  <a:pt x="523" y="494"/>
                  <a:pt x="523" y="495"/>
                </a:cubicBezTo>
                <a:lnTo>
                  <a:pt x="384" y="495"/>
                </a:lnTo>
                <a:close/>
                <a:moveTo>
                  <a:pt x="352" y="106"/>
                </a:moveTo>
                <a:cubicBezTo>
                  <a:pt x="359" y="94"/>
                  <a:pt x="371" y="81"/>
                  <a:pt x="385" y="70"/>
                </a:cubicBezTo>
                <a:cubicBezTo>
                  <a:pt x="397" y="60"/>
                  <a:pt x="410" y="53"/>
                  <a:pt x="421" y="49"/>
                </a:cubicBezTo>
                <a:cubicBezTo>
                  <a:pt x="433" y="44"/>
                  <a:pt x="443" y="42"/>
                  <a:pt x="451" y="42"/>
                </a:cubicBezTo>
                <a:cubicBezTo>
                  <a:pt x="456" y="42"/>
                  <a:pt x="459" y="42"/>
                  <a:pt x="461" y="43"/>
                </a:cubicBezTo>
                <a:cubicBezTo>
                  <a:pt x="463" y="44"/>
                  <a:pt x="464" y="45"/>
                  <a:pt x="465" y="46"/>
                </a:cubicBezTo>
                <a:cubicBezTo>
                  <a:pt x="466" y="47"/>
                  <a:pt x="467" y="49"/>
                  <a:pt x="467" y="52"/>
                </a:cubicBezTo>
                <a:cubicBezTo>
                  <a:pt x="467" y="59"/>
                  <a:pt x="463" y="69"/>
                  <a:pt x="456" y="81"/>
                </a:cubicBezTo>
                <a:cubicBezTo>
                  <a:pt x="448" y="93"/>
                  <a:pt x="437" y="106"/>
                  <a:pt x="422" y="117"/>
                </a:cubicBezTo>
                <a:cubicBezTo>
                  <a:pt x="410" y="127"/>
                  <a:pt x="398" y="134"/>
                  <a:pt x="386" y="139"/>
                </a:cubicBezTo>
                <a:cubicBezTo>
                  <a:pt x="375" y="143"/>
                  <a:pt x="364" y="146"/>
                  <a:pt x="356" y="146"/>
                </a:cubicBezTo>
                <a:cubicBezTo>
                  <a:pt x="352" y="146"/>
                  <a:pt x="349" y="145"/>
                  <a:pt x="346" y="144"/>
                </a:cubicBezTo>
                <a:cubicBezTo>
                  <a:pt x="344" y="143"/>
                  <a:pt x="343" y="142"/>
                  <a:pt x="343" y="141"/>
                </a:cubicBezTo>
                <a:cubicBezTo>
                  <a:pt x="342" y="140"/>
                  <a:pt x="341" y="139"/>
                  <a:pt x="341" y="135"/>
                </a:cubicBezTo>
                <a:cubicBezTo>
                  <a:pt x="341" y="129"/>
                  <a:pt x="344" y="118"/>
                  <a:pt x="352" y="106"/>
                </a:cubicBezTo>
                <a:close/>
                <a:moveTo>
                  <a:pt x="168" y="52"/>
                </a:moveTo>
                <a:cubicBezTo>
                  <a:pt x="168" y="49"/>
                  <a:pt x="169" y="47"/>
                  <a:pt x="170" y="46"/>
                </a:cubicBezTo>
                <a:cubicBezTo>
                  <a:pt x="171" y="45"/>
                  <a:pt x="171" y="44"/>
                  <a:pt x="174" y="43"/>
                </a:cubicBezTo>
                <a:cubicBezTo>
                  <a:pt x="176" y="42"/>
                  <a:pt x="179" y="42"/>
                  <a:pt x="183" y="42"/>
                </a:cubicBezTo>
                <a:cubicBezTo>
                  <a:pt x="184" y="42"/>
                  <a:pt x="184" y="42"/>
                  <a:pt x="184" y="42"/>
                </a:cubicBezTo>
                <a:cubicBezTo>
                  <a:pt x="191" y="42"/>
                  <a:pt x="202" y="44"/>
                  <a:pt x="213" y="49"/>
                </a:cubicBezTo>
                <a:cubicBezTo>
                  <a:pt x="225" y="53"/>
                  <a:pt x="237" y="60"/>
                  <a:pt x="250" y="70"/>
                </a:cubicBezTo>
                <a:cubicBezTo>
                  <a:pt x="264" y="81"/>
                  <a:pt x="276" y="94"/>
                  <a:pt x="283" y="106"/>
                </a:cubicBezTo>
                <a:cubicBezTo>
                  <a:pt x="291" y="118"/>
                  <a:pt x="294" y="129"/>
                  <a:pt x="294" y="135"/>
                </a:cubicBezTo>
                <a:cubicBezTo>
                  <a:pt x="294" y="139"/>
                  <a:pt x="293" y="140"/>
                  <a:pt x="292" y="141"/>
                </a:cubicBezTo>
                <a:cubicBezTo>
                  <a:pt x="292" y="141"/>
                  <a:pt x="292" y="141"/>
                  <a:pt x="292" y="141"/>
                </a:cubicBezTo>
                <a:cubicBezTo>
                  <a:pt x="291" y="142"/>
                  <a:pt x="290" y="143"/>
                  <a:pt x="288" y="144"/>
                </a:cubicBezTo>
                <a:cubicBezTo>
                  <a:pt x="286" y="145"/>
                  <a:pt x="283" y="146"/>
                  <a:pt x="278" y="146"/>
                </a:cubicBezTo>
                <a:cubicBezTo>
                  <a:pt x="271" y="146"/>
                  <a:pt x="260" y="143"/>
                  <a:pt x="249" y="139"/>
                </a:cubicBezTo>
                <a:cubicBezTo>
                  <a:pt x="237" y="134"/>
                  <a:pt x="224" y="127"/>
                  <a:pt x="212" y="117"/>
                </a:cubicBezTo>
                <a:cubicBezTo>
                  <a:pt x="198" y="106"/>
                  <a:pt x="186" y="93"/>
                  <a:pt x="179" y="81"/>
                </a:cubicBezTo>
                <a:cubicBezTo>
                  <a:pt x="171" y="69"/>
                  <a:pt x="168" y="59"/>
                  <a:pt x="168" y="52"/>
                </a:cubicBezTo>
                <a:close/>
              </a:path>
            </a:pathLst>
          </a:custGeom>
          <a:solidFill>
            <a:srgbClr val="EB5D32"/>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53525E"/>
              </a:solidFill>
              <a:latin typeface="思源黑体 CN Medium" panose="020B0600000000000000" pitchFamily="34" charset="-122"/>
              <a:ea typeface="思源黑体 CN Medium" panose="020B0600000000000000" pitchFamily="34" charset="-122"/>
            </a:endParaRPr>
          </a:p>
        </p:txBody>
      </p:sp>
      <p:sp>
        <p:nvSpPr>
          <p:cNvPr id="108" name="Freeform 9">
            <a:extLst>
              <a:ext uri="{FF2B5EF4-FFF2-40B4-BE49-F238E27FC236}">
                <a16:creationId xmlns:a16="http://schemas.microsoft.com/office/drawing/2014/main" id="{7BFFF4DB-0FFD-4DD4-B176-00A6D9AFAC76}"/>
              </a:ext>
            </a:extLst>
          </p:cNvPr>
          <p:cNvSpPr>
            <a:spLocks noEditPoints="1"/>
          </p:cNvSpPr>
          <p:nvPr/>
        </p:nvSpPr>
        <p:spPr bwMode="auto">
          <a:xfrm>
            <a:off x="5677960" y="2237172"/>
            <a:ext cx="989450" cy="739938"/>
          </a:xfrm>
          <a:custGeom>
            <a:avLst/>
            <a:gdLst>
              <a:gd name="T0" fmla="*/ 443 w 759"/>
              <a:gd name="T1" fmla="*/ 104 h 567"/>
              <a:gd name="T2" fmla="*/ 439 w 759"/>
              <a:gd name="T3" fmla="*/ 148 h 567"/>
              <a:gd name="T4" fmla="*/ 386 w 759"/>
              <a:gd name="T5" fmla="*/ 116 h 567"/>
              <a:gd name="T6" fmla="*/ 308 w 759"/>
              <a:gd name="T7" fmla="*/ 111 h 567"/>
              <a:gd name="T8" fmla="*/ 213 w 759"/>
              <a:gd name="T9" fmla="*/ 9 h 567"/>
              <a:gd name="T10" fmla="*/ 10 w 759"/>
              <a:gd name="T11" fmla="*/ 199 h 567"/>
              <a:gd name="T12" fmla="*/ 87 w 759"/>
              <a:gd name="T13" fmla="*/ 315 h 567"/>
              <a:gd name="T14" fmla="*/ 120 w 759"/>
              <a:gd name="T15" fmla="*/ 315 h 567"/>
              <a:gd name="T16" fmla="*/ 160 w 759"/>
              <a:gd name="T17" fmla="*/ 325 h 567"/>
              <a:gd name="T18" fmla="*/ 168 w 759"/>
              <a:gd name="T19" fmla="*/ 267 h 567"/>
              <a:gd name="T20" fmla="*/ 284 w 759"/>
              <a:gd name="T21" fmla="*/ 154 h 567"/>
              <a:gd name="T22" fmla="*/ 317 w 759"/>
              <a:gd name="T23" fmla="*/ 157 h 567"/>
              <a:gd name="T24" fmla="*/ 352 w 759"/>
              <a:gd name="T25" fmla="*/ 147 h 567"/>
              <a:gd name="T26" fmla="*/ 349 w 759"/>
              <a:gd name="T27" fmla="*/ 178 h 567"/>
              <a:gd name="T28" fmla="*/ 360 w 759"/>
              <a:gd name="T29" fmla="*/ 335 h 567"/>
              <a:gd name="T30" fmla="*/ 393 w 759"/>
              <a:gd name="T31" fmla="*/ 241 h 567"/>
              <a:gd name="T32" fmla="*/ 469 w 759"/>
              <a:gd name="T33" fmla="*/ 261 h 567"/>
              <a:gd name="T34" fmla="*/ 566 w 759"/>
              <a:gd name="T35" fmla="*/ 362 h 567"/>
              <a:gd name="T36" fmla="*/ 574 w 759"/>
              <a:gd name="T37" fmla="*/ 383 h 567"/>
              <a:gd name="T38" fmla="*/ 555 w 759"/>
              <a:gd name="T39" fmla="*/ 371 h 567"/>
              <a:gd name="T40" fmla="*/ 501 w 759"/>
              <a:gd name="T41" fmla="*/ 353 h 567"/>
              <a:gd name="T42" fmla="*/ 520 w 759"/>
              <a:gd name="T43" fmla="*/ 405 h 567"/>
              <a:gd name="T44" fmla="*/ 528 w 759"/>
              <a:gd name="T45" fmla="*/ 429 h 567"/>
              <a:gd name="T46" fmla="*/ 460 w 759"/>
              <a:gd name="T47" fmla="*/ 397 h 567"/>
              <a:gd name="T48" fmla="*/ 460 w 759"/>
              <a:gd name="T49" fmla="*/ 440 h 567"/>
              <a:gd name="T50" fmla="*/ 479 w 759"/>
              <a:gd name="T51" fmla="*/ 473 h 567"/>
              <a:gd name="T52" fmla="*/ 449 w 759"/>
              <a:gd name="T53" fmla="*/ 459 h 567"/>
              <a:gd name="T54" fmla="*/ 419 w 759"/>
              <a:gd name="T55" fmla="*/ 461 h 567"/>
              <a:gd name="T56" fmla="*/ 422 w 759"/>
              <a:gd name="T57" fmla="*/ 499 h 567"/>
              <a:gd name="T58" fmla="*/ 430 w 759"/>
              <a:gd name="T59" fmla="*/ 518 h 567"/>
              <a:gd name="T60" fmla="*/ 401 w 759"/>
              <a:gd name="T61" fmla="*/ 502 h 567"/>
              <a:gd name="T62" fmla="*/ 362 w 759"/>
              <a:gd name="T63" fmla="*/ 529 h 567"/>
              <a:gd name="T64" fmla="*/ 428 w 759"/>
              <a:gd name="T65" fmla="*/ 567 h 567"/>
              <a:gd name="T66" fmla="*/ 438 w 759"/>
              <a:gd name="T67" fmla="*/ 566 h 567"/>
              <a:gd name="T68" fmla="*/ 482 w 759"/>
              <a:gd name="T69" fmla="*/ 524 h 567"/>
              <a:gd name="T70" fmla="*/ 514 w 759"/>
              <a:gd name="T71" fmla="*/ 503 h 567"/>
              <a:gd name="T72" fmla="*/ 528 w 759"/>
              <a:gd name="T73" fmla="*/ 475 h 567"/>
              <a:gd name="T74" fmla="*/ 582 w 759"/>
              <a:gd name="T75" fmla="*/ 431 h 567"/>
              <a:gd name="T76" fmla="*/ 625 w 759"/>
              <a:gd name="T77" fmla="*/ 386 h 567"/>
              <a:gd name="T78" fmla="*/ 601 w 759"/>
              <a:gd name="T79" fmla="*/ 332 h 567"/>
              <a:gd name="T80" fmla="*/ 608 w 759"/>
              <a:gd name="T81" fmla="*/ 280 h 567"/>
              <a:gd name="T82" fmla="*/ 669 w 759"/>
              <a:gd name="T83" fmla="*/ 315 h 567"/>
              <a:gd name="T84" fmla="*/ 547 w 759"/>
              <a:gd name="T85" fmla="*/ 0 h 567"/>
              <a:gd name="T86" fmla="*/ 57 w 759"/>
              <a:gd name="T87" fmla="*/ 216 h 567"/>
              <a:gd name="T88" fmla="*/ 252 w 759"/>
              <a:gd name="T89" fmla="*/ 116 h 567"/>
              <a:gd name="T90" fmla="*/ 251 w 759"/>
              <a:gd name="T91" fmla="*/ 300 h 567"/>
              <a:gd name="T92" fmla="*/ 168 w 759"/>
              <a:gd name="T93" fmla="*/ 345 h 567"/>
              <a:gd name="T94" fmla="*/ 202 w 759"/>
              <a:gd name="T95" fmla="*/ 381 h 567"/>
              <a:gd name="T96" fmla="*/ 251 w 759"/>
              <a:gd name="T97" fmla="*/ 300 h 567"/>
              <a:gd name="T98" fmla="*/ 264 w 759"/>
              <a:gd name="T99" fmla="*/ 344 h 567"/>
              <a:gd name="T100" fmla="*/ 215 w 759"/>
              <a:gd name="T101" fmla="*/ 425 h 567"/>
              <a:gd name="T102" fmla="*/ 299 w 759"/>
              <a:gd name="T103" fmla="*/ 380 h 567"/>
              <a:gd name="T104" fmla="*/ 343 w 759"/>
              <a:gd name="T105" fmla="*/ 395 h 567"/>
              <a:gd name="T106" fmla="*/ 259 w 759"/>
              <a:gd name="T107" fmla="*/ 440 h 567"/>
              <a:gd name="T108" fmla="*/ 294 w 759"/>
              <a:gd name="T109" fmla="*/ 476 h 567"/>
              <a:gd name="T110" fmla="*/ 343 w 759"/>
              <a:gd name="T111" fmla="*/ 395 h 567"/>
              <a:gd name="T112" fmla="*/ 356 w 759"/>
              <a:gd name="T113" fmla="*/ 439 h 567"/>
              <a:gd name="T114" fmla="*/ 307 w 759"/>
              <a:gd name="T115" fmla="*/ 520 h 567"/>
              <a:gd name="T116" fmla="*/ 391 w 759"/>
              <a:gd name="T117"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9" h="567">
                <a:moveTo>
                  <a:pt x="547" y="0"/>
                </a:moveTo>
                <a:cubicBezTo>
                  <a:pt x="443" y="104"/>
                  <a:pt x="443" y="104"/>
                  <a:pt x="443" y="104"/>
                </a:cubicBezTo>
                <a:cubicBezTo>
                  <a:pt x="480" y="143"/>
                  <a:pt x="480" y="143"/>
                  <a:pt x="480" y="143"/>
                </a:cubicBezTo>
                <a:cubicBezTo>
                  <a:pt x="468" y="145"/>
                  <a:pt x="452" y="148"/>
                  <a:pt x="439" y="148"/>
                </a:cubicBezTo>
                <a:cubicBezTo>
                  <a:pt x="434" y="149"/>
                  <a:pt x="428" y="150"/>
                  <a:pt x="421" y="151"/>
                </a:cubicBezTo>
                <a:cubicBezTo>
                  <a:pt x="403" y="133"/>
                  <a:pt x="389" y="120"/>
                  <a:pt x="386" y="116"/>
                </a:cubicBezTo>
                <a:cubicBezTo>
                  <a:pt x="375" y="104"/>
                  <a:pt x="360" y="101"/>
                  <a:pt x="349" y="101"/>
                </a:cubicBezTo>
                <a:cubicBezTo>
                  <a:pt x="333" y="101"/>
                  <a:pt x="318" y="106"/>
                  <a:pt x="308" y="111"/>
                </a:cubicBezTo>
                <a:cubicBezTo>
                  <a:pt x="230" y="17"/>
                  <a:pt x="230" y="17"/>
                  <a:pt x="230" y="17"/>
                </a:cubicBezTo>
                <a:cubicBezTo>
                  <a:pt x="226" y="12"/>
                  <a:pt x="219" y="9"/>
                  <a:pt x="213" y="9"/>
                </a:cubicBezTo>
                <a:cubicBezTo>
                  <a:pt x="207" y="9"/>
                  <a:pt x="200" y="11"/>
                  <a:pt x="196" y="15"/>
                </a:cubicBezTo>
                <a:cubicBezTo>
                  <a:pt x="10" y="199"/>
                  <a:pt x="10" y="199"/>
                  <a:pt x="10" y="199"/>
                </a:cubicBezTo>
                <a:cubicBezTo>
                  <a:pt x="1" y="207"/>
                  <a:pt x="0" y="221"/>
                  <a:pt x="9" y="230"/>
                </a:cubicBezTo>
                <a:cubicBezTo>
                  <a:pt x="87" y="315"/>
                  <a:pt x="87" y="315"/>
                  <a:pt x="87" y="315"/>
                </a:cubicBezTo>
                <a:cubicBezTo>
                  <a:pt x="91" y="319"/>
                  <a:pt x="97" y="322"/>
                  <a:pt x="103" y="322"/>
                </a:cubicBezTo>
                <a:cubicBezTo>
                  <a:pt x="110" y="322"/>
                  <a:pt x="116" y="320"/>
                  <a:pt x="120" y="315"/>
                </a:cubicBezTo>
                <a:cubicBezTo>
                  <a:pt x="136" y="299"/>
                  <a:pt x="136" y="299"/>
                  <a:pt x="136" y="299"/>
                </a:cubicBezTo>
                <a:cubicBezTo>
                  <a:pt x="142" y="306"/>
                  <a:pt x="151" y="315"/>
                  <a:pt x="160" y="325"/>
                </a:cubicBezTo>
                <a:cubicBezTo>
                  <a:pt x="194" y="293"/>
                  <a:pt x="194" y="293"/>
                  <a:pt x="194" y="293"/>
                </a:cubicBezTo>
                <a:cubicBezTo>
                  <a:pt x="183" y="283"/>
                  <a:pt x="174" y="274"/>
                  <a:pt x="168" y="267"/>
                </a:cubicBezTo>
                <a:cubicBezTo>
                  <a:pt x="281" y="151"/>
                  <a:pt x="281" y="151"/>
                  <a:pt x="281" y="151"/>
                </a:cubicBezTo>
                <a:cubicBezTo>
                  <a:pt x="284" y="154"/>
                  <a:pt x="284" y="154"/>
                  <a:pt x="284" y="154"/>
                </a:cubicBezTo>
                <a:cubicBezTo>
                  <a:pt x="292" y="163"/>
                  <a:pt x="304" y="165"/>
                  <a:pt x="314" y="159"/>
                </a:cubicBezTo>
                <a:cubicBezTo>
                  <a:pt x="314" y="159"/>
                  <a:pt x="315" y="159"/>
                  <a:pt x="317" y="157"/>
                </a:cubicBezTo>
                <a:cubicBezTo>
                  <a:pt x="324" y="153"/>
                  <a:pt x="341" y="146"/>
                  <a:pt x="349" y="147"/>
                </a:cubicBezTo>
                <a:cubicBezTo>
                  <a:pt x="351" y="147"/>
                  <a:pt x="352" y="147"/>
                  <a:pt x="352" y="147"/>
                </a:cubicBezTo>
                <a:cubicBezTo>
                  <a:pt x="355" y="151"/>
                  <a:pt x="362" y="157"/>
                  <a:pt x="371" y="166"/>
                </a:cubicBezTo>
                <a:cubicBezTo>
                  <a:pt x="364" y="170"/>
                  <a:pt x="356" y="174"/>
                  <a:pt x="349" y="178"/>
                </a:cubicBezTo>
                <a:cubicBezTo>
                  <a:pt x="321" y="197"/>
                  <a:pt x="311" y="256"/>
                  <a:pt x="330" y="281"/>
                </a:cubicBezTo>
                <a:cubicBezTo>
                  <a:pt x="349" y="306"/>
                  <a:pt x="351" y="313"/>
                  <a:pt x="360" y="335"/>
                </a:cubicBezTo>
                <a:cubicBezTo>
                  <a:pt x="370" y="357"/>
                  <a:pt x="385" y="352"/>
                  <a:pt x="390" y="325"/>
                </a:cubicBezTo>
                <a:cubicBezTo>
                  <a:pt x="395" y="299"/>
                  <a:pt x="396" y="271"/>
                  <a:pt x="393" y="241"/>
                </a:cubicBezTo>
                <a:cubicBezTo>
                  <a:pt x="391" y="223"/>
                  <a:pt x="407" y="216"/>
                  <a:pt x="420" y="214"/>
                </a:cubicBezTo>
                <a:cubicBezTo>
                  <a:pt x="435" y="229"/>
                  <a:pt x="452" y="245"/>
                  <a:pt x="469" y="261"/>
                </a:cubicBezTo>
                <a:cubicBezTo>
                  <a:pt x="495" y="287"/>
                  <a:pt x="521" y="313"/>
                  <a:pt x="541" y="334"/>
                </a:cubicBezTo>
                <a:cubicBezTo>
                  <a:pt x="551" y="345"/>
                  <a:pt x="560" y="354"/>
                  <a:pt x="566" y="362"/>
                </a:cubicBezTo>
                <a:cubicBezTo>
                  <a:pt x="569" y="365"/>
                  <a:pt x="573" y="368"/>
                  <a:pt x="574" y="372"/>
                </a:cubicBezTo>
                <a:cubicBezTo>
                  <a:pt x="575" y="375"/>
                  <a:pt x="576" y="381"/>
                  <a:pt x="574" y="383"/>
                </a:cubicBezTo>
                <a:cubicBezTo>
                  <a:pt x="572" y="386"/>
                  <a:pt x="567" y="384"/>
                  <a:pt x="565" y="382"/>
                </a:cubicBezTo>
                <a:cubicBezTo>
                  <a:pt x="561" y="379"/>
                  <a:pt x="559" y="375"/>
                  <a:pt x="555" y="371"/>
                </a:cubicBezTo>
                <a:cubicBezTo>
                  <a:pt x="543" y="359"/>
                  <a:pt x="532" y="351"/>
                  <a:pt x="531" y="350"/>
                </a:cubicBezTo>
                <a:cubicBezTo>
                  <a:pt x="522" y="343"/>
                  <a:pt x="509" y="345"/>
                  <a:pt x="501" y="353"/>
                </a:cubicBezTo>
                <a:cubicBezTo>
                  <a:pt x="493" y="361"/>
                  <a:pt x="493" y="374"/>
                  <a:pt x="500" y="383"/>
                </a:cubicBezTo>
                <a:cubicBezTo>
                  <a:pt x="500" y="383"/>
                  <a:pt x="508" y="394"/>
                  <a:pt x="520" y="405"/>
                </a:cubicBezTo>
                <a:cubicBezTo>
                  <a:pt x="525" y="409"/>
                  <a:pt x="530" y="412"/>
                  <a:pt x="533" y="417"/>
                </a:cubicBezTo>
                <a:cubicBezTo>
                  <a:pt x="536" y="422"/>
                  <a:pt x="535" y="429"/>
                  <a:pt x="528" y="429"/>
                </a:cubicBezTo>
                <a:cubicBezTo>
                  <a:pt x="510" y="430"/>
                  <a:pt x="499" y="410"/>
                  <a:pt x="488" y="399"/>
                </a:cubicBezTo>
                <a:cubicBezTo>
                  <a:pt x="480" y="392"/>
                  <a:pt x="468" y="391"/>
                  <a:pt x="460" y="397"/>
                </a:cubicBezTo>
                <a:cubicBezTo>
                  <a:pt x="451" y="402"/>
                  <a:pt x="447" y="413"/>
                  <a:pt x="450" y="423"/>
                </a:cubicBezTo>
                <a:cubicBezTo>
                  <a:pt x="452" y="429"/>
                  <a:pt x="456" y="435"/>
                  <a:pt x="460" y="440"/>
                </a:cubicBezTo>
                <a:cubicBezTo>
                  <a:pt x="467" y="448"/>
                  <a:pt x="481" y="458"/>
                  <a:pt x="480" y="470"/>
                </a:cubicBezTo>
                <a:cubicBezTo>
                  <a:pt x="480" y="472"/>
                  <a:pt x="480" y="472"/>
                  <a:pt x="479" y="473"/>
                </a:cubicBezTo>
                <a:cubicBezTo>
                  <a:pt x="476" y="474"/>
                  <a:pt x="472" y="476"/>
                  <a:pt x="463" y="469"/>
                </a:cubicBezTo>
                <a:cubicBezTo>
                  <a:pt x="458" y="466"/>
                  <a:pt x="454" y="461"/>
                  <a:pt x="449" y="459"/>
                </a:cubicBezTo>
                <a:cubicBezTo>
                  <a:pt x="446" y="457"/>
                  <a:pt x="443" y="455"/>
                  <a:pt x="439" y="455"/>
                </a:cubicBezTo>
                <a:cubicBezTo>
                  <a:pt x="433" y="453"/>
                  <a:pt x="424" y="456"/>
                  <a:pt x="419" y="461"/>
                </a:cubicBezTo>
                <a:cubicBezTo>
                  <a:pt x="413" y="467"/>
                  <a:pt x="412" y="478"/>
                  <a:pt x="415" y="486"/>
                </a:cubicBezTo>
                <a:cubicBezTo>
                  <a:pt x="417" y="490"/>
                  <a:pt x="419" y="495"/>
                  <a:pt x="422" y="499"/>
                </a:cubicBezTo>
                <a:cubicBezTo>
                  <a:pt x="424" y="502"/>
                  <a:pt x="426" y="505"/>
                  <a:pt x="428" y="508"/>
                </a:cubicBezTo>
                <a:cubicBezTo>
                  <a:pt x="429" y="510"/>
                  <a:pt x="431" y="516"/>
                  <a:pt x="430" y="518"/>
                </a:cubicBezTo>
                <a:cubicBezTo>
                  <a:pt x="429" y="521"/>
                  <a:pt x="426" y="520"/>
                  <a:pt x="424" y="519"/>
                </a:cubicBezTo>
                <a:cubicBezTo>
                  <a:pt x="415" y="516"/>
                  <a:pt x="408" y="508"/>
                  <a:pt x="401" y="502"/>
                </a:cubicBezTo>
                <a:cubicBezTo>
                  <a:pt x="399" y="501"/>
                  <a:pt x="398" y="499"/>
                  <a:pt x="396" y="497"/>
                </a:cubicBezTo>
                <a:cubicBezTo>
                  <a:pt x="362" y="529"/>
                  <a:pt x="362" y="529"/>
                  <a:pt x="362" y="529"/>
                </a:cubicBezTo>
                <a:cubicBezTo>
                  <a:pt x="365" y="532"/>
                  <a:pt x="368" y="534"/>
                  <a:pt x="370" y="536"/>
                </a:cubicBezTo>
                <a:cubicBezTo>
                  <a:pt x="396" y="559"/>
                  <a:pt x="413" y="567"/>
                  <a:pt x="428" y="567"/>
                </a:cubicBezTo>
                <a:cubicBezTo>
                  <a:pt x="429" y="567"/>
                  <a:pt x="429" y="567"/>
                  <a:pt x="429" y="567"/>
                </a:cubicBezTo>
                <a:cubicBezTo>
                  <a:pt x="432" y="567"/>
                  <a:pt x="435" y="567"/>
                  <a:pt x="438" y="566"/>
                </a:cubicBezTo>
                <a:cubicBezTo>
                  <a:pt x="449" y="564"/>
                  <a:pt x="459" y="561"/>
                  <a:pt x="468" y="554"/>
                </a:cubicBezTo>
                <a:cubicBezTo>
                  <a:pt x="477" y="546"/>
                  <a:pt x="482" y="533"/>
                  <a:pt x="482" y="524"/>
                </a:cubicBezTo>
                <a:cubicBezTo>
                  <a:pt x="482" y="522"/>
                  <a:pt x="481" y="521"/>
                  <a:pt x="481" y="519"/>
                </a:cubicBezTo>
                <a:cubicBezTo>
                  <a:pt x="493" y="519"/>
                  <a:pt x="506" y="513"/>
                  <a:pt x="514" y="503"/>
                </a:cubicBezTo>
                <a:cubicBezTo>
                  <a:pt x="521" y="494"/>
                  <a:pt x="525" y="484"/>
                  <a:pt x="525" y="475"/>
                </a:cubicBezTo>
                <a:cubicBezTo>
                  <a:pt x="526" y="475"/>
                  <a:pt x="527" y="475"/>
                  <a:pt x="528" y="475"/>
                </a:cubicBezTo>
                <a:cubicBezTo>
                  <a:pt x="541" y="475"/>
                  <a:pt x="556" y="470"/>
                  <a:pt x="568" y="459"/>
                </a:cubicBezTo>
                <a:cubicBezTo>
                  <a:pt x="576" y="451"/>
                  <a:pt x="581" y="441"/>
                  <a:pt x="582" y="431"/>
                </a:cubicBezTo>
                <a:cubicBezTo>
                  <a:pt x="592" y="430"/>
                  <a:pt x="602" y="426"/>
                  <a:pt x="611" y="419"/>
                </a:cubicBezTo>
                <a:cubicBezTo>
                  <a:pt x="620" y="411"/>
                  <a:pt x="625" y="397"/>
                  <a:pt x="625" y="386"/>
                </a:cubicBezTo>
                <a:cubicBezTo>
                  <a:pt x="625" y="375"/>
                  <a:pt x="622" y="365"/>
                  <a:pt x="617" y="354"/>
                </a:cubicBezTo>
                <a:cubicBezTo>
                  <a:pt x="613" y="346"/>
                  <a:pt x="608" y="340"/>
                  <a:pt x="601" y="332"/>
                </a:cubicBezTo>
                <a:cubicBezTo>
                  <a:pt x="596" y="326"/>
                  <a:pt x="590" y="319"/>
                  <a:pt x="583" y="312"/>
                </a:cubicBezTo>
                <a:cubicBezTo>
                  <a:pt x="608" y="280"/>
                  <a:pt x="608" y="280"/>
                  <a:pt x="608" y="280"/>
                </a:cubicBezTo>
                <a:cubicBezTo>
                  <a:pt x="655" y="330"/>
                  <a:pt x="655" y="330"/>
                  <a:pt x="655" y="330"/>
                </a:cubicBezTo>
                <a:cubicBezTo>
                  <a:pt x="669" y="315"/>
                  <a:pt x="669" y="315"/>
                  <a:pt x="669" y="315"/>
                </a:cubicBezTo>
                <a:cubicBezTo>
                  <a:pt x="759" y="225"/>
                  <a:pt x="759" y="225"/>
                  <a:pt x="759" y="225"/>
                </a:cubicBezTo>
                <a:lnTo>
                  <a:pt x="547" y="0"/>
                </a:lnTo>
                <a:close/>
                <a:moveTo>
                  <a:pt x="104" y="266"/>
                </a:moveTo>
                <a:cubicBezTo>
                  <a:pt x="57" y="216"/>
                  <a:pt x="57" y="216"/>
                  <a:pt x="57" y="216"/>
                </a:cubicBezTo>
                <a:cubicBezTo>
                  <a:pt x="210" y="65"/>
                  <a:pt x="210" y="65"/>
                  <a:pt x="210" y="65"/>
                </a:cubicBezTo>
                <a:cubicBezTo>
                  <a:pt x="252" y="116"/>
                  <a:pt x="252" y="116"/>
                  <a:pt x="252" y="116"/>
                </a:cubicBezTo>
                <a:lnTo>
                  <a:pt x="104" y="266"/>
                </a:lnTo>
                <a:close/>
                <a:moveTo>
                  <a:pt x="251" y="300"/>
                </a:moveTo>
                <a:cubicBezTo>
                  <a:pt x="242" y="290"/>
                  <a:pt x="227" y="288"/>
                  <a:pt x="219" y="296"/>
                </a:cubicBezTo>
                <a:cubicBezTo>
                  <a:pt x="168" y="345"/>
                  <a:pt x="168" y="345"/>
                  <a:pt x="168" y="345"/>
                </a:cubicBezTo>
                <a:cubicBezTo>
                  <a:pt x="159" y="353"/>
                  <a:pt x="160" y="368"/>
                  <a:pt x="170" y="378"/>
                </a:cubicBezTo>
                <a:cubicBezTo>
                  <a:pt x="179" y="388"/>
                  <a:pt x="194" y="390"/>
                  <a:pt x="202" y="381"/>
                </a:cubicBezTo>
                <a:cubicBezTo>
                  <a:pt x="253" y="333"/>
                  <a:pt x="253" y="333"/>
                  <a:pt x="253" y="333"/>
                </a:cubicBezTo>
                <a:cubicBezTo>
                  <a:pt x="262" y="324"/>
                  <a:pt x="261" y="310"/>
                  <a:pt x="251" y="300"/>
                </a:cubicBezTo>
                <a:close/>
                <a:moveTo>
                  <a:pt x="297" y="347"/>
                </a:moveTo>
                <a:cubicBezTo>
                  <a:pt x="288" y="337"/>
                  <a:pt x="273" y="336"/>
                  <a:pt x="264" y="344"/>
                </a:cubicBezTo>
                <a:cubicBezTo>
                  <a:pt x="213" y="393"/>
                  <a:pt x="213" y="393"/>
                  <a:pt x="213" y="393"/>
                </a:cubicBezTo>
                <a:cubicBezTo>
                  <a:pt x="205" y="401"/>
                  <a:pt x="206" y="415"/>
                  <a:pt x="215" y="425"/>
                </a:cubicBezTo>
                <a:cubicBezTo>
                  <a:pt x="225" y="435"/>
                  <a:pt x="240" y="437"/>
                  <a:pt x="248" y="429"/>
                </a:cubicBezTo>
                <a:cubicBezTo>
                  <a:pt x="299" y="380"/>
                  <a:pt x="299" y="380"/>
                  <a:pt x="299" y="380"/>
                </a:cubicBezTo>
                <a:cubicBezTo>
                  <a:pt x="308" y="372"/>
                  <a:pt x="307" y="357"/>
                  <a:pt x="297" y="347"/>
                </a:cubicBezTo>
                <a:close/>
                <a:moveTo>
                  <a:pt x="343" y="395"/>
                </a:moveTo>
                <a:cubicBezTo>
                  <a:pt x="333" y="385"/>
                  <a:pt x="319" y="383"/>
                  <a:pt x="310" y="391"/>
                </a:cubicBezTo>
                <a:cubicBezTo>
                  <a:pt x="259" y="440"/>
                  <a:pt x="259" y="440"/>
                  <a:pt x="259" y="440"/>
                </a:cubicBezTo>
                <a:cubicBezTo>
                  <a:pt x="251" y="448"/>
                  <a:pt x="252" y="463"/>
                  <a:pt x="261" y="473"/>
                </a:cubicBezTo>
                <a:cubicBezTo>
                  <a:pt x="271" y="483"/>
                  <a:pt x="285" y="484"/>
                  <a:pt x="294" y="476"/>
                </a:cubicBezTo>
                <a:cubicBezTo>
                  <a:pt x="345" y="427"/>
                  <a:pt x="345" y="427"/>
                  <a:pt x="345" y="427"/>
                </a:cubicBezTo>
                <a:cubicBezTo>
                  <a:pt x="353" y="419"/>
                  <a:pt x="353" y="405"/>
                  <a:pt x="343" y="395"/>
                </a:cubicBezTo>
                <a:close/>
                <a:moveTo>
                  <a:pt x="389" y="442"/>
                </a:moveTo>
                <a:cubicBezTo>
                  <a:pt x="379" y="432"/>
                  <a:pt x="364" y="430"/>
                  <a:pt x="356" y="439"/>
                </a:cubicBezTo>
                <a:cubicBezTo>
                  <a:pt x="305" y="487"/>
                  <a:pt x="305" y="487"/>
                  <a:pt x="305" y="487"/>
                </a:cubicBezTo>
                <a:cubicBezTo>
                  <a:pt x="296" y="496"/>
                  <a:pt x="297" y="510"/>
                  <a:pt x="307" y="520"/>
                </a:cubicBezTo>
                <a:cubicBezTo>
                  <a:pt x="317" y="530"/>
                  <a:pt x="331" y="532"/>
                  <a:pt x="340" y="524"/>
                </a:cubicBezTo>
                <a:cubicBezTo>
                  <a:pt x="391" y="475"/>
                  <a:pt x="391" y="475"/>
                  <a:pt x="391" y="475"/>
                </a:cubicBezTo>
                <a:cubicBezTo>
                  <a:pt x="399" y="467"/>
                  <a:pt x="398" y="452"/>
                  <a:pt x="389" y="442"/>
                </a:cubicBezTo>
                <a:close/>
              </a:path>
            </a:pathLst>
          </a:custGeom>
          <a:solidFill>
            <a:srgbClr val="F8AB0F"/>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53525E"/>
              </a:solidFill>
              <a:latin typeface="思源黑体 CN Medium" panose="020B0600000000000000" pitchFamily="34" charset="-122"/>
              <a:ea typeface="思源黑体 CN Medium" panose="020B0600000000000000" pitchFamily="34" charset="-122"/>
            </a:endParaRPr>
          </a:p>
        </p:txBody>
      </p:sp>
      <p:sp>
        <p:nvSpPr>
          <p:cNvPr id="109" name="PA-文本 文本框 4627">
            <a:extLst>
              <a:ext uri="{FF2B5EF4-FFF2-40B4-BE49-F238E27FC236}">
                <a16:creationId xmlns:a16="http://schemas.microsoft.com/office/drawing/2014/main" id="{6AA109CD-5C73-4167-B456-BFA2B252981C}"/>
              </a:ext>
            </a:extLst>
          </p:cNvPr>
          <p:cNvSpPr txBox="1"/>
          <p:nvPr>
            <p:custDataLst>
              <p:tags r:id="rId30"/>
            </p:custDataLst>
          </p:nvPr>
        </p:nvSpPr>
        <p:spPr>
          <a:xfrm>
            <a:off x="3895186" y="512082"/>
            <a:ext cx="5123411" cy="798617"/>
          </a:xfrm>
          <a:prstGeom prst="rect">
            <a:avLst/>
          </a:prstGeom>
          <a:noFill/>
        </p:spPr>
        <p:txBody>
          <a:bodyPr wrap="square" rtlCol="0">
            <a:spAutoFit/>
          </a:bodyPr>
          <a:lstStyle/>
          <a:p>
            <a:pPr>
              <a:lnSpc>
                <a:spcPct val="110000"/>
              </a:lnSpc>
            </a:pPr>
            <a:r>
              <a:rPr lang="zh-CN" altLang="en-US" sz="4400" b="1" spc="140" dirty="0">
                <a:solidFill>
                  <a:srgbClr val="53525E"/>
                </a:solidFill>
                <a:latin typeface="思源黑体 CN Medium" panose="020B0600000000000000" pitchFamily="34" charset="-122"/>
                <a:ea typeface="思源黑体 CN Medium" panose="020B0600000000000000" pitchFamily="34" charset="-122"/>
              </a:rPr>
              <a:t>单击此处添加标题</a:t>
            </a:r>
          </a:p>
        </p:txBody>
      </p:sp>
    </p:spTree>
    <p:custDataLst>
      <p:tags r:id="rId1"/>
    </p:custDataLst>
    <p:extLst>
      <p:ext uri="{BB962C8B-B14F-4D97-AF65-F5344CB8AC3E}">
        <p14:creationId xmlns:p14="http://schemas.microsoft.com/office/powerpoint/2010/main" val="3868798466"/>
      </p:ext>
    </p:extLst>
  </p:cSld>
  <p:clrMapOvr>
    <a:masterClrMapping/>
  </p:clrMapOvr>
  <p:transition spd="slow" advTm="625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anim calcmode="lin" valueType="num">
                                      <p:cBhvr>
                                        <p:cTn id="8" dur="1000" fill="hold"/>
                                        <p:tgtEl>
                                          <p:spTgt spid="109"/>
                                        </p:tgtEl>
                                        <p:attrNameLst>
                                          <p:attrName>ppt_x</p:attrName>
                                        </p:attrNameLst>
                                      </p:cBhvr>
                                      <p:tavLst>
                                        <p:tav tm="0">
                                          <p:val>
                                            <p:strVal val="#ppt_x"/>
                                          </p:val>
                                        </p:tav>
                                        <p:tav tm="100000">
                                          <p:val>
                                            <p:strVal val="#ppt_x"/>
                                          </p:val>
                                        </p:tav>
                                      </p:tavLst>
                                    </p:anim>
                                    <p:anim calcmode="lin" valueType="num">
                                      <p:cBhvr>
                                        <p:cTn id="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0"/>
                                        </p:tgtEl>
                                        <p:attrNameLst>
                                          <p:attrName>style.visibility</p:attrName>
                                        </p:attrNameLst>
                                      </p:cBhvr>
                                      <p:to>
                                        <p:strVal val="visible"/>
                                      </p:to>
                                    </p:set>
                                    <p:anim calcmode="lin" valueType="num">
                                      <p:cBhvr>
                                        <p:cTn id="14" dur="500" fill="hold"/>
                                        <p:tgtEl>
                                          <p:spTgt spid="100"/>
                                        </p:tgtEl>
                                        <p:attrNameLst>
                                          <p:attrName>ppt_w</p:attrName>
                                        </p:attrNameLst>
                                      </p:cBhvr>
                                      <p:tavLst>
                                        <p:tav tm="0">
                                          <p:val>
                                            <p:fltVal val="0"/>
                                          </p:val>
                                        </p:tav>
                                        <p:tav tm="100000">
                                          <p:val>
                                            <p:strVal val="#ppt_w"/>
                                          </p:val>
                                        </p:tav>
                                      </p:tavLst>
                                    </p:anim>
                                    <p:anim calcmode="lin" valueType="num">
                                      <p:cBhvr>
                                        <p:cTn id="15" dur="500" fill="hold"/>
                                        <p:tgtEl>
                                          <p:spTgt spid="100"/>
                                        </p:tgtEl>
                                        <p:attrNameLst>
                                          <p:attrName>ppt_h</p:attrName>
                                        </p:attrNameLst>
                                      </p:cBhvr>
                                      <p:tavLst>
                                        <p:tav tm="0">
                                          <p:val>
                                            <p:fltVal val="0"/>
                                          </p:val>
                                        </p:tav>
                                        <p:tav tm="100000">
                                          <p:val>
                                            <p:strVal val="#ppt_h"/>
                                          </p:val>
                                        </p:tav>
                                      </p:tavLst>
                                    </p:anim>
                                    <p:animEffect transition="in" filter="fade">
                                      <p:cBhvr>
                                        <p:cTn id="16" dur="500"/>
                                        <p:tgtEl>
                                          <p:spTgt spid="10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500" fill="hold"/>
                                        <p:tgtEl>
                                          <p:spTgt spid="103"/>
                                        </p:tgtEl>
                                        <p:attrNameLst>
                                          <p:attrName>ppt_w</p:attrName>
                                        </p:attrNameLst>
                                      </p:cBhvr>
                                      <p:tavLst>
                                        <p:tav tm="0">
                                          <p:val>
                                            <p:fltVal val="0"/>
                                          </p:val>
                                        </p:tav>
                                        <p:tav tm="100000">
                                          <p:val>
                                            <p:strVal val="#ppt_w"/>
                                          </p:val>
                                        </p:tav>
                                      </p:tavLst>
                                    </p:anim>
                                    <p:anim calcmode="lin" valueType="num">
                                      <p:cBhvr>
                                        <p:cTn id="20" dur="500" fill="hold"/>
                                        <p:tgtEl>
                                          <p:spTgt spid="103"/>
                                        </p:tgtEl>
                                        <p:attrNameLst>
                                          <p:attrName>ppt_h</p:attrName>
                                        </p:attrNameLst>
                                      </p:cBhvr>
                                      <p:tavLst>
                                        <p:tav tm="0">
                                          <p:val>
                                            <p:fltVal val="0"/>
                                          </p:val>
                                        </p:tav>
                                        <p:tav tm="100000">
                                          <p:val>
                                            <p:strVal val="#ppt_h"/>
                                          </p:val>
                                        </p:tav>
                                      </p:tavLst>
                                    </p:anim>
                                    <p:animEffect transition="in" filter="fade">
                                      <p:cBhvr>
                                        <p:cTn id="21" dur="500"/>
                                        <p:tgtEl>
                                          <p:spTgt spid="10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6"/>
                                        </p:tgtEl>
                                        <p:attrNameLst>
                                          <p:attrName>style.visibility</p:attrName>
                                        </p:attrNameLst>
                                      </p:cBhvr>
                                      <p:to>
                                        <p:strVal val="visible"/>
                                      </p:to>
                                    </p:set>
                                    <p:anim calcmode="lin" valueType="num">
                                      <p:cBhvr>
                                        <p:cTn id="24" dur="500" fill="hold"/>
                                        <p:tgtEl>
                                          <p:spTgt spid="106"/>
                                        </p:tgtEl>
                                        <p:attrNameLst>
                                          <p:attrName>ppt_w</p:attrName>
                                        </p:attrNameLst>
                                      </p:cBhvr>
                                      <p:tavLst>
                                        <p:tav tm="0">
                                          <p:val>
                                            <p:fltVal val="0"/>
                                          </p:val>
                                        </p:tav>
                                        <p:tav tm="100000">
                                          <p:val>
                                            <p:strVal val="#ppt_w"/>
                                          </p:val>
                                        </p:tav>
                                      </p:tavLst>
                                    </p:anim>
                                    <p:anim calcmode="lin" valueType="num">
                                      <p:cBhvr>
                                        <p:cTn id="25" dur="500" fill="hold"/>
                                        <p:tgtEl>
                                          <p:spTgt spid="106"/>
                                        </p:tgtEl>
                                        <p:attrNameLst>
                                          <p:attrName>ppt_h</p:attrName>
                                        </p:attrNameLst>
                                      </p:cBhvr>
                                      <p:tavLst>
                                        <p:tav tm="0">
                                          <p:val>
                                            <p:fltVal val="0"/>
                                          </p:val>
                                        </p:tav>
                                        <p:tav tm="100000">
                                          <p:val>
                                            <p:strVal val="#ppt_h"/>
                                          </p:val>
                                        </p:tav>
                                      </p:tavLst>
                                    </p:anim>
                                    <p:animEffect transition="in" filter="fade">
                                      <p:cBhvr>
                                        <p:cTn id="26" dur="500"/>
                                        <p:tgtEl>
                                          <p:spTgt spid="10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p:cTn id="31" dur="500" fill="hold"/>
                                        <p:tgtEl>
                                          <p:spTgt spid="101"/>
                                        </p:tgtEl>
                                        <p:attrNameLst>
                                          <p:attrName>ppt_w</p:attrName>
                                        </p:attrNameLst>
                                      </p:cBhvr>
                                      <p:tavLst>
                                        <p:tav tm="0">
                                          <p:val>
                                            <p:fltVal val="0"/>
                                          </p:val>
                                        </p:tav>
                                        <p:tav tm="100000">
                                          <p:val>
                                            <p:strVal val="#ppt_w"/>
                                          </p:val>
                                        </p:tav>
                                      </p:tavLst>
                                    </p:anim>
                                    <p:anim calcmode="lin" valueType="num">
                                      <p:cBhvr>
                                        <p:cTn id="32" dur="500" fill="hold"/>
                                        <p:tgtEl>
                                          <p:spTgt spid="101"/>
                                        </p:tgtEl>
                                        <p:attrNameLst>
                                          <p:attrName>ppt_h</p:attrName>
                                        </p:attrNameLst>
                                      </p:cBhvr>
                                      <p:tavLst>
                                        <p:tav tm="0">
                                          <p:val>
                                            <p:fltVal val="0"/>
                                          </p:val>
                                        </p:tav>
                                        <p:tav tm="100000">
                                          <p:val>
                                            <p:strVal val="#ppt_h"/>
                                          </p:val>
                                        </p:tav>
                                      </p:tavLst>
                                    </p:anim>
                                    <p:animEffect transition="in" filter="fade">
                                      <p:cBhvr>
                                        <p:cTn id="33" dur="500"/>
                                        <p:tgtEl>
                                          <p:spTgt spid="10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4"/>
                                        </p:tgtEl>
                                        <p:attrNameLst>
                                          <p:attrName>style.visibility</p:attrName>
                                        </p:attrNameLst>
                                      </p:cBhvr>
                                      <p:to>
                                        <p:strVal val="visible"/>
                                      </p:to>
                                    </p:set>
                                    <p:anim calcmode="lin" valueType="num">
                                      <p:cBhvr>
                                        <p:cTn id="36" dur="500" fill="hold"/>
                                        <p:tgtEl>
                                          <p:spTgt spid="104"/>
                                        </p:tgtEl>
                                        <p:attrNameLst>
                                          <p:attrName>ppt_w</p:attrName>
                                        </p:attrNameLst>
                                      </p:cBhvr>
                                      <p:tavLst>
                                        <p:tav tm="0">
                                          <p:val>
                                            <p:fltVal val="0"/>
                                          </p:val>
                                        </p:tav>
                                        <p:tav tm="100000">
                                          <p:val>
                                            <p:strVal val="#ppt_w"/>
                                          </p:val>
                                        </p:tav>
                                      </p:tavLst>
                                    </p:anim>
                                    <p:anim calcmode="lin" valueType="num">
                                      <p:cBhvr>
                                        <p:cTn id="37" dur="500" fill="hold"/>
                                        <p:tgtEl>
                                          <p:spTgt spid="104"/>
                                        </p:tgtEl>
                                        <p:attrNameLst>
                                          <p:attrName>ppt_h</p:attrName>
                                        </p:attrNameLst>
                                      </p:cBhvr>
                                      <p:tavLst>
                                        <p:tav tm="0">
                                          <p:val>
                                            <p:fltVal val="0"/>
                                          </p:val>
                                        </p:tav>
                                        <p:tav tm="100000">
                                          <p:val>
                                            <p:strVal val="#ppt_h"/>
                                          </p:val>
                                        </p:tav>
                                      </p:tavLst>
                                    </p:anim>
                                    <p:animEffect transition="in" filter="fade">
                                      <p:cBhvr>
                                        <p:cTn id="38" dur="500"/>
                                        <p:tgtEl>
                                          <p:spTgt spid="10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anim calcmode="lin" valueType="num">
                                      <p:cBhvr>
                                        <p:cTn id="41" dur="500" fill="hold"/>
                                        <p:tgtEl>
                                          <p:spTgt spid="108"/>
                                        </p:tgtEl>
                                        <p:attrNameLst>
                                          <p:attrName>ppt_w</p:attrName>
                                        </p:attrNameLst>
                                      </p:cBhvr>
                                      <p:tavLst>
                                        <p:tav tm="0">
                                          <p:val>
                                            <p:fltVal val="0"/>
                                          </p:val>
                                        </p:tav>
                                        <p:tav tm="100000">
                                          <p:val>
                                            <p:strVal val="#ppt_w"/>
                                          </p:val>
                                        </p:tav>
                                      </p:tavLst>
                                    </p:anim>
                                    <p:anim calcmode="lin" valueType="num">
                                      <p:cBhvr>
                                        <p:cTn id="42" dur="500" fill="hold"/>
                                        <p:tgtEl>
                                          <p:spTgt spid="108"/>
                                        </p:tgtEl>
                                        <p:attrNameLst>
                                          <p:attrName>ppt_h</p:attrName>
                                        </p:attrNameLst>
                                      </p:cBhvr>
                                      <p:tavLst>
                                        <p:tav tm="0">
                                          <p:val>
                                            <p:fltVal val="0"/>
                                          </p:val>
                                        </p:tav>
                                        <p:tav tm="100000">
                                          <p:val>
                                            <p:strVal val="#ppt_h"/>
                                          </p:val>
                                        </p:tav>
                                      </p:tavLst>
                                    </p:anim>
                                    <p:animEffect transition="in" filter="fade">
                                      <p:cBhvr>
                                        <p:cTn id="43" dur="500"/>
                                        <p:tgtEl>
                                          <p:spTgt spid="108"/>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anim calcmode="lin" valueType="num">
                                      <p:cBhvr>
                                        <p:cTn id="53" dur="500" fill="hold"/>
                                        <p:tgtEl>
                                          <p:spTgt spid="105"/>
                                        </p:tgtEl>
                                        <p:attrNameLst>
                                          <p:attrName>ppt_w</p:attrName>
                                        </p:attrNameLst>
                                      </p:cBhvr>
                                      <p:tavLst>
                                        <p:tav tm="0">
                                          <p:val>
                                            <p:fltVal val="0"/>
                                          </p:val>
                                        </p:tav>
                                        <p:tav tm="100000">
                                          <p:val>
                                            <p:strVal val="#ppt_w"/>
                                          </p:val>
                                        </p:tav>
                                      </p:tavLst>
                                    </p:anim>
                                    <p:anim calcmode="lin" valueType="num">
                                      <p:cBhvr>
                                        <p:cTn id="54" dur="500" fill="hold"/>
                                        <p:tgtEl>
                                          <p:spTgt spid="105"/>
                                        </p:tgtEl>
                                        <p:attrNameLst>
                                          <p:attrName>ppt_h</p:attrName>
                                        </p:attrNameLst>
                                      </p:cBhvr>
                                      <p:tavLst>
                                        <p:tav tm="0">
                                          <p:val>
                                            <p:fltVal val="0"/>
                                          </p:val>
                                        </p:tav>
                                        <p:tav tm="100000">
                                          <p:val>
                                            <p:strVal val="#ppt_h"/>
                                          </p:val>
                                        </p:tav>
                                      </p:tavLst>
                                    </p:anim>
                                    <p:animEffect transition="in" filter="fade">
                                      <p:cBhvr>
                                        <p:cTn id="55" dur="500"/>
                                        <p:tgtEl>
                                          <p:spTgt spid="10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07"/>
                                        </p:tgtEl>
                                        <p:attrNameLst>
                                          <p:attrName>style.visibility</p:attrName>
                                        </p:attrNameLst>
                                      </p:cBhvr>
                                      <p:to>
                                        <p:strVal val="visible"/>
                                      </p:to>
                                    </p:set>
                                    <p:anim calcmode="lin" valueType="num">
                                      <p:cBhvr>
                                        <p:cTn id="58" dur="500" fill="hold"/>
                                        <p:tgtEl>
                                          <p:spTgt spid="107"/>
                                        </p:tgtEl>
                                        <p:attrNameLst>
                                          <p:attrName>ppt_w</p:attrName>
                                        </p:attrNameLst>
                                      </p:cBhvr>
                                      <p:tavLst>
                                        <p:tav tm="0">
                                          <p:val>
                                            <p:fltVal val="0"/>
                                          </p:val>
                                        </p:tav>
                                        <p:tav tm="100000">
                                          <p:val>
                                            <p:strVal val="#ppt_w"/>
                                          </p:val>
                                        </p:tav>
                                      </p:tavLst>
                                    </p:anim>
                                    <p:anim calcmode="lin" valueType="num">
                                      <p:cBhvr>
                                        <p:cTn id="59" dur="500" fill="hold"/>
                                        <p:tgtEl>
                                          <p:spTgt spid="107"/>
                                        </p:tgtEl>
                                        <p:attrNameLst>
                                          <p:attrName>ppt_h</p:attrName>
                                        </p:attrNameLst>
                                      </p:cBhvr>
                                      <p:tavLst>
                                        <p:tav tm="0">
                                          <p:val>
                                            <p:fltVal val="0"/>
                                          </p:val>
                                        </p:tav>
                                        <p:tav tm="100000">
                                          <p:val>
                                            <p:strVal val="#ppt_h"/>
                                          </p:val>
                                        </p:tav>
                                      </p:tavLst>
                                    </p:anim>
                                    <p:animEffect transition="in" filter="fade">
                                      <p:cBhvr>
                                        <p:cTn id="60" dur="500"/>
                                        <p:tgtEl>
                                          <p:spTgt spid="107"/>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1000"/>
                                        <p:tgtEl>
                                          <p:spTgt spid="4"/>
                                        </p:tgtEl>
                                      </p:cBhvr>
                                    </p:animEffect>
                                    <p:anim calcmode="lin" valueType="num">
                                      <p:cBhvr>
                                        <p:cTn id="66" dur="1000" fill="hold"/>
                                        <p:tgtEl>
                                          <p:spTgt spid="4"/>
                                        </p:tgtEl>
                                        <p:attrNameLst>
                                          <p:attrName>ppt_x</p:attrName>
                                        </p:attrNameLst>
                                      </p:cBhvr>
                                      <p:tavLst>
                                        <p:tav tm="0">
                                          <p:val>
                                            <p:strVal val="#ppt_x"/>
                                          </p:val>
                                        </p:tav>
                                        <p:tav tm="100000">
                                          <p:val>
                                            <p:strVal val="#ppt_x"/>
                                          </p:val>
                                        </p:tav>
                                      </p:tavLst>
                                    </p:anim>
                                    <p:anim calcmode="lin" valueType="num">
                                      <p:cBhvr>
                                        <p:cTn id="67" dur="1000" fill="hold"/>
                                        <p:tgtEl>
                                          <p:spTgt spid="4"/>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1000"/>
                                        <p:tgtEl>
                                          <p:spTgt spid="5"/>
                                        </p:tgtEl>
                                      </p:cBhvr>
                                    </p:animEffect>
                                    <p:anim calcmode="lin" valueType="num">
                                      <p:cBhvr>
                                        <p:cTn id="71" dur="1000" fill="hold"/>
                                        <p:tgtEl>
                                          <p:spTgt spid="5"/>
                                        </p:tgtEl>
                                        <p:attrNameLst>
                                          <p:attrName>ppt_x</p:attrName>
                                        </p:attrNameLst>
                                      </p:cBhvr>
                                      <p:tavLst>
                                        <p:tav tm="0">
                                          <p:val>
                                            <p:strVal val="#ppt_x"/>
                                          </p:val>
                                        </p:tav>
                                        <p:tav tm="100000">
                                          <p:val>
                                            <p:strVal val="#ppt_x"/>
                                          </p:val>
                                        </p:tav>
                                      </p:tavLst>
                                    </p:anim>
                                    <p:anim calcmode="lin" valueType="num">
                                      <p:cBhvr>
                                        <p:cTn id="72" dur="1000" fill="hold"/>
                                        <p:tgtEl>
                                          <p:spTgt spid="5"/>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1000"/>
                                        <p:tgtEl>
                                          <p:spTgt spid="6"/>
                                        </p:tgtEl>
                                      </p:cBhvr>
                                    </p:animEffect>
                                    <p:anim calcmode="lin" valueType="num">
                                      <p:cBhvr>
                                        <p:cTn id="76" dur="1000" fill="hold"/>
                                        <p:tgtEl>
                                          <p:spTgt spid="6"/>
                                        </p:tgtEl>
                                        <p:attrNameLst>
                                          <p:attrName>ppt_x</p:attrName>
                                        </p:attrNameLst>
                                      </p:cBhvr>
                                      <p:tavLst>
                                        <p:tav tm="0">
                                          <p:val>
                                            <p:strVal val="#ppt_x"/>
                                          </p:val>
                                        </p:tav>
                                        <p:tav tm="100000">
                                          <p:val>
                                            <p:strVal val="#ppt_x"/>
                                          </p:val>
                                        </p:tav>
                                      </p:tavLst>
                                    </p:anim>
                                    <p:anim calcmode="lin" valueType="num">
                                      <p:cBhvr>
                                        <p:cTn id="77" dur="1000" fill="hold"/>
                                        <p:tgtEl>
                                          <p:spTgt spid="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1000"/>
                                        <p:tgtEl>
                                          <p:spTgt spid="7"/>
                                        </p:tgtEl>
                                      </p:cBhvr>
                                    </p:animEffect>
                                    <p:anim calcmode="lin" valueType="num">
                                      <p:cBhvr>
                                        <p:cTn id="81" dur="1000" fill="hold"/>
                                        <p:tgtEl>
                                          <p:spTgt spid="7"/>
                                        </p:tgtEl>
                                        <p:attrNameLst>
                                          <p:attrName>ppt_x</p:attrName>
                                        </p:attrNameLst>
                                      </p:cBhvr>
                                      <p:tavLst>
                                        <p:tav tm="0">
                                          <p:val>
                                            <p:strVal val="#ppt_x"/>
                                          </p:val>
                                        </p:tav>
                                        <p:tav tm="100000">
                                          <p:val>
                                            <p:strVal val="#ppt_x"/>
                                          </p:val>
                                        </p:tav>
                                      </p:tavLst>
                                    </p:anim>
                                    <p:anim calcmode="lin" valueType="num">
                                      <p:cBhvr>
                                        <p:cTn id="82" dur="1000" fill="hold"/>
                                        <p:tgtEl>
                                          <p:spTgt spid="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1000"/>
                                        <p:tgtEl>
                                          <p:spTgt spid="8"/>
                                        </p:tgtEl>
                                      </p:cBhvr>
                                    </p:animEffect>
                                    <p:anim calcmode="lin" valueType="num">
                                      <p:cBhvr>
                                        <p:cTn id="86" dur="1000" fill="hold"/>
                                        <p:tgtEl>
                                          <p:spTgt spid="8"/>
                                        </p:tgtEl>
                                        <p:attrNameLst>
                                          <p:attrName>ppt_x</p:attrName>
                                        </p:attrNameLst>
                                      </p:cBhvr>
                                      <p:tavLst>
                                        <p:tav tm="0">
                                          <p:val>
                                            <p:strVal val="#ppt_x"/>
                                          </p:val>
                                        </p:tav>
                                        <p:tav tm="100000">
                                          <p:val>
                                            <p:strVal val="#ppt_x"/>
                                          </p:val>
                                        </p:tav>
                                      </p:tavLst>
                                    </p:anim>
                                    <p:anim calcmode="lin" valueType="num">
                                      <p:cBhvr>
                                        <p:cTn id="87" dur="1000" fill="hold"/>
                                        <p:tgtEl>
                                          <p:spTgt spid="8"/>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1000"/>
                                        <p:tgtEl>
                                          <p:spTgt spid="9"/>
                                        </p:tgtEl>
                                      </p:cBhvr>
                                    </p:animEffect>
                                    <p:anim calcmode="lin" valueType="num">
                                      <p:cBhvr>
                                        <p:cTn id="91" dur="1000" fill="hold"/>
                                        <p:tgtEl>
                                          <p:spTgt spid="9"/>
                                        </p:tgtEl>
                                        <p:attrNameLst>
                                          <p:attrName>ppt_x</p:attrName>
                                        </p:attrNameLst>
                                      </p:cBhvr>
                                      <p:tavLst>
                                        <p:tav tm="0">
                                          <p:val>
                                            <p:strVal val="#ppt_x"/>
                                          </p:val>
                                        </p:tav>
                                        <p:tav tm="100000">
                                          <p:val>
                                            <p:strVal val="#ppt_x"/>
                                          </p:val>
                                        </p:tav>
                                      </p:tavLst>
                                    </p:anim>
                                    <p:anim calcmode="lin" valueType="num">
                                      <p:cBhvr>
                                        <p:cTn id="92" dur="1000" fill="hold"/>
                                        <p:tgtEl>
                                          <p:spTgt spid="9"/>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1000"/>
                                        <p:tgtEl>
                                          <p:spTgt spid="10"/>
                                        </p:tgtEl>
                                      </p:cBhvr>
                                    </p:animEffect>
                                    <p:anim calcmode="lin" valueType="num">
                                      <p:cBhvr>
                                        <p:cTn id="96" dur="1000" fill="hold"/>
                                        <p:tgtEl>
                                          <p:spTgt spid="10"/>
                                        </p:tgtEl>
                                        <p:attrNameLst>
                                          <p:attrName>ppt_x</p:attrName>
                                        </p:attrNameLst>
                                      </p:cBhvr>
                                      <p:tavLst>
                                        <p:tav tm="0">
                                          <p:val>
                                            <p:strVal val="#ppt_x"/>
                                          </p:val>
                                        </p:tav>
                                        <p:tav tm="100000">
                                          <p:val>
                                            <p:strVal val="#ppt_x"/>
                                          </p:val>
                                        </p:tav>
                                      </p:tavLst>
                                    </p:anim>
                                    <p:anim calcmode="lin" valueType="num">
                                      <p:cBhvr>
                                        <p:cTn id="97" dur="1000" fill="hold"/>
                                        <p:tgtEl>
                                          <p:spTgt spid="10"/>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fade">
                                      <p:cBhvr>
                                        <p:cTn id="100" dur="1000"/>
                                        <p:tgtEl>
                                          <p:spTgt spid="11"/>
                                        </p:tgtEl>
                                      </p:cBhvr>
                                    </p:animEffect>
                                    <p:anim calcmode="lin" valueType="num">
                                      <p:cBhvr>
                                        <p:cTn id="101" dur="1000" fill="hold"/>
                                        <p:tgtEl>
                                          <p:spTgt spid="11"/>
                                        </p:tgtEl>
                                        <p:attrNameLst>
                                          <p:attrName>ppt_x</p:attrName>
                                        </p:attrNameLst>
                                      </p:cBhvr>
                                      <p:tavLst>
                                        <p:tav tm="0">
                                          <p:val>
                                            <p:strVal val="#ppt_x"/>
                                          </p:val>
                                        </p:tav>
                                        <p:tav tm="100000">
                                          <p:val>
                                            <p:strVal val="#ppt_x"/>
                                          </p:val>
                                        </p:tav>
                                      </p:tavLst>
                                    </p:anim>
                                    <p:anim calcmode="lin" valueType="num">
                                      <p:cBhvr>
                                        <p:cTn id="102" dur="1000" fill="hold"/>
                                        <p:tgtEl>
                                          <p:spTgt spid="11"/>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1000"/>
                                        <p:tgtEl>
                                          <p:spTgt spid="12"/>
                                        </p:tgtEl>
                                      </p:cBhvr>
                                    </p:animEffect>
                                    <p:anim calcmode="lin" valueType="num">
                                      <p:cBhvr>
                                        <p:cTn id="106" dur="1000" fill="hold"/>
                                        <p:tgtEl>
                                          <p:spTgt spid="12"/>
                                        </p:tgtEl>
                                        <p:attrNameLst>
                                          <p:attrName>ppt_x</p:attrName>
                                        </p:attrNameLst>
                                      </p:cBhvr>
                                      <p:tavLst>
                                        <p:tav tm="0">
                                          <p:val>
                                            <p:strVal val="#ppt_x"/>
                                          </p:val>
                                        </p:tav>
                                        <p:tav tm="100000">
                                          <p:val>
                                            <p:strVal val="#ppt_x"/>
                                          </p:val>
                                        </p:tav>
                                      </p:tavLst>
                                    </p:anim>
                                    <p:anim calcmode="lin" valueType="num">
                                      <p:cBhvr>
                                        <p:cTn id="107" dur="1000" fill="hold"/>
                                        <p:tgtEl>
                                          <p:spTgt spid="12"/>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3"/>
                                        </p:tgtEl>
                                        <p:attrNameLst>
                                          <p:attrName>style.visibility</p:attrName>
                                        </p:attrNameLst>
                                      </p:cBhvr>
                                      <p:to>
                                        <p:strVal val="visible"/>
                                      </p:to>
                                    </p:set>
                                    <p:animEffect transition="in" filter="fade">
                                      <p:cBhvr>
                                        <p:cTn id="110" dur="1000"/>
                                        <p:tgtEl>
                                          <p:spTgt spid="13"/>
                                        </p:tgtEl>
                                      </p:cBhvr>
                                    </p:animEffect>
                                    <p:anim calcmode="lin" valueType="num">
                                      <p:cBhvr>
                                        <p:cTn id="111" dur="1000" fill="hold"/>
                                        <p:tgtEl>
                                          <p:spTgt spid="13"/>
                                        </p:tgtEl>
                                        <p:attrNameLst>
                                          <p:attrName>ppt_x</p:attrName>
                                        </p:attrNameLst>
                                      </p:cBhvr>
                                      <p:tavLst>
                                        <p:tav tm="0">
                                          <p:val>
                                            <p:strVal val="#ppt_x"/>
                                          </p:val>
                                        </p:tav>
                                        <p:tav tm="100000">
                                          <p:val>
                                            <p:strVal val="#ppt_x"/>
                                          </p:val>
                                        </p:tav>
                                      </p:tavLst>
                                    </p:anim>
                                    <p:anim calcmode="lin" valueType="num">
                                      <p:cBhvr>
                                        <p:cTn id="112" dur="1000" fill="hold"/>
                                        <p:tgtEl>
                                          <p:spTgt spid="1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fade">
                                      <p:cBhvr>
                                        <p:cTn id="115" dur="1000"/>
                                        <p:tgtEl>
                                          <p:spTgt spid="14"/>
                                        </p:tgtEl>
                                      </p:cBhvr>
                                    </p:animEffect>
                                    <p:anim calcmode="lin" valueType="num">
                                      <p:cBhvr>
                                        <p:cTn id="116" dur="1000" fill="hold"/>
                                        <p:tgtEl>
                                          <p:spTgt spid="14"/>
                                        </p:tgtEl>
                                        <p:attrNameLst>
                                          <p:attrName>ppt_x</p:attrName>
                                        </p:attrNameLst>
                                      </p:cBhvr>
                                      <p:tavLst>
                                        <p:tav tm="0">
                                          <p:val>
                                            <p:strVal val="#ppt_x"/>
                                          </p:val>
                                        </p:tav>
                                        <p:tav tm="100000">
                                          <p:val>
                                            <p:strVal val="#ppt_x"/>
                                          </p:val>
                                        </p:tav>
                                      </p:tavLst>
                                    </p:anim>
                                    <p:anim calcmode="lin" valueType="num">
                                      <p:cBhvr>
                                        <p:cTn id="117" dur="1000" fill="hold"/>
                                        <p:tgtEl>
                                          <p:spTgt spid="14"/>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1000"/>
                                        <p:tgtEl>
                                          <p:spTgt spid="15"/>
                                        </p:tgtEl>
                                      </p:cBhvr>
                                    </p:animEffect>
                                    <p:anim calcmode="lin" valueType="num">
                                      <p:cBhvr>
                                        <p:cTn id="121" dur="1000" fill="hold"/>
                                        <p:tgtEl>
                                          <p:spTgt spid="15"/>
                                        </p:tgtEl>
                                        <p:attrNameLst>
                                          <p:attrName>ppt_x</p:attrName>
                                        </p:attrNameLst>
                                      </p:cBhvr>
                                      <p:tavLst>
                                        <p:tav tm="0">
                                          <p:val>
                                            <p:strVal val="#ppt_x"/>
                                          </p:val>
                                        </p:tav>
                                        <p:tav tm="100000">
                                          <p:val>
                                            <p:strVal val="#ppt_x"/>
                                          </p:val>
                                        </p:tav>
                                      </p:tavLst>
                                    </p:anim>
                                    <p:anim calcmode="lin" valueType="num">
                                      <p:cBhvr>
                                        <p:cTn id="122" dur="1000" fill="hold"/>
                                        <p:tgtEl>
                                          <p:spTgt spid="15"/>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16"/>
                                        </p:tgtEl>
                                        <p:attrNameLst>
                                          <p:attrName>style.visibility</p:attrName>
                                        </p:attrNameLst>
                                      </p:cBhvr>
                                      <p:to>
                                        <p:strVal val="visible"/>
                                      </p:to>
                                    </p:set>
                                    <p:animEffect transition="in" filter="fade">
                                      <p:cBhvr>
                                        <p:cTn id="125" dur="1000"/>
                                        <p:tgtEl>
                                          <p:spTgt spid="16"/>
                                        </p:tgtEl>
                                      </p:cBhvr>
                                    </p:animEffect>
                                    <p:anim calcmode="lin" valueType="num">
                                      <p:cBhvr>
                                        <p:cTn id="126" dur="1000" fill="hold"/>
                                        <p:tgtEl>
                                          <p:spTgt spid="16"/>
                                        </p:tgtEl>
                                        <p:attrNameLst>
                                          <p:attrName>ppt_x</p:attrName>
                                        </p:attrNameLst>
                                      </p:cBhvr>
                                      <p:tavLst>
                                        <p:tav tm="0">
                                          <p:val>
                                            <p:strVal val="#ppt_x"/>
                                          </p:val>
                                        </p:tav>
                                        <p:tav tm="100000">
                                          <p:val>
                                            <p:strVal val="#ppt_x"/>
                                          </p:val>
                                        </p:tav>
                                      </p:tavLst>
                                    </p:anim>
                                    <p:anim calcmode="lin" valueType="num">
                                      <p:cBhvr>
                                        <p:cTn id="127" dur="1000" fill="hold"/>
                                        <p:tgtEl>
                                          <p:spTgt spid="16"/>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17"/>
                                        </p:tgtEl>
                                        <p:attrNameLst>
                                          <p:attrName>style.visibility</p:attrName>
                                        </p:attrNameLst>
                                      </p:cBhvr>
                                      <p:to>
                                        <p:strVal val="visible"/>
                                      </p:to>
                                    </p:set>
                                    <p:animEffect transition="in" filter="fade">
                                      <p:cBhvr>
                                        <p:cTn id="130" dur="1000"/>
                                        <p:tgtEl>
                                          <p:spTgt spid="17"/>
                                        </p:tgtEl>
                                      </p:cBhvr>
                                    </p:animEffect>
                                    <p:anim calcmode="lin" valueType="num">
                                      <p:cBhvr>
                                        <p:cTn id="131" dur="1000" fill="hold"/>
                                        <p:tgtEl>
                                          <p:spTgt spid="17"/>
                                        </p:tgtEl>
                                        <p:attrNameLst>
                                          <p:attrName>ppt_x</p:attrName>
                                        </p:attrNameLst>
                                      </p:cBhvr>
                                      <p:tavLst>
                                        <p:tav tm="0">
                                          <p:val>
                                            <p:strVal val="#ppt_x"/>
                                          </p:val>
                                        </p:tav>
                                        <p:tav tm="100000">
                                          <p:val>
                                            <p:strVal val="#ppt_x"/>
                                          </p:val>
                                        </p:tav>
                                      </p:tavLst>
                                    </p:anim>
                                    <p:anim calcmode="lin" valueType="num">
                                      <p:cBhvr>
                                        <p:cTn id="132" dur="1000" fill="hold"/>
                                        <p:tgtEl>
                                          <p:spTgt spid="17"/>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18"/>
                                        </p:tgtEl>
                                        <p:attrNameLst>
                                          <p:attrName>style.visibility</p:attrName>
                                        </p:attrNameLst>
                                      </p:cBhvr>
                                      <p:to>
                                        <p:strVal val="visible"/>
                                      </p:to>
                                    </p:set>
                                    <p:animEffect transition="in" filter="fade">
                                      <p:cBhvr>
                                        <p:cTn id="135" dur="1000"/>
                                        <p:tgtEl>
                                          <p:spTgt spid="18"/>
                                        </p:tgtEl>
                                      </p:cBhvr>
                                    </p:animEffect>
                                    <p:anim calcmode="lin" valueType="num">
                                      <p:cBhvr>
                                        <p:cTn id="136" dur="1000" fill="hold"/>
                                        <p:tgtEl>
                                          <p:spTgt spid="18"/>
                                        </p:tgtEl>
                                        <p:attrNameLst>
                                          <p:attrName>ppt_x</p:attrName>
                                        </p:attrNameLst>
                                      </p:cBhvr>
                                      <p:tavLst>
                                        <p:tav tm="0">
                                          <p:val>
                                            <p:strVal val="#ppt_x"/>
                                          </p:val>
                                        </p:tav>
                                        <p:tav tm="100000">
                                          <p:val>
                                            <p:strVal val="#ppt_x"/>
                                          </p:val>
                                        </p:tav>
                                      </p:tavLst>
                                    </p:anim>
                                    <p:anim calcmode="lin" valueType="num">
                                      <p:cBhvr>
                                        <p:cTn id="137" dur="1000" fill="hold"/>
                                        <p:tgtEl>
                                          <p:spTgt spid="18"/>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1000"/>
                                        <p:tgtEl>
                                          <p:spTgt spid="19"/>
                                        </p:tgtEl>
                                      </p:cBhvr>
                                    </p:animEffect>
                                    <p:anim calcmode="lin" valueType="num">
                                      <p:cBhvr>
                                        <p:cTn id="141" dur="1000" fill="hold"/>
                                        <p:tgtEl>
                                          <p:spTgt spid="19"/>
                                        </p:tgtEl>
                                        <p:attrNameLst>
                                          <p:attrName>ppt_x</p:attrName>
                                        </p:attrNameLst>
                                      </p:cBhvr>
                                      <p:tavLst>
                                        <p:tav tm="0">
                                          <p:val>
                                            <p:strVal val="#ppt_x"/>
                                          </p:val>
                                        </p:tav>
                                        <p:tav tm="100000">
                                          <p:val>
                                            <p:strVal val="#ppt_x"/>
                                          </p:val>
                                        </p:tav>
                                      </p:tavLst>
                                    </p:anim>
                                    <p:anim calcmode="lin" valueType="num">
                                      <p:cBhvr>
                                        <p:cTn id="142" dur="1000" fill="hold"/>
                                        <p:tgtEl>
                                          <p:spTgt spid="19"/>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20"/>
                                        </p:tgtEl>
                                        <p:attrNameLst>
                                          <p:attrName>style.visibility</p:attrName>
                                        </p:attrNameLst>
                                      </p:cBhvr>
                                      <p:to>
                                        <p:strVal val="visible"/>
                                      </p:to>
                                    </p:set>
                                    <p:animEffect transition="in" filter="fade">
                                      <p:cBhvr>
                                        <p:cTn id="145" dur="1000"/>
                                        <p:tgtEl>
                                          <p:spTgt spid="20"/>
                                        </p:tgtEl>
                                      </p:cBhvr>
                                    </p:animEffect>
                                    <p:anim calcmode="lin" valueType="num">
                                      <p:cBhvr>
                                        <p:cTn id="146" dur="1000" fill="hold"/>
                                        <p:tgtEl>
                                          <p:spTgt spid="20"/>
                                        </p:tgtEl>
                                        <p:attrNameLst>
                                          <p:attrName>ppt_x</p:attrName>
                                        </p:attrNameLst>
                                      </p:cBhvr>
                                      <p:tavLst>
                                        <p:tav tm="0">
                                          <p:val>
                                            <p:strVal val="#ppt_x"/>
                                          </p:val>
                                        </p:tav>
                                        <p:tav tm="100000">
                                          <p:val>
                                            <p:strVal val="#ppt_x"/>
                                          </p:val>
                                        </p:tav>
                                      </p:tavLst>
                                    </p:anim>
                                    <p:anim calcmode="lin" valueType="num">
                                      <p:cBhvr>
                                        <p:cTn id="147" dur="1000" fill="hold"/>
                                        <p:tgtEl>
                                          <p:spTgt spid="20"/>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21"/>
                                        </p:tgtEl>
                                        <p:attrNameLst>
                                          <p:attrName>style.visibility</p:attrName>
                                        </p:attrNameLst>
                                      </p:cBhvr>
                                      <p:to>
                                        <p:strVal val="visible"/>
                                      </p:to>
                                    </p:set>
                                    <p:animEffect transition="in" filter="fade">
                                      <p:cBhvr>
                                        <p:cTn id="150" dur="1000"/>
                                        <p:tgtEl>
                                          <p:spTgt spid="21"/>
                                        </p:tgtEl>
                                      </p:cBhvr>
                                    </p:animEffect>
                                    <p:anim calcmode="lin" valueType="num">
                                      <p:cBhvr>
                                        <p:cTn id="151" dur="1000" fill="hold"/>
                                        <p:tgtEl>
                                          <p:spTgt spid="21"/>
                                        </p:tgtEl>
                                        <p:attrNameLst>
                                          <p:attrName>ppt_x</p:attrName>
                                        </p:attrNameLst>
                                      </p:cBhvr>
                                      <p:tavLst>
                                        <p:tav tm="0">
                                          <p:val>
                                            <p:strVal val="#ppt_x"/>
                                          </p:val>
                                        </p:tav>
                                        <p:tav tm="100000">
                                          <p:val>
                                            <p:strVal val="#ppt_x"/>
                                          </p:val>
                                        </p:tav>
                                      </p:tavLst>
                                    </p:anim>
                                    <p:anim calcmode="lin" valueType="num">
                                      <p:cBhvr>
                                        <p:cTn id="152" dur="1000" fill="hold"/>
                                        <p:tgtEl>
                                          <p:spTgt spid="21"/>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22"/>
                                        </p:tgtEl>
                                        <p:attrNameLst>
                                          <p:attrName>style.visibility</p:attrName>
                                        </p:attrNameLst>
                                      </p:cBhvr>
                                      <p:to>
                                        <p:strVal val="visible"/>
                                      </p:to>
                                    </p:set>
                                    <p:animEffect transition="in" filter="fade">
                                      <p:cBhvr>
                                        <p:cTn id="155" dur="1000"/>
                                        <p:tgtEl>
                                          <p:spTgt spid="22"/>
                                        </p:tgtEl>
                                      </p:cBhvr>
                                    </p:animEffect>
                                    <p:anim calcmode="lin" valueType="num">
                                      <p:cBhvr>
                                        <p:cTn id="156" dur="1000" fill="hold"/>
                                        <p:tgtEl>
                                          <p:spTgt spid="22"/>
                                        </p:tgtEl>
                                        <p:attrNameLst>
                                          <p:attrName>ppt_x</p:attrName>
                                        </p:attrNameLst>
                                      </p:cBhvr>
                                      <p:tavLst>
                                        <p:tav tm="0">
                                          <p:val>
                                            <p:strVal val="#ppt_x"/>
                                          </p:val>
                                        </p:tav>
                                        <p:tav tm="100000">
                                          <p:val>
                                            <p:strVal val="#ppt_x"/>
                                          </p:val>
                                        </p:tav>
                                      </p:tavLst>
                                    </p:anim>
                                    <p:anim calcmode="lin" valueType="num">
                                      <p:cBhvr>
                                        <p:cTn id="157" dur="1000" fill="hold"/>
                                        <p:tgtEl>
                                          <p:spTgt spid="22"/>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fade">
                                      <p:cBhvr>
                                        <p:cTn id="160" dur="1000"/>
                                        <p:tgtEl>
                                          <p:spTgt spid="23"/>
                                        </p:tgtEl>
                                      </p:cBhvr>
                                    </p:animEffect>
                                    <p:anim calcmode="lin" valueType="num">
                                      <p:cBhvr>
                                        <p:cTn id="161" dur="1000" fill="hold"/>
                                        <p:tgtEl>
                                          <p:spTgt spid="23"/>
                                        </p:tgtEl>
                                        <p:attrNameLst>
                                          <p:attrName>ppt_x</p:attrName>
                                        </p:attrNameLst>
                                      </p:cBhvr>
                                      <p:tavLst>
                                        <p:tav tm="0">
                                          <p:val>
                                            <p:strVal val="#ppt_x"/>
                                          </p:val>
                                        </p:tav>
                                        <p:tav tm="100000">
                                          <p:val>
                                            <p:strVal val="#ppt_x"/>
                                          </p:val>
                                        </p:tav>
                                      </p:tavLst>
                                    </p:anim>
                                    <p:anim calcmode="lin" valueType="num">
                                      <p:cBhvr>
                                        <p:cTn id="162" dur="1000" fill="hold"/>
                                        <p:tgtEl>
                                          <p:spTgt spid="23"/>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24"/>
                                        </p:tgtEl>
                                        <p:attrNameLst>
                                          <p:attrName>style.visibility</p:attrName>
                                        </p:attrNameLst>
                                      </p:cBhvr>
                                      <p:to>
                                        <p:strVal val="visible"/>
                                      </p:to>
                                    </p:set>
                                    <p:animEffect transition="in" filter="fade">
                                      <p:cBhvr>
                                        <p:cTn id="165" dur="1000"/>
                                        <p:tgtEl>
                                          <p:spTgt spid="24"/>
                                        </p:tgtEl>
                                      </p:cBhvr>
                                    </p:animEffect>
                                    <p:anim calcmode="lin" valueType="num">
                                      <p:cBhvr>
                                        <p:cTn id="166" dur="1000" fill="hold"/>
                                        <p:tgtEl>
                                          <p:spTgt spid="24"/>
                                        </p:tgtEl>
                                        <p:attrNameLst>
                                          <p:attrName>ppt_x</p:attrName>
                                        </p:attrNameLst>
                                      </p:cBhvr>
                                      <p:tavLst>
                                        <p:tav tm="0">
                                          <p:val>
                                            <p:strVal val="#ppt_x"/>
                                          </p:val>
                                        </p:tav>
                                        <p:tav tm="100000">
                                          <p:val>
                                            <p:strVal val="#ppt_x"/>
                                          </p:val>
                                        </p:tav>
                                      </p:tavLst>
                                    </p:anim>
                                    <p:anim calcmode="lin" valueType="num">
                                      <p:cBhvr>
                                        <p:cTn id="167" dur="1000" fill="hold"/>
                                        <p:tgtEl>
                                          <p:spTgt spid="24"/>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25"/>
                                        </p:tgtEl>
                                        <p:attrNameLst>
                                          <p:attrName>style.visibility</p:attrName>
                                        </p:attrNameLst>
                                      </p:cBhvr>
                                      <p:to>
                                        <p:strVal val="visible"/>
                                      </p:to>
                                    </p:set>
                                    <p:animEffect transition="in" filter="fade">
                                      <p:cBhvr>
                                        <p:cTn id="170" dur="1000"/>
                                        <p:tgtEl>
                                          <p:spTgt spid="25"/>
                                        </p:tgtEl>
                                      </p:cBhvr>
                                    </p:animEffect>
                                    <p:anim calcmode="lin" valueType="num">
                                      <p:cBhvr>
                                        <p:cTn id="171" dur="1000" fill="hold"/>
                                        <p:tgtEl>
                                          <p:spTgt spid="25"/>
                                        </p:tgtEl>
                                        <p:attrNameLst>
                                          <p:attrName>ppt_x</p:attrName>
                                        </p:attrNameLst>
                                      </p:cBhvr>
                                      <p:tavLst>
                                        <p:tav tm="0">
                                          <p:val>
                                            <p:strVal val="#ppt_x"/>
                                          </p:val>
                                        </p:tav>
                                        <p:tav tm="100000">
                                          <p:val>
                                            <p:strVal val="#ppt_x"/>
                                          </p:val>
                                        </p:tav>
                                      </p:tavLst>
                                    </p:anim>
                                    <p:anim calcmode="lin" valueType="num">
                                      <p:cBhvr>
                                        <p:cTn id="17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10" grpId="0"/>
      <p:bldP spid="12" grpId="0"/>
      <p:bldP spid="13" grpId="0"/>
      <p:bldP spid="14" grpId="0"/>
      <p:bldP spid="16" grpId="0" animBg="1"/>
      <p:bldP spid="17" grpId="0" animBg="1"/>
      <p:bldP spid="18" grpId="0" animBg="1"/>
      <p:bldP spid="19" grpId="0" animBg="1"/>
      <p:bldP spid="20" grpId="0" animBg="1"/>
      <p:bldP spid="22" grpId="0"/>
      <p:bldP spid="23" grpId="0"/>
      <p:bldP spid="24" grpId="0"/>
      <p:bldP spid="25" grpId="0"/>
      <p:bldP spid="100" grpId="0" animBg="1"/>
      <p:bldP spid="101" grpId="0" animBg="1"/>
      <p:bldP spid="102" grpId="0" animBg="1"/>
      <p:bldP spid="103" grpId="0"/>
      <p:bldP spid="104" grpId="0"/>
      <p:bldP spid="105" grpId="0"/>
      <p:bldP spid="106" grpId="0" animBg="1"/>
      <p:bldP spid="107" grpId="0" animBg="1"/>
      <p:bldP spid="108" grpId="0" animBg="1"/>
      <p:bldP spid="10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MH_Other_1">
            <a:extLst>
              <a:ext uri="{FF2B5EF4-FFF2-40B4-BE49-F238E27FC236}">
                <a16:creationId xmlns:a16="http://schemas.microsoft.com/office/drawing/2014/main" id="{429C7768-9A1B-4835-BAB5-2ED2551F4573}"/>
              </a:ext>
            </a:extLst>
          </p:cNvPr>
          <p:cNvSpPr>
            <a:spLocks/>
          </p:cNvSpPr>
          <p:nvPr>
            <p:custDataLst>
              <p:tags r:id="rId2"/>
            </p:custDataLst>
          </p:nvPr>
        </p:nvSpPr>
        <p:spPr bwMode="auto">
          <a:xfrm>
            <a:off x="3277811" y="3603340"/>
            <a:ext cx="3024300" cy="2578301"/>
          </a:xfrm>
          <a:custGeom>
            <a:avLst/>
            <a:gdLst/>
            <a:ahLst/>
            <a:cxnLst>
              <a:cxn ang="0">
                <a:pos x="429" y="108"/>
              </a:cxn>
              <a:cxn ang="0">
                <a:pos x="429" y="108"/>
              </a:cxn>
              <a:cxn ang="0">
                <a:pos x="429" y="108"/>
              </a:cxn>
              <a:cxn ang="0">
                <a:pos x="307" y="108"/>
              </a:cxn>
              <a:cxn ang="0">
                <a:pos x="288" y="82"/>
              </a:cxn>
              <a:cxn ang="0">
                <a:pos x="291" y="68"/>
              </a:cxn>
              <a:cxn ang="0">
                <a:pos x="308" y="37"/>
              </a:cxn>
              <a:cxn ang="0">
                <a:pos x="269" y="0"/>
              </a:cxn>
              <a:cxn ang="0">
                <a:pos x="231" y="37"/>
              </a:cxn>
              <a:cxn ang="0">
                <a:pos x="249" y="69"/>
              </a:cxn>
              <a:cxn ang="0">
                <a:pos x="251" y="82"/>
              </a:cxn>
              <a:cxn ang="0">
                <a:pos x="232" y="108"/>
              </a:cxn>
              <a:cxn ang="0">
                <a:pos x="109" y="108"/>
              </a:cxn>
              <a:cxn ang="0">
                <a:pos x="109" y="230"/>
              </a:cxn>
              <a:cxn ang="0">
                <a:pos x="83" y="249"/>
              </a:cxn>
              <a:cxn ang="0">
                <a:pos x="69" y="246"/>
              </a:cxn>
              <a:cxn ang="0">
                <a:pos x="38" y="229"/>
              </a:cxn>
              <a:cxn ang="0">
                <a:pos x="0" y="268"/>
              </a:cxn>
              <a:cxn ang="0">
                <a:pos x="38" y="306"/>
              </a:cxn>
              <a:cxn ang="0">
                <a:pos x="70" y="288"/>
              </a:cxn>
              <a:cxn ang="0">
                <a:pos x="83" y="286"/>
              </a:cxn>
              <a:cxn ang="0">
                <a:pos x="109" y="305"/>
              </a:cxn>
              <a:cxn ang="0">
                <a:pos x="109" y="428"/>
              </a:cxn>
              <a:cxn ang="0">
                <a:pos x="219" y="428"/>
              </a:cxn>
              <a:cxn ang="0">
                <a:pos x="240" y="417"/>
              </a:cxn>
              <a:cxn ang="0">
                <a:pos x="235" y="403"/>
              </a:cxn>
              <a:cxn ang="0">
                <a:pos x="235" y="403"/>
              </a:cxn>
              <a:cxn ang="0">
                <a:pos x="220" y="369"/>
              </a:cxn>
              <a:cxn ang="0">
                <a:pos x="269" y="321"/>
              </a:cxn>
              <a:cxn ang="0">
                <a:pos x="317" y="369"/>
              </a:cxn>
              <a:cxn ang="0">
                <a:pos x="303" y="403"/>
              </a:cxn>
              <a:cxn ang="0">
                <a:pos x="303" y="403"/>
              </a:cxn>
              <a:cxn ang="0">
                <a:pos x="298" y="417"/>
              </a:cxn>
              <a:cxn ang="0">
                <a:pos x="319" y="428"/>
              </a:cxn>
              <a:cxn ang="0">
                <a:pos x="429" y="428"/>
              </a:cxn>
              <a:cxn ang="0">
                <a:pos x="429" y="317"/>
              </a:cxn>
              <a:cxn ang="0">
                <a:pos x="418" y="297"/>
              </a:cxn>
              <a:cxn ang="0">
                <a:pos x="404" y="302"/>
              </a:cxn>
              <a:cxn ang="0">
                <a:pos x="404" y="302"/>
              </a:cxn>
              <a:cxn ang="0">
                <a:pos x="370" y="316"/>
              </a:cxn>
              <a:cxn ang="0">
                <a:pos x="322" y="268"/>
              </a:cxn>
              <a:cxn ang="0">
                <a:pos x="370" y="219"/>
              </a:cxn>
              <a:cxn ang="0">
                <a:pos x="404" y="234"/>
              </a:cxn>
              <a:cxn ang="0">
                <a:pos x="404" y="234"/>
              </a:cxn>
              <a:cxn ang="0">
                <a:pos x="418" y="239"/>
              </a:cxn>
              <a:cxn ang="0">
                <a:pos x="429" y="219"/>
              </a:cxn>
              <a:cxn ang="0">
                <a:pos x="429" y="140"/>
              </a:cxn>
              <a:cxn ang="0">
                <a:pos x="429" y="140"/>
              </a:cxn>
              <a:cxn ang="0">
                <a:pos x="429" y="108"/>
              </a:cxn>
            </a:cxnLst>
            <a:rect l="0" t="0" r="r" b="b"/>
            <a:pathLst>
              <a:path w="429" h="428">
                <a:moveTo>
                  <a:pt x="429" y="108"/>
                </a:moveTo>
                <a:cubicBezTo>
                  <a:pt x="429" y="108"/>
                  <a:pt x="429" y="108"/>
                  <a:pt x="429" y="108"/>
                </a:cubicBezTo>
                <a:cubicBezTo>
                  <a:pt x="429" y="108"/>
                  <a:pt x="429" y="108"/>
                  <a:pt x="429" y="108"/>
                </a:cubicBezTo>
                <a:cubicBezTo>
                  <a:pt x="307" y="108"/>
                  <a:pt x="307" y="108"/>
                  <a:pt x="307" y="108"/>
                </a:cubicBezTo>
                <a:cubicBezTo>
                  <a:pt x="295" y="103"/>
                  <a:pt x="288" y="95"/>
                  <a:pt x="288" y="82"/>
                </a:cubicBezTo>
                <a:cubicBezTo>
                  <a:pt x="288" y="77"/>
                  <a:pt x="289" y="73"/>
                  <a:pt x="291" y="68"/>
                </a:cubicBezTo>
                <a:cubicBezTo>
                  <a:pt x="301" y="62"/>
                  <a:pt x="308" y="50"/>
                  <a:pt x="308" y="37"/>
                </a:cubicBezTo>
                <a:cubicBezTo>
                  <a:pt x="308" y="16"/>
                  <a:pt x="290" y="0"/>
                  <a:pt x="269" y="0"/>
                </a:cubicBezTo>
                <a:cubicBezTo>
                  <a:pt x="248" y="0"/>
                  <a:pt x="231" y="16"/>
                  <a:pt x="231" y="37"/>
                </a:cubicBezTo>
                <a:cubicBezTo>
                  <a:pt x="231" y="50"/>
                  <a:pt x="238" y="62"/>
                  <a:pt x="249" y="69"/>
                </a:cubicBezTo>
                <a:cubicBezTo>
                  <a:pt x="250" y="73"/>
                  <a:pt x="251" y="77"/>
                  <a:pt x="251" y="82"/>
                </a:cubicBezTo>
                <a:cubicBezTo>
                  <a:pt x="251" y="95"/>
                  <a:pt x="244" y="103"/>
                  <a:pt x="232" y="108"/>
                </a:cubicBezTo>
                <a:cubicBezTo>
                  <a:pt x="109" y="108"/>
                  <a:pt x="109" y="108"/>
                  <a:pt x="109" y="108"/>
                </a:cubicBezTo>
                <a:cubicBezTo>
                  <a:pt x="109" y="230"/>
                  <a:pt x="109" y="230"/>
                  <a:pt x="109" y="230"/>
                </a:cubicBezTo>
                <a:cubicBezTo>
                  <a:pt x="104" y="241"/>
                  <a:pt x="96" y="249"/>
                  <a:pt x="83" y="249"/>
                </a:cubicBezTo>
                <a:cubicBezTo>
                  <a:pt x="78" y="249"/>
                  <a:pt x="73" y="248"/>
                  <a:pt x="69" y="246"/>
                </a:cubicBezTo>
                <a:cubicBezTo>
                  <a:pt x="62" y="236"/>
                  <a:pt x="51" y="229"/>
                  <a:pt x="38" y="229"/>
                </a:cubicBezTo>
                <a:cubicBezTo>
                  <a:pt x="17" y="229"/>
                  <a:pt x="0" y="246"/>
                  <a:pt x="0" y="268"/>
                </a:cubicBezTo>
                <a:cubicBezTo>
                  <a:pt x="0" y="289"/>
                  <a:pt x="17" y="306"/>
                  <a:pt x="38" y="306"/>
                </a:cubicBezTo>
                <a:cubicBezTo>
                  <a:pt x="51" y="306"/>
                  <a:pt x="63" y="299"/>
                  <a:pt x="70" y="288"/>
                </a:cubicBezTo>
                <a:cubicBezTo>
                  <a:pt x="74" y="287"/>
                  <a:pt x="78" y="286"/>
                  <a:pt x="83" y="286"/>
                </a:cubicBezTo>
                <a:cubicBezTo>
                  <a:pt x="96" y="286"/>
                  <a:pt x="104" y="294"/>
                  <a:pt x="109" y="305"/>
                </a:cubicBezTo>
                <a:cubicBezTo>
                  <a:pt x="109" y="428"/>
                  <a:pt x="109" y="428"/>
                  <a:pt x="109" y="428"/>
                </a:cubicBezTo>
                <a:cubicBezTo>
                  <a:pt x="219" y="428"/>
                  <a:pt x="219" y="428"/>
                  <a:pt x="219" y="428"/>
                </a:cubicBezTo>
                <a:cubicBezTo>
                  <a:pt x="230" y="427"/>
                  <a:pt x="238" y="423"/>
                  <a:pt x="240" y="417"/>
                </a:cubicBezTo>
                <a:cubicBezTo>
                  <a:pt x="241" y="412"/>
                  <a:pt x="239" y="407"/>
                  <a:pt x="235" y="403"/>
                </a:cubicBezTo>
                <a:cubicBezTo>
                  <a:pt x="235" y="403"/>
                  <a:pt x="235" y="403"/>
                  <a:pt x="235" y="403"/>
                </a:cubicBezTo>
                <a:cubicBezTo>
                  <a:pt x="226" y="394"/>
                  <a:pt x="220" y="382"/>
                  <a:pt x="220" y="369"/>
                </a:cubicBezTo>
                <a:cubicBezTo>
                  <a:pt x="220" y="343"/>
                  <a:pt x="242" y="321"/>
                  <a:pt x="269" y="321"/>
                </a:cubicBezTo>
                <a:cubicBezTo>
                  <a:pt x="296" y="321"/>
                  <a:pt x="317" y="343"/>
                  <a:pt x="317" y="369"/>
                </a:cubicBezTo>
                <a:cubicBezTo>
                  <a:pt x="317" y="382"/>
                  <a:pt x="312" y="394"/>
                  <a:pt x="303" y="403"/>
                </a:cubicBezTo>
                <a:cubicBezTo>
                  <a:pt x="303" y="403"/>
                  <a:pt x="303" y="403"/>
                  <a:pt x="303" y="403"/>
                </a:cubicBezTo>
                <a:cubicBezTo>
                  <a:pt x="299" y="407"/>
                  <a:pt x="297" y="412"/>
                  <a:pt x="298" y="417"/>
                </a:cubicBezTo>
                <a:cubicBezTo>
                  <a:pt x="300" y="423"/>
                  <a:pt x="308" y="427"/>
                  <a:pt x="319" y="428"/>
                </a:cubicBezTo>
                <a:cubicBezTo>
                  <a:pt x="429" y="428"/>
                  <a:pt x="429" y="428"/>
                  <a:pt x="429" y="428"/>
                </a:cubicBezTo>
                <a:cubicBezTo>
                  <a:pt x="429" y="317"/>
                  <a:pt x="429" y="317"/>
                  <a:pt x="429" y="317"/>
                </a:cubicBezTo>
                <a:cubicBezTo>
                  <a:pt x="428" y="307"/>
                  <a:pt x="424" y="299"/>
                  <a:pt x="418" y="297"/>
                </a:cubicBezTo>
                <a:cubicBezTo>
                  <a:pt x="413" y="296"/>
                  <a:pt x="409" y="298"/>
                  <a:pt x="404" y="302"/>
                </a:cubicBezTo>
                <a:cubicBezTo>
                  <a:pt x="404" y="302"/>
                  <a:pt x="404" y="302"/>
                  <a:pt x="404" y="302"/>
                </a:cubicBezTo>
                <a:cubicBezTo>
                  <a:pt x="395" y="311"/>
                  <a:pt x="383" y="316"/>
                  <a:pt x="370" y="316"/>
                </a:cubicBezTo>
                <a:cubicBezTo>
                  <a:pt x="344" y="316"/>
                  <a:pt x="322" y="295"/>
                  <a:pt x="322" y="268"/>
                </a:cubicBezTo>
                <a:cubicBezTo>
                  <a:pt x="322" y="241"/>
                  <a:pt x="344" y="219"/>
                  <a:pt x="370" y="219"/>
                </a:cubicBezTo>
                <a:cubicBezTo>
                  <a:pt x="383" y="219"/>
                  <a:pt x="395" y="225"/>
                  <a:pt x="404" y="234"/>
                </a:cubicBezTo>
                <a:cubicBezTo>
                  <a:pt x="404" y="234"/>
                  <a:pt x="404" y="234"/>
                  <a:pt x="404" y="234"/>
                </a:cubicBezTo>
                <a:cubicBezTo>
                  <a:pt x="409" y="238"/>
                  <a:pt x="413" y="240"/>
                  <a:pt x="418" y="239"/>
                </a:cubicBezTo>
                <a:cubicBezTo>
                  <a:pt x="424" y="237"/>
                  <a:pt x="428" y="229"/>
                  <a:pt x="429" y="219"/>
                </a:cubicBezTo>
                <a:cubicBezTo>
                  <a:pt x="429" y="140"/>
                  <a:pt x="429" y="140"/>
                  <a:pt x="429" y="140"/>
                </a:cubicBezTo>
                <a:cubicBezTo>
                  <a:pt x="429" y="140"/>
                  <a:pt x="429" y="140"/>
                  <a:pt x="429" y="140"/>
                </a:cubicBezTo>
                <a:cubicBezTo>
                  <a:pt x="429" y="108"/>
                  <a:pt x="429" y="108"/>
                  <a:pt x="429" y="108"/>
                </a:cubicBezTo>
              </a:path>
            </a:pathLst>
          </a:custGeom>
          <a:solidFill>
            <a:srgbClr val="EB5D32"/>
          </a:solidFill>
          <a:ln w="9525">
            <a:solidFill>
              <a:schemeClr val="bg1"/>
            </a:solidFill>
            <a:round/>
            <a:headEnd/>
            <a:tailEnd/>
          </a:ln>
          <a:effectLst/>
        </p:spPr>
        <p:txBody>
          <a:bodyPr vert="horz" wrap="square" lIns="91440" tIns="45720" rIns="91440" bIns="45720" numCol="1" anchor="t" anchorCtr="0" compatLnSpc="1">
            <a:prstTxWarp prst="textNoShape">
              <a:avLst/>
            </a:prstTxWarp>
            <a:normAutofit/>
          </a:bodyPr>
          <a:lstStyle/>
          <a:p>
            <a:pPr>
              <a:defRPr/>
            </a:pPr>
            <a:endParaRPr lang="en-US" kern="0">
              <a:solidFill>
                <a:srgbClr val="383838"/>
              </a:solidFill>
              <a:latin typeface="思源黑体 CN Medium" panose="020B0600000000000000" pitchFamily="34" charset="-122"/>
              <a:ea typeface="思源黑体 CN Medium" panose="020B0600000000000000" pitchFamily="34" charset="-122"/>
            </a:endParaRPr>
          </a:p>
        </p:txBody>
      </p:sp>
      <p:sp>
        <p:nvSpPr>
          <p:cNvPr id="3" name="MH_SubTitle_3">
            <a:extLst>
              <a:ext uri="{FF2B5EF4-FFF2-40B4-BE49-F238E27FC236}">
                <a16:creationId xmlns:a16="http://schemas.microsoft.com/office/drawing/2014/main" id="{5EAFF8F0-57D1-4BA7-8054-3DB1B10B90B7}"/>
              </a:ext>
            </a:extLst>
          </p:cNvPr>
          <p:cNvSpPr>
            <a:spLocks/>
          </p:cNvSpPr>
          <p:nvPr>
            <p:custDataLst>
              <p:tags r:id="rId3"/>
            </p:custDataLst>
          </p:nvPr>
        </p:nvSpPr>
        <p:spPr bwMode="auto">
          <a:xfrm>
            <a:off x="3286761" y="3603342"/>
            <a:ext cx="3015354" cy="1661857"/>
          </a:xfrm>
          <a:custGeom>
            <a:avLst/>
            <a:gdLst/>
            <a:ahLst/>
            <a:cxnLst>
              <a:cxn ang="0">
                <a:pos x="230" y="37"/>
              </a:cxn>
              <a:cxn ang="0">
                <a:pos x="250" y="82"/>
              </a:cxn>
              <a:cxn ang="0">
                <a:pos x="250" y="82"/>
              </a:cxn>
              <a:cxn ang="0">
                <a:pos x="108" y="108"/>
              </a:cxn>
              <a:cxn ang="0">
                <a:pos x="108" y="230"/>
              </a:cxn>
              <a:cxn ang="0">
                <a:pos x="82" y="249"/>
              </a:cxn>
              <a:cxn ang="0">
                <a:pos x="68" y="246"/>
              </a:cxn>
              <a:cxn ang="0">
                <a:pos x="36" y="229"/>
              </a:cxn>
              <a:cxn ang="0">
                <a:pos x="35" y="229"/>
              </a:cxn>
              <a:cxn ang="0">
                <a:pos x="34" y="229"/>
              </a:cxn>
              <a:cxn ang="0">
                <a:pos x="33" y="229"/>
              </a:cxn>
              <a:cxn ang="0">
                <a:pos x="32" y="230"/>
              </a:cxn>
              <a:cxn ang="0">
                <a:pos x="31" y="230"/>
              </a:cxn>
              <a:cxn ang="0">
                <a:pos x="31" y="230"/>
              </a:cxn>
              <a:cxn ang="0">
                <a:pos x="30" y="230"/>
              </a:cxn>
              <a:cxn ang="0">
                <a:pos x="29" y="230"/>
              </a:cxn>
              <a:cxn ang="0">
                <a:pos x="28" y="230"/>
              </a:cxn>
              <a:cxn ang="0">
                <a:pos x="27" y="231"/>
              </a:cxn>
              <a:cxn ang="0">
                <a:pos x="149" y="276"/>
              </a:cxn>
              <a:cxn ang="0">
                <a:pos x="321" y="269"/>
              </a:cxn>
              <a:cxn ang="0">
                <a:pos x="321" y="268"/>
              </a:cxn>
              <a:cxn ang="0">
                <a:pos x="321" y="263"/>
              </a:cxn>
              <a:cxn ang="0">
                <a:pos x="322" y="262"/>
              </a:cxn>
              <a:cxn ang="0">
                <a:pos x="322" y="259"/>
              </a:cxn>
              <a:cxn ang="0">
                <a:pos x="322" y="258"/>
              </a:cxn>
              <a:cxn ang="0">
                <a:pos x="369" y="219"/>
              </a:cxn>
              <a:cxn ang="0">
                <a:pos x="403" y="234"/>
              </a:cxn>
              <a:cxn ang="0">
                <a:pos x="417" y="239"/>
              </a:cxn>
              <a:cxn ang="0">
                <a:pos x="428" y="219"/>
              </a:cxn>
              <a:cxn ang="0">
                <a:pos x="428" y="140"/>
              </a:cxn>
              <a:cxn ang="0">
                <a:pos x="428" y="108"/>
              </a:cxn>
              <a:cxn ang="0">
                <a:pos x="306" y="108"/>
              </a:cxn>
              <a:cxn ang="0">
                <a:pos x="287" y="82"/>
              </a:cxn>
              <a:cxn ang="0">
                <a:pos x="290" y="68"/>
              </a:cxn>
              <a:cxn ang="0">
                <a:pos x="268" y="0"/>
              </a:cxn>
            </a:cxnLst>
            <a:rect l="0" t="0" r="r" b="b"/>
            <a:pathLst>
              <a:path w="428" h="276">
                <a:moveTo>
                  <a:pt x="268" y="0"/>
                </a:moveTo>
                <a:cubicBezTo>
                  <a:pt x="247" y="0"/>
                  <a:pt x="230" y="16"/>
                  <a:pt x="230" y="37"/>
                </a:cubicBezTo>
                <a:cubicBezTo>
                  <a:pt x="230" y="50"/>
                  <a:pt x="237" y="62"/>
                  <a:pt x="248" y="69"/>
                </a:cubicBezTo>
                <a:cubicBezTo>
                  <a:pt x="249" y="73"/>
                  <a:pt x="250" y="77"/>
                  <a:pt x="250" y="82"/>
                </a:cubicBezTo>
                <a:cubicBezTo>
                  <a:pt x="250" y="82"/>
                  <a:pt x="250" y="82"/>
                  <a:pt x="250" y="82"/>
                </a:cubicBezTo>
                <a:cubicBezTo>
                  <a:pt x="250" y="82"/>
                  <a:pt x="250" y="82"/>
                  <a:pt x="250" y="82"/>
                </a:cubicBezTo>
                <a:cubicBezTo>
                  <a:pt x="250" y="95"/>
                  <a:pt x="243" y="103"/>
                  <a:pt x="231" y="108"/>
                </a:cubicBezTo>
                <a:cubicBezTo>
                  <a:pt x="108" y="108"/>
                  <a:pt x="108" y="108"/>
                  <a:pt x="108" y="108"/>
                </a:cubicBezTo>
                <a:cubicBezTo>
                  <a:pt x="108" y="230"/>
                  <a:pt x="108" y="230"/>
                  <a:pt x="108" y="230"/>
                </a:cubicBezTo>
                <a:cubicBezTo>
                  <a:pt x="108" y="230"/>
                  <a:pt x="108" y="230"/>
                  <a:pt x="108" y="230"/>
                </a:cubicBezTo>
                <a:cubicBezTo>
                  <a:pt x="103" y="241"/>
                  <a:pt x="95" y="249"/>
                  <a:pt x="82" y="249"/>
                </a:cubicBezTo>
                <a:cubicBezTo>
                  <a:pt x="82" y="249"/>
                  <a:pt x="82" y="249"/>
                  <a:pt x="82" y="249"/>
                </a:cubicBezTo>
                <a:cubicBezTo>
                  <a:pt x="77" y="249"/>
                  <a:pt x="72" y="248"/>
                  <a:pt x="68" y="246"/>
                </a:cubicBezTo>
                <a:cubicBezTo>
                  <a:pt x="68" y="246"/>
                  <a:pt x="68" y="246"/>
                  <a:pt x="68" y="246"/>
                </a:cubicBezTo>
                <a:cubicBezTo>
                  <a:pt x="61" y="236"/>
                  <a:pt x="50" y="229"/>
                  <a:pt x="37" y="229"/>
                </a:cubicBezTo>
                <a:cubicBezTo>
                  <a:pt x="37" y="229"/>
                  <a:pt x="36" y="229"/>
                  <a:pt x="36" y="229"/>
                </a:cubicBezTo>
                <a:cubicBezTo>
                  <a:pt x="36" y="229"/>
                  <a:pt x="36" y="229"/>
                  <a:pt x="36" y="229"/>
                </a:cubicBezTo>
                <a:cubicBezTo>
                  <a:pt x="35" y="229"/>
                  <a:pt x="35" y="229"/>
                  <a:pt x="35" y="229"/>
                </a:cubicBezTo>
                <a:cubicBezTo>
                  <a:pt x="35" y="229"/>
                  <a:pt x="35" y="229"/>
                  <a:pt x="35" y="229"/>
                </a:cubicBezTo>
                <a:cubicBezTo>
                  <a:pt x="34" y="229"/>
                  <a:pt x="34" y="229"/>
                  <a:pt x="34" y="229"/>
                </a:cubicBezTo>
                <a:cubicBezTo>
                  <a:pt x="34" y="229"/>
                  <a:pt x="34" y="229"/>
                  <a:pt x="34" y="229"/>
                </a:cubicBezTo>
                <a:cubicBezTo>
                  <a:pt x="34" y="229"/>
                  <a:pt x="33" y="229"/>
                  <a:pt x="33" y="229"/>
                </a:cubicBezTo>
                <a:cubicBezTo>
                  <a:pt x="33" y="229"/>
                  <a:pt x="33" y="229"/>
                  <a:pt x="33" y="229"/>
                </a:cubicBezTo>
                <a:cubicBezTo>
                  <a:pt x="33" y="229"/>
                  <a:pt x="32" y="230"/>
                  <a:pt x="32" y="230"/>
                </a:cubicBezTo>
                <a:cubicBezTo>
                  <a:pt x="32" y="230"/>
                  <a:pt x="32" y="230"/>
                  <a:pt x="32" y="230"/>
                </a:cubicBezTo>
                <a:cubicBezTo>
                  <a:pt x="32" y="230"/>
                  <a:pt x="32" y="230"/>
                  <a:pt x="31" y="230"/>
                </a:cubicBezTo>
                <a:cubicBezTo>
                  <a:pt x="31" y="230"/>
                  <a:pt x="31" y="230"/>
                  <a:pt x="31" y="230"/>
                </a:cubicBezTo>
                <a:cubicBezTo>
                  <a:pt x="31" y="230"/>
                  <a:pt x="31" y="230"/>
                  <a:pt x="31" y="230"/>
                </a:cubicBezTo>
                <a:cubicBezTo>
                  <a:pt x="30" y="230"/>
                  <a:pt x="30" y="230"/>
                  <a:pt x="30" y="230"/>
                </a:cubicBezTo>
                <a:cubicBezTo>
                  <a:pt x="30" y="230"/>
                  <a:pt x="30" y="230"/>
                  <a:pt x="30" y="230"/>
                </a:cubicBezTo>
                <a:cubicBezTo>
                  <a:pt x="29" y="230"/>
                  <a:pt x="29" y="230"/>
                  <a:pt x="29" y="230"/>
                </a:cubicBezTo>
                <a:cubicBezTo>
                  <a:pt x="29" y="230"/>
                  <a:pt x="29" y="230"/>
                  <a:pt x="29" y="230"/>
                </a:cubicBezTo>
                <a:cubicBezTo>
                  <a:pt x="29" y="230"/>
                  <a:pt x="28" y="230"/>
                  <a:pt x="28" y="230"/>
                </a:cubicBezTo>
                <a:cubicBezTo>
                  <a:pt x="28" y="230"/>
                  <a:pt x="28" y="230"/>
                  <a:pt x="28" y="230"/>
                </a:cubicBezTo>
                <a:cubicBezTo>
                  <a:pt x="28" y="230"/>
                  <a:pt x="28" y="230"/>
                  <a:pt x="27" y="231"/>
                </a:cubicBezTo>
                <a:cubicBezTo>
                  <a:pt x="27" y="231"/>
                  <a:pt x="27" y="231"/>
                  <a:pt x="27" y="231"/>
                </a:cubicBezTo>
                <a:cubicBezTo>
                  <a:pt x="13" y="235"/>
                  <a:pt x="1" y="247"/>
                  <a:pt x="0" y="263"/>
                </a:cubicBezTo>
                <a:cubicBezTo>
                  <a:pt x="52" y="269"/>
                  <a:pt x="108" y="275"/>
                  <a:pt x="149" y="276"/>
                </a:cubicBezTo>
                <a:cubicBezTo>
                  <a:pt x="158" y="276"/>
                  <a:pt x="166" y="276"/>
                  <a:pt x="174" y="276"/>
                </a:cubicBezTo>
                <a:cubicBezTo>
                  <a:pt x="222" y="276"/>
                  <a:pt x="272" y="273"/>
                  <a:pt x="321" y="269"/>
                </a:cubicBezTo>
                <a:cubicBezTo>
                  <a:pt x="321" y="268"/>
                  <a:pt x="321" y="268"/>
                  <a:pt x="321" y="268"/>
                </a:cubicBezTo>
                <a:cubicBezTo>
                  <a:pt x="321" y="268"/>
                  <a:pt x="321" y="268"/>
                  <a:pt x="321" y="268"/>
                </a:cubicBezTo>
                <a:cubicBezTo>
                  <a:pt x="321" y="267"/>
                  <a:pt x="321" y="265"/>
                  <a:pt x="321" y="264"/>
                </a:cubicBezTo>
                <a:cubicBezTo>
                  <a:pt x="321" y="264"/>
                  <a:pt x="321" y="264"/>
                  <a:pt x="321" y="263"/>
                </a:cubicBezTo>
                <a:cubicBezTo>
                  <a:pt x="321" y="263"/>
                  <a:pt x="321" y="263"/>
                  <a:pt x="321" y="263"/>
                </a:cubicBezTo>
                <a:cubicBezTo>
                  <a:pt x="321" y="263"/>
                  <a:pt x="322" y="262"/>
                  <a:pt x="322" y="262"/>
                </a:cubicBezTo>
                <a:cubicBezTo>
                  <a:pt x="322" y="262"/>
                  <a:pt x="322" y="262"/>
                  <a:pt x="322" y="262"/>
                </a:cubicBezTo>
                <a:cubicBezTo>
                  <a:pt x="322" y="261"/>
                  <a:pt x="322" y="260"/>
                  <a:pt x="322" y="259"/>
                </a:cubicBezTo>
                <a:cubicBezTo>
                  <a:pt x="322" y="259"/>
                  <a:pt x="322" y="259"/>
                  <a:pt x="322" y="259"/>
                </a:cubicBezTo>
                <a:cubicBezTo>
                  <a:pt x="322" y="259"/>
                  <a:pt x="322" y="259"/>
                  <a:pt x="322" y="258"/>
                </a:cubicBezTo>
                <a:cubicBezTo>
                  <a:pt x="322" y="258"/>
                  <a:pt x="322" y="258"/>
                  <a:pt x="322" y="258"/>
                </a:cubicBezTo>
                <a:cubicBezTo>
                  <a:pt x="327" y="236"/>
                  <a:pt x="346" y="219"/>
                  <a:pt x="369" y="219"/>
                </a:cubicBezTo>
                <a:cubicBezTo>
                  <a:pt x="382" y="219"/>
                  <a:pt x="394" y="225"/>
                  <a:pt x="403" y="234"/>
                </a:cubicBezTo>
                <a:cubicBezTo>
                  <a:pt x="403" y="234"/>
                  <a:pt x="403" y="234"/>
                  <a:pt x="403" y="234"/>
                </a:cubicBezTo>
                <a:cubicBezTo>
                  <a:pt x="407" y="237"/>
                  <a:pt x="411" y="239"/>
                  <a:pt x="414" y="239"/>
                </a:cubicBezTo>
                <a:cubicBezTo>
                  <a:pt x="415" y="239"/>
                  <a:pt x="416" y="239"/>
                  <a:pt x="417" y="239"/>
                </a:cubicBezTo>
                <a:cubicBezTo>
                  <a:pt x="417" y="239"/>
                  <a:pt x="417" y="239"/>
                  <a:pt x="417" y="239"/>
                </a:cubicBezTo>
                <a:cubicBezTo>
                  <a:pt x="423" y="237"/>
                  <a:pt x="427" y="229"/>
                  <a:pt x="428" y="219"/>
                </a:cubicBezTo>
                <a:cubicBezTo>
                  <a:pt x="428" y="140"/>
                  <a:pt x="428" y="140"/>
                  <a:pt x="428" y="140"/>
                </a:cubicBezTo>
                <a:cubicBezTo>
                  <a:pt x="428" y="140"/>
                  <a:pt x="428" y="140"/>
                  <a:pt x="428" y="140"/>
                </a:cubicBezTo>
                <a:cubicBezTo>
                  <a:pt x="428" y="108"/>
                  <a:pt x="428" y="108"/>
                  <a:pt x="428" y="108"/>
                </a:cubicBezTo>
                <a:cubicBezTo>
                  <a:pt x="428" y="108"/>
                  <a:pt x="428" y="108"/>
                  <a:pt x="428" y="108"/>
                </a:cubicBezTo>
                <a:cubicBezTo>
                  <a:pt x="428" y="108"/>
                  <a:pt x="428" y="108"/>
                  <a:pt x="428" y="108"/>
                </a:cubicBezTo>
                <a:cubicBezTo>
                  <a:pt x="306" y="108"/>
                  <a:pt x="306" y="108"/>
                  <a:pt x="306" y="108"/>
                </a:cubicBezTo>
                <a:cubicBezTo>
                  <a:pt x="294" y="103"/>
                  <a:pt x="287" y="95"/>
                  <a:pt x="287" y="82"/>
                </a:cubicBezTo>
                <a:cubicBezTo>
                  <a:pt x="287" y="82"/>
                  <a:pt x="287" y="82"/>
                  <a:pt x="287" y="82"/>
                </a:cubicBezTo>
                <a:cubicBezTo>
                  <a:pt x="287" y="82"/>
                  <a:pt x="287" y="82"/>
                  <a:pt x="287" y="82"/>
                </a:cubicBezTo>
                <a:cubicBezTo>
                  <a:pt x="287" y="77"/>
                  <a:pt x="288" y="73"/>
                  <a:pt x="290" y="68"/>
                </a:cubicBezTo>
                <a:cubicBezTo>
                  <a:pt x="300" y="62"/>
                  <a:pt x="307" y="50"/>
                  <a:pt x="307" y="37"/>
                </a:cubicBezTo>
                <a:cubicBezTo>
                  <a:pt x="307" y="16"/>
                  <a:pt x="289" y="0"/>
                  <a:pt x="268" y="0"/>
                </a:cubicBezTo>
              </a:path>
            </a:pathLst>
          </a:custGeom>
          <a:solidFill>
            <a:srgbClr val="F29A7E"/>
          </a:solidFill>
          <a:ln w="9525">
            <a:noFill/>
            <a:round/>
            <a:headEnd/>
            <a:tailEnd/>
          </a:ln>
        </p:spPr>
        <p:txBody>
          <a:bodyPr vert="horz" wrap="square" lIns="540000" tIns="0" rIns="0" bIns="252000" numCol="1" anchor="b" anchorCtr="0" compatLnSpc="1">
            <a:prstTxWarp prst="textNoShape">
              <a:avLst/>
            </a:prstTxWarp>
            <a:normAutofit/>
          </a:bodyPr>
          <a:lstStyle/>
          <a:p>
            <a:pPr lvl="0" algn="ctr">
              <a:defRPr/>
            </a:pPr>
            <a:r>
              <a:rPr lang="zh-CN" altLang="en-US" sz="1600" kern="0" dirty="0">
                <a:solidFill>
                  <a:schemeClr val="bg1"/>
                </a:solidFill>
                <a:latin typeface="思源黑体 CN Medium" panose="020B0600000000000000" pitchFamily="34" charset="-122"/>
                <a:ea typeface="思源黑体 CN Medium" panose="020B0600000000000000" pitchFamily="34" charset="-122"/>
              </a:rPr>
              <a:t>添加标题</a:t>
            </a:r>
            <a:endParaRPr lang="en-US" altLang="zh-CN" sz="1600" kern="0" dirty="0">
              <a:solidFill>
                <a:schemeClr val="bg1"/>
              </a:solidFill>
              <a:latin typeface="思源黑体 CN Medium" panose="020B0600000000000000" pitchFamily="34" charset="-122"/>
              <a:ea typeface="思源黑体 CN Medium" panose="020B0600000000000000" pitchFamily="34" charset="-122"/>
            </a:endParaRPr>
          </a:p>
        </p:txBody>
      </p:sp>
      <p:sp>
        <p:nvSpPr>
          <p:cNvPr id="4" name="MH_Other_2">
            <a:extLst>
              <a:ext uri="{FF2B5EF4-FFF2-40B4-BE49-F238E27FC236}">
                <a16:creationId xmlns:a16="http://schemas.microsoft.com/office/drawing/2014/main" id="{943A106E-4C28-4801-84EE-9CE43AB81C13}"/>
              </a:ext>
            </a:extLst>
          </p:cNvPr>
          <p:cNvSpPr>
            <a:spLocks/>
          </p:cNvSpPr>
          <p:nvPr>
            <p:custDataLst>
              <p:tags r:id="rId4"/>
            </p:custDataLst>
          </p:nvPr>
        </p:nvSpPr>
        <p:spPr bwMode="auto">
          <a:xfrm>
            <a:off x="939409" y="3605911"/>
            <a:ext cx="3024300" cy="2578301"/>
          </a:xfrm>
          <a:custGeom>
            <a:avLst/>
            <a:gdLst/>
            <a:ahLst/>
            <a:cxnLst>
              <a:cxn ang="0">
                <a:pos x="429" y="108"/>
              </a:cxn>
              <a:cxn ang="0">
                <a:pos x="429" y="108"/>
              </a:cxn>
              <a:cxn ang="0">
                <a:pos x="429" y="108"/>
              </a:cxn>
              <a:cxn ang="0">
                <a:pos x="307" y="108"/>
              </a:cxn>
              <a:cxn ang="0">
                <a:pos x="288" y="82"/>
              </a:cxn>
              <a:cxn ang="0">
                <a:pos x="291" y="68"/>
              </a:cxn>
              <a:cxn ang="0">
                <a:pos x="308" y="37"/>
              </a:cxn>
              <a:cxn ang="0">
                <a:pos x="269" y="0"/>
              </a:cxn>
              <a:cxn ang="0">
                <a:pos x="231" y="37"/>
              </a:cxn>
              <a:cxn ang="0">
                <a:pos x="249" y="69"/>
              </a:cxn>
              <a:cxn ang="0">
                <a:pos x="251" y="82"/>
              </a:cxn>
              <a:cxn ang="0">
                <a:pos x="232" y="108"/>
              </a:cxn>
              <a:cxn ang="0">
                <a:pos x="109" y="108"/>
              </a:cxn>
              <a:cxn ang="0">
                <a:pos x="109" y="230"/>
              </a:cxn>
              <a:cxn ang="0">
                <a:pos x="83" y="249"/>
              </a:cxn>
              <a:cxn ang="0">
                <a:pos x="69" y="246"/>
              </a:cxn>
              <a:cxn ang="0">
                <a:pos x="38" y="229"/>
              </a:cxn>
              <a:cxn ang="0">
                <a:pos x="0" y="268"/>
              </a:cxn>
              <a:cxn ang="0">
                <a:pos x="38" y="306"/>
              </a:cxn>
              <a:cxn ang="0">
                <a:pos x="70" y="288"/>
              </a:cxn>
              <a:cxn ang="0">
                <a:pos x="83" y="286"/>
              </a:cxn>
              <a:cxn ang="0">
                <a:pos x="109" y="305"/>
              </a:cxn>
              <a:cxn ang="0">
                <a:pos x="109" y="428"/>
              </a:cxn>
              <a:cxn ang="0">
                <a:pos x="219" y="428"/>
              </a:cxn>
              <a:cxn ang="0">
                <a:pos x="240" y="417"/>
              </a:cxn>
              <a:cxn ang="0">
                <a:pos x="235" y="403"/>
              </a:cxn>
              <a:cxn ang="0">
                <a:pos x="235" y="403"/>
              </a:cxn>
              <a:cxn ang="0">
                <a:pos x="220" y="369"/>
              </a:cxn>
              <a:cxn ang="0">
                <a:pos x="269" y="321"/>
              </a:cxn>
              <a:cxn ang="0">
                <a:pos x="317" y="369"/>
              </a:cxn>
              <a:cxn ang="0">
                <a:pos x="303" y="403"/>
              </a:cxn>
              <a:cxn ang="0">
                <a:pos x="303" y="403"/>
              </a:cxn>
              <a:cxn ang="0">
                <a:pos x="298" y="417"/>
              </a:cxn>
              <a:cxn ang="0">
                <a:pos x="319" y="428"/>
              </a:cxn>
              <a:cxn ang="0">
                <a:pos x="429" y="428"/>
              </a:cxn>
              <a:cxn ang="0">
                <a:pos x="429" y="317"/>
              </a:cxn>
              <a:cxn ang="0">
                <a:pos x="418" y="297"/>
              </a:cxn>
              <a:cxn ang="0">
                <a:pos x="404" y="302"/>
              </a:cxn>
              <a:cxn ang="0">
                <a:pos x="404" y="302"/>
              </a:cxn>
              <a:cxn ang="0">
                <a:pos x="370" y="316"/>
              </a:cxn>
              <a:cxn ang="0">
                <a:pos x="322" y="268"/>
              </a:cxn>
              <a:cxn ang="0">
                <a:pos x="370" y="219"/>
              </a:cxn>
              <a:cxn ang="0">
                <a:pos x="404" y="234"/>
              </a:cxn>
              <a:cxn ang="0">
                <a:pos x="404" y="234"/>
              </a:cxn>
              <a:cxn ang="0">
                <a:pos x="418" y="239"/>
              </a:cxn>
              <a:cxn ang="0">
                <a:pos x="429" y="219"/>
              </a:cxn>
              <a:cxn ang="0">
                <a:pos x="429" y="140"/>
              </a:cxn>
              <a:cxn ang="0">
                <a:pos x="429" y="140"/>
              </a:cxn>
              <a:cxn ang="0">
                <a:pos x="429" y="108"/>
              </a:cxn>
            </a:cxnLst>
            <a:rect l="0" t="0" r="r" b="b"/>
            <a:pathLst>
              <a:path w="429" h="428">
                <a:moveTo>
                  <a:pt x="429" y="108"/>
                </a:moveTo>
                <a:cubicBezTo>
                  <a:pt x="429" y="108"/>
                  <a:pt x="429" y="108"/>
                  <a:pt x="429" y="108"/>
                </a:cubicBezTo>
                <a:cubicBezTo>
                  <a:pt x="429" y="108"/>
                  <a:pt x="429" y="108"/>
                  <a:pt x="429" y="108"/>
                </a:cubicBezTo>
                <a:cubicBezTo>
                  <a:pt x="307" y="108"/>
                  <a:pt x="307" y="108"/>
                  <a:pt x="307" y="108"/>
                </a:cubicBezTo>
                <a:cubicBezTo>
                  <a:pt x="295" y="103"/>
                  <a:pt x="288" y="95"/>
                  <a:pt x="288" y="82"/>
                </a:cubicBezTo>
                <a:cubicBezTo>
                  <a:pt x="288" y="77"/>
                  <a:pt x="289" y="73"/>
                  <a:pt x="291" y="68"/>
                </a:cubicBezTo>
                <a:cubicBezTo>
                  <a:pt x="301" y="62"/>
                  <a:pt x="308" y="50"/>
                  <a:pt x="308" y="37"/>
                </a:cubicBezTo>
                <a:cubicBezTo>
                  <a:pt x="308" y="16"/>
                  <a:pt x="290" y="0"/>
                  <a:pt x="269" y="0"/>
                </a:cubicBezTo>
                <a:cubicBezTo>
                  <a:pt x="248" y="0"/>
                  <a:pt x="231" y="16"/>
                  <a:pt x="231" y="37"/>
                </a:cubicBezTo>
                <a:cubicBezTo>
                  <a:pt x="231" y="50"/>
                  <a:pt x="238" y="62"/>
                  <a:pt x="249" y="69"/>
                </a:cubicBezTo>
                <a:cubicBezTo>
                  <a:pt x="250" y="73"/>
                  <a:pt x="251" y="77"/>
                  <a:pt x="251" y="82"/>
                </a:cubicBezTo>
                <a:cubicBezTo>
                  <a:pt x="251" y="95"/>
                  <a:pt x="244" y="103"/>
                  <a:pt x="232" y="108"/>
                </a:cubicBezTo>
                <a:cubicBezTo>
                  <a:pt x="109" y="108"/>
                  <a:pt x="109" y="108"/>
                  <a:pt x="109" y="108"/>
                </a:cubicBezTo>
                <a:cubicBezTo>
                  <a:pt x="109" y="230"/>
                  <a:pt x="109" y="230"/>
                  <a:pt x="109" y="230"/>
                </a:cubicBezTo>
                <a:cubicBezTo>
                  <a:pt x="104" y="241"/>
                  <a:pt x="96" y="249"/>
                  <a:pt x="83" y="249"/>
                </a:cubicBezTo>
                <a:cubicBezTo>
                  <a:pt x="78" y="249"/>
                  <a:pt x="73" y="248"/>
                  <a:pt x="69" y="246"/>
                </a:cubicBezTo>
                <a:cubicBezTo>
                  <a:pt x="62" y="236"/>
                  <a:pt x="51" y="229"/>
                  <a:pt x="38" y="229"/>
                </a:cubicBezTo>
                <a:cubicBezTo>
                  <a:pt x="17" y="229"/>
                  <a:pt x="0" y="246"/>
                  <a:pt x="0" y="268"/>
                </a:cubicBezTo>
                <a:cubicBezTo>
                  <a:pt x="0" y="289"/>
                  <a:pt x="17" y="306"/>
                  <a:pt x="38" y="306"/>
                </a:cubicBezTo>
                <a:cubicBezTo>
                  <a:pt x="51" y="306"/>
                  <a:pt x="63" y="299"/>
                  <a:pt x="70" y="288"/>
                </a:cubicBezTo>
                <a:cubicBezTo>
                  <a:pt x="74" y="287"/>
                  <a:pt x="78" y="286"/>
                  <a:pt x="83" y="286"/>
                </a:cubicBezTo>
                <a:cubicBezTo>
                  <a:pt x="96" y="286"/>
                  <a:pt x="104" y="294"/>
                  <a:pt x="109" y="305"/>
                </a:cubicBezTo>
                <a:cubicBezTo>
                  <a:pt x="109" y="428"/>
                  <a:pt x="109" y="428"/>
                  <a:pt x="109" y="428"/>
                </a:cubicBezTo>
                <a:cubicBezTo>
                  <a:pt x="219" y="428"/>
                  <a:pt x="219" y="428"/>
                  <a:pt x="219" y="428"/>
                </a:cubicBezTo>
                <a:cubicBezTo>
                  <a:pt x="230" y="427"/>
                  <a:pt x="238" y="423"/>
                  <a:pt x="240" y="417"/>
                </a:cubicBezTo>
                <a:cubicBezTo>
                  <a:pt x="241" y="412"/>
                  <a:pt x="239" y="407"/>
                  <a:pt x="235" y="403"/>
                </a:cubicBezTo>
                <a:cubicBezTo>
                  <a:pt x="235" y="403"/>
                  <a:pt x="235" y="403"/>
                  <a:pt x="235" y="403"/>
                </a:cubicBezTo>
                <a:cubicBezTo>
                  <a:pt x="226" y="394"/>
                  <a:pt x="220" y="382"/>
                  <a:pt x="220" y="369"/>
                </a:cubicBezTo>
                <a:cubicBezTo>
                  <a:pt x="220" y="343"/>
                  <a:pt x="242" y="321"/>
                  <a:pt x="269" y="321"/>
                </a:cubicBezTo>
                <a:cubicBezTo>
                  <a:pt x="296" y="321"/>
                  <a:pt x="317" y="343"/>
                  <a:pt x="317" y="369"/>
                </a:cubicBezTo>
                <a:cubicBezTo>
                  <a:pt x="317" y="382"/>
                  <a:pt x="312" y="394"/>
                  <a:pt x="303" y="403"/>
                </a:cubicBezTo>
                <a:cubicBezTo>
                  <a:pt x="303" y="403"/>
                  <a:pt x="303" y="403"/>
                  <a:pt x="303" y="403"/>
                </a:cubicBezTo>
                <a:cubicBezTo>
                  <a:pt x="299" y="407"/>
                  <a:pt x="297" y="412"/>
                  <a:pt x="298" y="417"/>
                </a:cubicBezTo>
                <a:cubicBezTo>
                  <a:pt x="300" y="423"/>
                  <a:pt x="308" y="427"/>
                  <a:pt x="319" y="428"/>
                </a:cubicBezTo>
                <a:cubicBezTo>
                  <a:pt x="429" y="428"/>
                  <a:pt x="429" y="428"/>
                  <a:pt x="429" y="428"/>
                </a:cubicBezTo>
                <a:cubicBezTo>
                  <a:pt x="429" y="317"/>
                  <a:pt x="429" y="317"/>
                  <a:pt x="429" y="317"/>
                </a:cubicBezTo>
                <a:cubicBezTo>
                  <a:pt x="428" y="307"/>
                  <a:pt x="424" y="299"/>
                  <a:pt x="418" y="297"/>
                </a:cubicBezTo>
                <a:cubicBezTo>
                  <a:pt x="413" y="296"/>
                  <a:pt x="409" y="298"/>
                  <a:pt x="404" y="302"/>
                </a:cubicBezTo>
                <a:cubicBezTo>
                  <a:pt x="404" y="302"/>
                  <a:pt x="404" y="302"/>
                  <a:pt x="404" y="302"/>
                </a:cubicBezTo>
                <a:cubicBezTo>
                  <a:pt x="395" y="311"/>
                  <a:pt x="383" y="316"/>
                  <a:pt x="370" y="316"/>
                </a:cubicBezTo>
                <a:cubicBezTo>
                  <a:pt x="344" y="316"/>
                  <a:pt x="322" y="295"/>
                  <a:pt x="322" y="268"/>
                </a:cubicBezTo>
                <a:cubicBezTo>
                  <a:pt x="322" y="241"/>
                  <a:pt x="344" y="219"/>
                  <a:pt x="370" y="219"/>
                </a:cubicBezTo>
                <a:cubicBezTo>
                  <a:pt x="383" y="219"/>
                  <a:pt x="395" y="225"/>
                  <a:pt x="404" y="234"/>
                </a:cubicBezTo>
                <a:cubicBezTo>
                  <a:pt x="404" y="234"/>
                  <a:pt x="404" y="234"/>
                  <a:pt x="404" y="234"/>
                </a:cubicBezTo>
                <a:cubicBezTo>
                  <a:pt x="409" y="238"/>
                  <a:pt x="413" y="240"/>
                  <a:pt x="418" y="239"/>
                </a:cubicBezTo>
                <a:cubicBezTo>
                  <a:pt x="424" y="237"/>
                  <a:pt x="428" y="229"/>
                  <a:pt x="429" y="219"/>
                </a:cubicBezTo>
                <a:cubicBezTo>
                  <a:pt x="429" y="140"/>
                  <a:pt x="429" y="140"/>
                  <a:pt x="429" y="140"/>
                </a:cubicBezTo>
                <a:cubicBezTo>
                  <a:pt x="429" y="140"/>
                  <a:pt x="429" y="140"/>
                  <a:pt x="429" y="140"/>
                </a:cubicBezTo>
                <a:cubicBezTo>
                  <a:pt x="429" y="108"/>
                  <a:pt x="429" y="108"/>
                  <a:pt x="429" y="108"/>
                </a:cubicBezTo>
              </a:path>
            </a:pathLst>
          </a:custGeom>
          <a:solidFill>
            <a:srgbClr val="3299BA"/>
          </a:solidFill>
          <a:ln w="9525">
            <a:solidFill>
              <a:schemeClr val="bg1"/>
            </a:solidFill>
            <a:round/>
            <a:headEnd/>
            <a:tailEnd/>
          </a:ln>
          <a:effectLst/>
        </p:spPr>
        <p:txBody>
          <a:bodyPr vert="horz" wrap="square" lIns="91440" tIns="45720" rIns="91440" bIns="45720" numCol="1" anchor="t" anchorCtr="0" compatLnSpc="1">
            <a:prstTxWarp prst="textNoShape">
              <a:avLst/>
            </a:prstTxWarp>
            <a:normAutofit/>
          </a:bodyPr>
          <a:lstStyle/>
          <a:p>
            <a:pPr>
              <a:defRPr/>
            </a:pPr>
            <a:endParaRPr lang="en-US" kern="0">
              <a:solidFill>
                <a:srgbClr val="383838"/>
              </a:solidFill>
              <a:latin typeface="思源黑体 CN Medium" panose="020B0600000000000000" pitchFamily="34" charset="-122"/>
              <a:ea typeface="思源黑体 CN Medium" panose="020B0600000000000000" pitchFamily="34" charset="-122"/>
            </a:endParaRPr>
          </a:p>
        </p:txBody>
      </p:sp>
      <p:sp>
        <p:nvSpPr>
          <p:cNvPr id="5" name="MH_SubTitle_2">
            <a:extLst>
              <a:ext uri="{FF2B5EF4-FFF2-40B4-BE49-F238E27FC236}">
                <a16:creationId xmlns:a16="http://schemas.microsoft.com/office/drawing/2014/main" id="{05C9028D-F6E8-49F8-B0FA-98DA89F01BA0}"/>
              </a:ext>
            </a:extLst>
          </p:cNvPr>
          <p:cNvSpPr>
            <a:spLocks/>
          </p:cNvSpPr>
          <p:nvPr>
            <p:custDataLst>
              <p:tags r:id="rId5"/>
            </p:custDataLst>
          </p:nvPr>
        </p:nvSpPr>
        <p:spPr bwMode="auto">
          <a:xfrm>
            <a:off x="950980" y="3596447"/>
            <a:ext cx="3015354" cy="1661857"/>
          </a:xfrm>
          <a:custGeom>
            <a:avLst/>
            <a:gdLst/>
            <a:ahLst/>
            <a:cxnLst>
              <a:cxn ang="0">
                <a:pos x="230" y="37"/>
              </a:cxn>
              <a:cxn ang="0">
                <a:pos x="250" y="82"/>
              </a:cxn>
              <a:cxn ang="0">
                <a:pos x="250" y="82"/>
              </a:cxn>
              <a:cxn ang="0">
                <a:pos x="108" y="108"/>
              </a:cxn>
              <a:cxn ang="0">
                <a:pos x="108" y="230"/>
              </a:cxn>
              <a:cxn ang="0">
                <a:pos x="82" y="249"/>
              </a:cxn>
              <a:cxn ang="0">
                <a:pos x="68" y="246"/>
              </a:cxn>
              <a:cxn ang="0">
                <a:pos x="36" y="229"/>
              </a:cxn>
              <a:cxn ang="0">
                <a:pos x="35" y="229"/>
              </a:cxn>
              <a:cxn ang="0">
                <a:pos x="34" y="229"/>
              </a:cxn>
              <a:cxn ang="0">
                <a:pos x="33" y="229"/>
              </a:cxn>
              <a:cxn ang="0">
                <a:pos x="32" y="230"/>
              </a:cxn>
              <a:cxn ang="0">
                <a:pos x="31" y="230"/>
              </a:cxn>
              <a:cxn ang="0">
                <a:pos x="31" y="230"/>
              </a:cxn>
              <a:cxn ang="0">
                <a:pos x="30" y="230"/>
              </a:cxn>
              <a:cxn ang="0">
                <a:pos x="29" y="230"/>
              </a:cxn>
              <a:cxn ang="0">
                <a:pos x="28" y="230"/>
              </a:cxn>
              <a:cxn ang="0">
                <a:pos x="27" y="231"/>
              </a:cxn>
              <a:cxn ang="0">
                <a:pos x="149" y="276"/>
              </a:cxn>
              <a:cxn ang="0">
                <a:pos x="321" y="269"/>
              </a:cxn>
              <a:cxn ang="0">
                <a:pos x="321" y="268"/>
              </a:cxn>
              <a:cxn ang="0">
                <a:pos x="321" y="263"/>
              </a:cxn>
              <a:cxn ang="0">
                <a:pos x="322" y="262"/>
              </a:cxn>
              <a:cxn ang="0">
                <a:pos x="322" y="259"/>
              </a:cxn>
              <a:cxn ang="0">
                <a:pos x="322" y="258"/>
              </a:cxn>
              <a:cxn ang="0">
                <a:pos x="369" y="219"/>
              </a:cxn>
              <a:cxn ang="0">
                <a:pos x="403" y="234"/>
              </a:cxn>
              <a:cxn ang="0">
                <a:pos x="417" y="239"/>
              </a:cxn>
              <a:cxn ang="0">
                <a:pos x="428" y="219"/>
              </a:cxn>
              <a:cxn ang="0">
                <a:pos x="428" y="140"/>
              </a:cxn>
              <a:cxn ang="0">
                <a:pos x="428" y="108"/>
              </a:cxn>
              <a:cxn ang="0">
                <a:pos x="306" y="108"/>
              </a:cxn>
              <a:cxn ang="0">
                <a:pos x="287" y="82"/>
              </a:cxn>
              <a:cxn ang="0">
                <a:pos x="290" y="68"/>
              </a:cxn>
              <a:cxn ang="0">
                <a:pos x="268" y="0"/>
              </a:cxn>
            </a:cxnLst>
            <a:rect l="0" t="0" r="r" b="b"/>
            <a:pathLst>
              <a:path w="428" h="276">
                <a:moveTo>
                  <a:pt x="268" y="0"/>
                </a:moveTo>
                <a:cubicBezTo>
                  <a:pt x="247" y="0"/>
                  <a:pt x="230" y="16"/>
                  <a:pt x="230" y="37"/>
                </a:cubicBezTo>
                <a:cubicBezTo>
                  <a:pt x="230" y="50"/>
                  <a:pt x="237" y="62"/>
                  <a:pt x="248" y="69"/>
                </a:cubicBezTo>
                <a:cubicBezTo>
                  <a:pt x="249" y="73"/>
                  <a:pt x="250" y="77"/>
                  <a:pt x="250" y="82"/>
                </a:cubicBezTo>
                <a:cubicBezTo>
                  <a:pt x="250" y="82"/>
                  <a:pt x="250" y="82"/>
                  <a:pt x="250" y="82"/>
                </a:cubicBezTo>
                <a:cubicBezTo>
                  <a:pt x="250" y="82"/>
                  <a:pt x="250" y="82"/>
                  <a:pt x="250" y="82"/>
                </a:cubicBezTo>
                <a:cubicBezTo>
                  <a:pt x="250" y="95"/>
                  <a:pt x="243" y="103"/>
                  <a:pt x="231" y="108"/>
                </a:cubicBezTo>
                <a:cubicBezTo>
                  <a:pt x="108" y="108"/>
                  <a:pt x="108" y="108"/>
                  <a:pt x="108" y="108"/>
                </a:cubicBezTo>
                <a:cubicBezTo>
                  <a:pt x="108" y="230"/>
                  <a:pt x="108" y="230"/>
                  <a:pt x="108" y="230"/>
                </a:cubicBezTo>
                <a:cubicBezTo>
                  <a:pt x="108" y="230"/>
                  <a:pt x="108" y="230"/>
                  <a:pt x="108" y="230"/>
                </a:cubicBezTo>
                <a:cubicBezTo>
                  <a:pt x="103" y="241"/>
                  <a:pt x="95" y="249"/>
                  <a:pt x="82" y="249"/>
                </a:cubicBezTo>
                <a:cubicBezTo>
                  <a:pt x="82" y="249"/>
                  <a:pt x="82" y="249"/>
                  <a:pt x="82" y="249"/>
                </a:cubicBezTo>
                <a:cubicBezTo>
                  <a:pt x="77" y="249"/>
                  <a:pt x="72" y="248"/>
                  <a:pt x="68" y="246"/>
                </a:cubicBezTo>
                <a:cubicBezTo>
                  <a:pt x="68" y="246"/>
                  <a:pt x="68" y="246"/>
                  <a:pt x="68" y="246"/>
                </a:cubicBezTo>
                <a:cubicBezTo>
                  <a:pt x="61" y="236"/>
                  <a:pt x="50" y="229"/>
                  <a:pt x="37" y="229"/>
                </a:cubicBezTo>
                <a:cubicBezTo>
                  <a:pt x="37" y="229"/>
                  <a:pt x="36" y="229"/>
                  <a:pt x="36" y="229"/>
                </a:cubicBezTo>
                <a:cubicBezTo>
                  <a:pt x="36" y="229"/>
                  <a:pt x="36" y="229"/>
                  <a:pt x="36" y="229"/>
                </a:cubicBezTo>
                <a:cubicBezTo>
                  <a:pt x="35" y="229"/>
                  <a:pt x="35" y="229"/>
                  <a:pt x="35" y="229"/>
                </a:cubicBezTo>
                <a:cubicBezTo>
                  <a:pt x="35" y="229"/>
                  <a:pt x="35" y="229"/>
                  <a:pt x="35" y="229"/>
                </a:cubicBezTo>
                <a:cubicBezTo>
                  <a:pt x="34" y="229"/>
                  <a:pt x="34" y="229"/>
                  <a:pt x="34" y="229"/>
                </a:cubicBezTo>
                <a:cubicBezTo>
                  <a:pt x="34" y="229"/>
                  <a:pt x="34" y="229"/>
                  <a:pt x="34" y="229"/>
                </a:cubicBezTo>
                <a:cubicBezTo>
                  <a:pt x="34" y="229"/>
                  <a:pt x="33" y="229"/>
                  <a:pt x="33" y="229"/>
                </a:cubicBezTo>
                <a:cubicBezTo>
                  <a:pt x="33" y="229"/>
                  <a:pt x="33" y="229"/>
                  <a:pt x="33" y="229"/>
                </a:cubicBezTo>
                <a:cubicBezTo>
                  <a:pt x="33" y="229"/>
                  <a:pt x="32" y="230"/>
                  <a:pt x="32" y="230"/>
                </a:cubicBezTo>
                <a:cubicBezTo>
                  <a:pt x="32" y="230"/>
                  <a:pt x="32" y="230"/>
                  <a:pt x="32" y="230"/>
                </a:cubicBezTo>
                <a:cubicBezTo>
                  <a:pt x="32" y="230"/>
                  <a:pt x="32" y="230"/>
                  <a:pt x="31" y="230"/>
                </a:cubicBezTo>
                <a:cubicBezTo>
                  <a:pt x="31" y="230"/>
                  <a:pt x="31" y="230"/>
                  <a:pt x="31" y="230"/>
                </a:cubicBezTo>
                <a:cubicBezTo>
                  <a:pt x="31" y="230"/>
                  <a:pt x="31" y="230"/>
                  <a:pt x="31" y="230"/>
                </a:cubicBezTo>
                <a:cubicBezTo>
                  <a:pt x="30" y="230"/>
                  <a:pt x="30" y="230"/>
                  <a:pt x="30" y="230"/>
                </a:cubicBezTo>
                <a:cubicBezTo>
                  <a:pt x="30" y="230"/>
                  <a:pt x="30" y="230"/>
                  <a:pt x="30" y="230"/>
                </a:cubicBezTo>
                <a:cubicBezTo>
                  <a:pt x="29" y="230"/>
                  <a:pt x="29" y="230"/>
                  <a:pt x="29" y="230"/>
                </a:cubicBezTo>
                <a:cubicBezTo>
                  <a:pt x="29" y="230"/>
                  <a:pt x="29" y="230"/>
                  <a:pt x="29" y="230"/>
                </a:cubicBezTo>
                <a:cubicBezTo>
                  <a:pt x="29" y="230"/>
                  <a:pt x="28" y="230"/>
                  <a:pt x="28" y="230"/>
                </a:cubicBezTo>
                <a:cubicBezTo>
                  <a:pt x="28" y="230"/>
                  <a:pt x="28" y="230"/>
                  <a:pt x="28" y="230"/>
                </a:cubicBezTo>
                <a:cubicBezTo>
                  <a:pt x="28" y="230"/>
                  <a:pt x="28" y="230"/>
                  <a:pt x="27" y="231"/>
                </a:cubicBezTo>
                <a:cubicBezTo>
                  <a:pt x="27" y="231"/>
                  <a:pt x="27" y="231"/>
                  <a:pt x="27" y="231"/>
                </a:cubicBezTo>
                <a:cubicBezTo>
                  <a:pt x="13" y="235"/>
                  <a:pt x="1" y="247"/>
                  <a:pt x="0" y="263"/>
                </a:cubicBezTo>
                <a:cubicBezTo>
                  <a:pt x="52" y="269"/>
                  <a:pt x="108" y="275"/>
                  <a:pt x="149" y="276"/>
                </a:cubicBezTo>
                <a:cubicBezTo>
                  <a:pt x="158" y="276"/>
                  <a:pt x="166" y="276"/>
                  <a:pt x="174" y="276"/>
                </a:cubicBezTo>
                <a:cubicBezTo>
                  <a:pt x="222" y="276"/>
                  <a:pt x="272" y="273"/>
                  <a:pt x="321" y="269"/>
                </a:cubicBezTo>
                <a:cubicBezTo>
                  <a:pt x="321" y="268"/>
                  <a:pt x="321" y="268"/>
                  <a:pt x="321" y="268"/>
                </a:cubicBezTo>
                <a:cubicBezTo>
                  <a:pt x="321" y="268"/>
                  <a:pt x="321" y="268"/>
                  <a:pt x="321" y="268"/>
                </a:cubicBezTo>
                <a:cubicBezTo>
                  <a:pt x="321" y="267"/>
                  <a:pt x="321" y="265"/>
                  <a:pt x="321" y="264"/>
                </a:cubicBezTo>
                <a:cubicBezTo>
                  <a:pt x="321" y="264"/>
                  <a:pt x="321" y="264"/>
                  <a:pt x="321" y="263"/>
                </a:cubicBezTo>
                <a:cubicBezTo>
                  <a:pt x="321" y="263"/>
                  <a:pt x="321" y="263"/>
                  <a:pt x="321" y="263"/>
                </a:cubicBezTo>
                <a:cubicBezTo>
                  <a:pt x="321" y="263"/>
                  <a:pt x="322" y="262"/>
                  <a:pt x="322" y="262"/>
                </a:cubicBezTo>
                <a:cubicBezTo>
                  <a:pt x="322" y="262"/>
                  <a:pt x="322" y="262"/>
                  <a:pt x="322" y="262"/>
                </a:cubicBezTo>
                <a:cubicBezTo>
                  <a:pt x="322" y="261"/>
                  <a:pt x="322" y="260"/>
                  <a:pt x="322" y="259"/>
                </a:cubicBezTo>
                <a:cubicBezTo>
                  <a:pt x="322" y="259"/>
                  <a:pt x="322" y="259"/>
                  <a:pt x="322" y="259"/>
                </a:cubicBezTo>
                <a:cubicBezTo>
                  <a:pt x="322" y="259"/>
                  <a:pt x="322" y="259"/>
                  <a:pt x="322" y="258"/>
                </a:cubicBezTo>
                <a:cubicBezTo>
                  <a:pt x="322" y="258"/>
                  <a:pt x="322" y="258"/>
                  <a:pt x="322" y="258"/>
                </a:cubicBezTo>
                <a:cubicBezTo>
                  <a:pt x="327" y="236"/>
                  <a:pt x="346" y="219"/>
                  <a:pt x="369" y="219"/>
                </a:cubicBezTo>
                <a:cubicBezTo>
                  <a:pt x="382" y="219"/>
                  <a:pt x="394" y="225"/>
                  <a:pt x="403" y="234"/>
                </a:cubicBezTo>
                <a:cubicBezTo>
                  <a:pt x="403" y="234"/>
                  <a:pt x="403" y="234"/>
                  <a:pt x="403" y="234"/>
                </a:cubicBezTo>
                <a:cubicBezTo>
                  <a:pt x="407" y="237"/>
                  <a:pt x="411" y="239"/>
                  <a:pt x="414" y="239"/>
                </a:cubicBezTo>
                <a:cubicBezTo>
                  <a:pt x="415" y="239"/>
                  <a:pt x="416" y="239"/>
                  <a:pt x="417" y="239"/>
                </a:cubicBezTo>
                <a:cubicBezTo>
                  <a:pt x="417" y="239"/>
                  <a:pt x="417" y="239"/>
                  <a:pt x="417" y="239"/>
                </a:cubicBezTo>
                <a:cubicBezTo>
                  <a:pt x="423" y="237"/>
                  <a:pt x="427" y="229"/>
                  <a:pt x="428" y="219"/>
                </a:cubicBezTo>
                <a:cubicBezTo>
                  <a:pt x="428" y="140"/>
                  <a:pt x="428" y="140"/>
                  <a:pt x="428" y="140"/>
                </a:cubicBezTo>
                <a:cubicBezTo>
                  <a:pt x="428" y="140"/>
                  <a:pt x="428" y="140"/>
                  <a:pt x="428" y="140"/>
                </a:cubicBezTo>
                <a:cubicBezTo>
                  <a:pt x="428" y="108"/>
                  <a:pt x="428" y="108"/>
                  <a:pt x="428" y="108"/>
                </a:cubicBezTo>
                <a:cubicBezTo>
                  <a:pt x="428" y="108"/>
                  <a:pt x="428" y="108"/>
                  <a:pt x="428" y="108"/>
                </a:cubicBezTo>
                <a:cubicBezTo>
                  <a:pt x="428" y="108"/>
                  <a:pt x="428" y="108"/>
                  <a:pt x="428" y="108"/>
                </a:cubicBezTo>
                <a:cubicBezTo>
                  <a:pt x="306" y="108"/>
                  <a:pt x="306" y="108"/>
                  <a:pt x="306" y="108"/>
                </a:cubicBezTo>
                <a:cubicBezTo>
                  <a:pt x="294" y="103"/>
                  <a:pt x="287" y="95"/>
                  <a:pt x="287" y="82"/>
                </a:cubicBezTo>
                <a:cubicBezTo>
                  <a:pt x="287" y="82"/>
                  <a:pt x="287" y="82"/>
                  <a:pt x="287" y="82"/>
                </a:cubicBezTo>
                <a:cubicBezTo>
                  <a:pt x="287" y="82"/>
                  <a:pt x="287" y="82"/>
                  <a:pt x="287" y="82"/>
                </a:cubicBezTo>
                <a:cubicBezTo>
                  <a:pt x="287" y="77"/>
                  <a:pt x="288" y="73"/>
                  <a:pt x="290" y="68"/>
                </a:cubicBezTo>
                <a:cubicBezTo>
                  <a:pt x="300" y="62"/>
                  <a:pt x="307" y="50"/>
                  <a:pt x="307" y="37"/>
                </a:cubicBezTo>
                <a:cubicBezTo>
                  <a:pt x="307" y="16"/>
                  <a:pt x="289" y="0"/>
                  <a:pt x="268" y="0"/>
                </a:cubicBezTo>
              </a:path>
            </a:pathLst>
          </a:custGeom>
          <a:solidFill>
            <a:srgbClr val="77C3DB"/>
          </a:solidFill>
          <a:ln w="9525">
            <a:noFill/>
            <a:round/>
            <a:headEnd/>
            <a:tailEnd/>
          </a:ln>
        </p:spPr>
        <p:txBody>
          <a:bodyPr vert="horz" wrap="square" lIns="540000" tIns="0" rIns="0" bIns="252000" numCol="1" anchor="b" anchorCtr="0" compatLnSpc="1">
            <a:prstTxWarp prst="textNoShape">
              <a:avLst/>
            </a:prstTxWarp>
            <a:normAutofit/>
          </a:bodyPr>
          <a:lstStyle/>
          <a:p>
            <a:pPr lvl="0" algn="ctr">
              <a:defRPr/>
            </a:pPr>
            <a:r>
              <a:rPr lang="zh-CN" altLang="en-US" sz="1600" kern="0" dirty="0">
                <a:solidFill>
                  <a:schemeClr val="bg1"/>
                </a:solidFill>
                <a:latin typeface="思源黑体 CN Medium" panose="020B0600000000000000" pitchFamily="34" charset="-122"/>
                <a:ea typeface="思源黑体 CN Medium" panose="020B0600000000000000" pitchFamily="34" charset="-122"/>
              </a:rPr>
              <a:t>添加标题</a:t>
            </a:r>
            <a:endParaRPr lang="en-US" sz="1600" kern="0" dirty="0">
              <a:solidFill>
                <a:schemeClr val="bg1"/>
              </a:solidFill>
              <a:latin typeface="思源黑体 CN Medium" panose="020B0600000000000000" pitchFamily="34" charset="-122"/>
              <a:ea typeface="思源黑体 CN Medium" panose="020B0600000000000000" pitchFamily="34" charset="-122"/>
            </a:endParaRPr>
          </a:p>
        </p:txBody>
      </p:sp>
      <p:sp>
        <p:nvSpPr>
          <p:cNvPr id="6" name="MH_Desc_1">
            <a:extLst>
              <a:ext uri="{FF2B5EF4-FFF2-40B4-BE49-F238E27FC236}">
                <a16:creationId xmlns:a16="http://schemas.microsoft.com/office/drawing/2014/main" id="{667668D8-1EB7-4BB5-A903-3F21C4454C10}"/>
              </a:ext>
            </a:extLst>
          </p:cNvPr>
          <p:cNvSpPr/>
          <p:nvPr>
            <p:custDataLst>
              <p:tags r:id="rId6"/>
            </p:custDataLst>
          </p:nvPr>
        </p:nvSpPr>
        <p:spPr>
          <a:xfrm>
            <a:off x="6241288" y="1344812"/>
            <a:ext cx="4819245" cy="1963900"/>
          </a:xfrm>
          <a:prstGeom prst="wedgeRoundRectCallout">
            <a:avLst>
              <a:gd name="adj1" fmla="val -24084"/>
              <a:gd name="adj2" fmla="val 74676"/>
              <a:gd name="adj3" fmla="val 16667"/>
            </a:avLst>
          </a:prstGeom>
          <a:gradFill>
            <a:gsLst>
              <a:gs pos="0">
                <a:srgbClr val="FFD685"/>
              </a:gs>
              <a:gs pos="67000">
                <a:sysClr val="window" lastClr="FFFFFF"/>
              </a:gs>
            </a:gsLst>
            <a:lin ang="5400000" scaled="0"/>
          </a:gradFill>
          <a:ln w="6350" cap="flat" cmpd="sng" algn="ctr">
            <a:solidFill>
              <a:srgbClr val="FFD685"/>
            </a:solidFill>
            <a:prstDash val="solid"/>
          </a:ln>
          <a:effectLst/>
        </p:spPr>
        <p:txBody>
          <a:bodyPr wrap="square" tIns="504000" rtlCol="0" anchor="ctr">
            <a:normAutofit/>
          </a:bodyPr>
          <a:lstStyle/>
          <a:p>
            <a:pPr algn="ct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7" name="MH_Other_3">
            <a:extLst>
              <a:ext uri="{FF2B5EF4-FFF2-40B4-BE49-F238E27FC236}">
                <a16:creationId xmlns:a16="http://schemas.microsoft.com/office/drawing/2014/main" id="{CFF676C0-CEC8-46EC-B789-66756D5E92A3}"/>
              </a:ext>
            </a:extLst>
          </p:cNvPr>
          <p:cNvSpPr>
            <a:spLocks/>
          </p:cNvSpPr>
          <p:nvPr>
            <p:custDataLst>
              <p:tags r:id="rId7"/>
            </p:custDataLst>
          </p:nvPr>
        </p:nvSpPr>
        <p:spPr bwMode="auto">
          <a:xfrm>
            <a:off x="5597379" y="3599018"/>
            <a:ext cx="3024300" cy="2578301"/>
          </a:xfrm>
          <a:custGeom>
            <a:avLst/>
            <a:gdLst/>
            <a:ahLst/>
            <a:cxnLst>
              <a:cxn ang="0">
                <a:pos x="429" y="108"/>
              </a:cxn>
              <a:cxn ang="0">
                <a:pos x="429" y="108"/>
              </a:cxn>
              <a:cxn ang="0">
                <a:pos x="429" y="108"/>
              </a:cxn>
              <a:cxn ang="0">
                <a:pos x="307" y="108"/>
              </a:cxn>
              <a:cxn ang="0">
                <a:pos x="288" y="82"/>
              </a:cxn>
              <a:cxn ang="0">
                <a:pos x="291" y="68"/>
              </a:cxn>
              <a:cxn ang="0">
                <a:pos x="308" y="37"/>
              </a:cxn>
              <a:cxn ang="0">
                <a:pos x="269" y="0"/>
              </a:cxn>
              <a:cxn ang="0">
                <a:pos x="231" y="37"/>
              </a:cxn>
              <a:cxn ang="0">
                <a:pos x="249" y="69"/>
              </a:cxn>
              <a:cxn ang="0">
                <a:pos x="251" y="82"/>
              </a:cxn>
              <a:cxn ang="0">
                <a:pos x="232" y="108"/>
              </a:cxn>
              <a:cxn ang="0">
                <a:pos x="109" y="108"/>
              </a:cxn>
              <a:cxn ang="0">
                <a:pos x="109" y="230"/>
              </a:cxn>
              <a:cxn ang="0">
                <a:pos x="83" y="249"/>
              </a:cxn>
              <a:cxn ang="0">
                <a:pos x="69" y="246"/>
              </a:cxn>
              <a:cxn ang="0">
                <a:pos x="38" y="229"/>
              </a:cxn>
              <a:cxn ang="0">
                <a:pos x="0" y="268"/>
              </a:cxn>
              <a:cxn ang="0">
                <a:pos x="38" y="306"/>
              </a:cxn>
              <a:cxn ang="0">
                <a:pos x="70" y="288"/>
              </a:cxn>
              <a:cxn ang="0">
                <a:pos x="83" y="286"/>
              </a:cxn>
              <a:cxn ang="0">
                <a:pos x="109" y="305"/>
              </a:cxn>
              <a:cxn ang="0">
                <a:pos x="109" y="428"/>
              </a:cxn>
              <a:cxn ang="0">
                <a:pos x="219" y="428"/>
              </a:cxn>
              <a:cxn ang="0">
                <a:pos x="240" y="417"/>
              </a:cxn>
              <a:cxn ang="0">
                <a:pos x="235" y="403"/>
              </a:cxn>
              <a:cxn ang="0">
                <a:pos x="235" y="403"/>
              </a:cxn>
              <a:cxn ang="0">
                <a:pos x="220" y="369"/>
              </a:cxn>
              <a:cxn ang="0">
                <a:pos x="269" y="321"/>
              </a:cxn>
              <a:cxn ang="0">
                <a:pos x="317" y="369"/>
              </a:cxn>
              <a:cxn ang="0">
                <a:pos x="303" y="403"/>
              </a:cxn>
              <a:cxn ang="0">
                <a:pos x="303" y="403"/>
              </a:cxn>
              <a:cxn ang="0">
                <a:pos x="298" y="417"/>
              </a:cxn>
              <a:cxn ang="0">
                <a:pos x="319" y="428"/>
              </a:cxn>
              <a:cxn ang="0">
                <a:pos x="429" y="428"/>
              </a:cxn>
              <a:cxn ang="0">
                <a:pos x="429" y="317"/>
              </a:cxn>
              <a:cxn ang="0">
                <a:pos x="418" y="297"/>
              </a:cxn>
              <a:cxn ang="0">
                <a:pos x="404" y="302"/>
              </a:cxn>
              <a:cxn ang="0">
                <a:pos x="404" y="302"/>
              </a:cxn>
              <a:cxn ang="0">
                <a:pos x="370" y="316"/>
              </a:cxn>
              <a:cxn ang="0">
                <a:pos x="322" y="268"/>
              </a:cxn>
              <a:cxn ang="0">
                <a:pos x="370" y="219"/>
              </a:cxn>
              <a:cxn ang="0">
                <a:pos x="404" y="234"/>
              </a:cxn>
              <a:cxn ang="0">
                <a:pos x="404" y="234"/>
              </a:cxn>
              <a:cxn ang="0">
                <a:pos x="418" y="239"/>
              </a:cxn>
              <a:cxn ang="0">
                <a:pos x="429" y="219"/>
              </a:cxn>
              <a:cxn ang="0">
                <a:pos x="429" y="140"/>
              </a:cxn>
              <a:cxn ang="0">
                <a:pos x="429" y="140"/>
              </a:cxn>
              <a:cxn ang="0">
                <a:pos x="429" y="108"/>
              </a:cxn>
            </a:cxnLst>
            <a:rect l="0" t="0" r="r" b="b"/>
            <a:pathLst>
              <a:path w="429" h="428">
                <a:moveTo>
                  <a:pt x="429" y="108"/>
                </a:moveTo>
                <a:cubicBezTo>
                  <a:pt x="429" y="108"/>
                  <a:pt x="429" y="108"/>
                  <a:pt x="429" y="108"/>
                </a:cubicBezTo>
                <a:cubicBezTo>
                  <a:pt x="429" y="108"/>
                  <a:pt x="429" y="108"/>
                  <a:pt x="429" y="108"/>
                </a:cubicBezTo>
                <a:cubicBezTo>
                  <a:pt x="307" y="108"/>
                  <a:pt x="307" y="108"/>
                  <a:pt x="307" y="108"/>
                </a:cubicBezTo>
                <a:cubicBezTo>
                  <a:pt x="295" y="103"/>
                  <a:pt x="288" y="95"/>
                  <a:pt x="288" y="82"/>
                </a:cubicBezTo>
                <a:cubicBezTo>
                  <a:pt x="288" y="77"/>
                  <a:pt x="289" y="73"/>
                  <a:pt x="291" y="68"/>
                </a:cubicBezTo>
                <a:cubicBezTo>
                  <a:pt x="301" y="62"/>
                  <a:pt x="308" y="50"/>
                  <a:pt x="308" y="37"/>
                </a:cubicBezTo>
                <a:cubicBezTo>
                  <a:pt x="308" y="16"/>
                  <a:pt x="290" y="0"/>
                  <a:pt x="269" y="0"/>
                </a:cubicBezTo>
                <a:cubicBezTo>
                  <a:pt x="248" y="0"/>
                  <a:pt x="231" y="16"/>
                  <a:pt x="231" y="37"/>
                </a:cubicBezTo>
                <a:cubicBezTo>
                  <a:pt x="231" y="50"/>
                  <a:pt x="238" y="62"/>
                  <a:pt x="249" y="69"/>
                </a:cubicBezTo>
                <a:cubicBezTo>
                  <a:pt x="250" y="73"/>
                  <a:pt x="251" y="77"/>
                  <a:pt x="251" y="82"/>
                </a:cubicBezTo>
                <a:cubicBezTo>
                  <a:pt x="251" y="95"/>
                  <a:pt x="244" y="103"/>
                  <a:pt x="232" y="108"/>
                </a:cubicBezTo>
                <a:cubicBezTo>
                  <a:pt x="109" y="108"/>
                  <a:pt x="109" y="108"/>
                  <a:pt x="109" y="108"/>
                </a:cubicBezTo>
                <a:cubicBezTo>
                  <a:pt x="109" y="230"/>
                  <a:pt x="109" y="230"/>
                  <a:pt x="109" y="230"/>
                </a:cubicBezTo>
                <a:cubicBezTo>
                  <a:pt x="104" y="241"/>
                  <a:pt x="96" y="249"/>
                  <a:pt x="83" y="249"/>
                </a:cubicBezTo>
                <a:cubicBezTo>
                  <a:pt x="78" y="249"/>
                  <a:pt x="73" y="248"/>
                  <a:pt x="69" y="246"/>
                </a:cubicBezTo>
                <a:cubicBezTo>
                  <a:pt x="62" y="236"/>
                  <a:pt x="51" y="229"/>
                  <a:pt x="38" y="229"/>
                </a:cubicBezTo>
                <a:cubicBezTo>
                  <a:pt x="17" y="229"/>
                  <a:pt x="0" y="246"/>
                  <a:pt x="0" y="268"/>
                </a:cubicBezTo>
                <a:cubicBezTo>
                  <a:pt x="0" y="289"/>
                  <a:pt x="17" y="306"/>
                  <a:pt x="38" y="306"/>
                </a:cubicBezTo>
                <a:cubicBezTo>
                  <a:pt x="51" y="306"/>
                  <a:pt x="63" y="299"/>
                  <a:pt x="70" y="288"/>
                </a:cubicBezTo>
                <a:cubicBezTo>
                  <a:pt x="74" y="287"/>
                  <a:pt x="78" y="286"/>
                  <a:pt x="83" y="286"/>
                </a:cubicBezTo>
                <a:cubicBezTo>
                  <a:pt x="96" y="286"/>
                  <a:pt x="104" y="294"/>
                  <a:pt x="109" y="305"/>
                </a:cubicBezTo>
                <a:cubicBezTo>
                  <a:pt x="109" y="428"/>
                  <a:pt x="109" y="428"/>
                  <a:pt x="109" y="428"/>
                </a:cubicBezTo>
                <a:cubicBezTo>
                  <a:pt x="219" y="428"/>
                  <a:pt x="219" y="428"/>
                  <a:pt x="219" y="428"/>
                </a:cubicBezTo>
                <a:cubicBezTo>
                  <a:pt x="230" y="427"/>
                  <a:pt x="238" y="423"/>
                  <a:pt x="240" y="417"/>
                </a:cubicBezTo>
                <a:cubicBezTo>
                  <a:pt x="241" y="412"/>
                  <a:pt x="239" y="407"/>
                  <a:pt x="235" y="403"/>
                </a:cubicBezTo>
                <a:cubicBezTo>
                  <a:pt x="235" y="403"/>
                  <a:pt x="235" y="403"/>
                  <a:pt x="235" y="403"/>
                </a:cubicBezTo>
                <a:cubicBezTo>
                  <a:pt x="226" y="394"/>
                  <a:pt x="220" y="382"/>
                  <a:pt x="220" y="369"/>
                </a:cubicBezTo>
                <a:cubicBezTo>
                  <a:pt x="220" y="343"/>
                  <a:pt x="242" y="321"/>
                  <a:pt x="269" y="321"/>
                </a:cubicBezTo>
                <a:cubicBezTo>
                  <a:pt x="296" y="321"/>
                  <a:pt x="317" y="343"/>
                  <a:pt x="317" y="369"/>
                </a:cubicBezTo>
                <a:cubicBezTo>
                  <a:pt x="317" y="382"/>
                  <a:pt x="312" y="394"/>
                  <a:pt x="303" y="403"/>
                </a:cubicBezTo>
                <a:cubicBezTo>
                  <a:pt x="303" y="403"/>
                  <a:pt x="303" y="403"/>
                  <a:pt x="303" y="403"/>
                </a:cubicBezTo>
                <a:cubicBezTo>
                  <a:pt x="299" y="407"/>
                  <a:pt x="297" y="412"/>
                  <a:pt x="298" y="417"/>
                </a:cubicBezTo>
                <a:cubicBezTo>
                  <a:pt x="300" y="423"/>
                  <a:pt x="308" y="427"/>
                  <a:pt x="319" y="428"/>
                </a:cubicBezTo>
                <a:cubicBezTo>
                  <a:pt x="429" y="428"/>
                  <a:pt x="429" y="428"/>
                  <a:pt x="429" y="428"/>
                </a:cubicBezTo>
                <a:cubicBezTo>
                  <a:pt x="429" y="317"/>
                  <a:pt x="429" y="317"/>
                  <a:pt x="429" y="317"/>
                </a:cubicBezTo>
                <a:cubicBezTo>
                  <a:pt x="428" y="307"/>
                  <a:pt x="424" y="299"/>
                  <a:pt x="418" y="297"/>
                </a:cubicBezTo>
                <a:cubicBezTo>
                  <a:pt x="413" y="296"/>
                  <a:pt x="409" y="298"/>
                  <a:pt x="404" y="302"/>
                </a:cubicBezTo>
                <a:cubicBezTo>
                  <a:pt x="404" y="302"/>
                  <a:pt x="404" y="302"/>
                  <a:pt x="404" y="302"/>
                </a:cubicBezTo>
                <a:cubicBezTo>
                  <a:pt x="395" y="311"/>
                  <a:pt x="383" y="316"/>
                  <a:pt x="370" y="316"/>
                </a:cubicBezTo>
                <a:cubicBezTo>
                  <a:pt x="344" y="316"/>
                  <a:pt x="322" y="295"/>
                  <a:pt x="322" y="268"/>
                </a:cubicBezTo>
                <a:cubicBezTo>
                  <a:pt x="322" y="241"/>
                  <a:pt x="344" y="219"/>
                  <a:pt x="370" y="219"/>
                </a:cubicBezTo>
                <a:cubicBezTo>
                  <a:pt x="383" y="219"/>
                  <a:pt x="395" y="225"/>
                  <a:pt x="404" y="234"/>
                </a:cubicBezTo>
                <a:cubicBezTo>
                  <a:pt x="404" y="234"/>
                  <a:pt x="404" y="234"/>
                  <a:pt x="404" y="234"/>
                </a:cubicBezTo>
                <a:cubicBezTo>
                  <a:pt x="409" y="238"/>
                  <a:pt x="413" y="240"/>
                  <a:pt x="418" y="239"/>
                </a:cubicBezTo>
                <a:cubicBezTo>
                  <a:pt x="424" y="237"/>
                  <a:pt x="428" y="229"/>
                  <a:pt x="429" y="219"/>
                </a:cubicBezTo>
                <a:cubicBezTo>
                  <a:pt x="429" y="140"/>
                  <a:pt x="429" y="140"/>
                  <a:pt x="429" y="140"/>
                </a:cubicBezTo>
                <a:cubicBezTo>
                  <a:pt x="429" y="140"/>
                  <a:pt x="429" y="140"/>
                  <a:pt x="429" y="140"/>
                </a:cubicBezTo>
                <a:cubicBezTo>
                  <a:pt x="429" y="108"/>
                  <a:pt x="429" y="108"/>
                  <a:pt x="429" y="108"/>
                </a:cubicBezTo>
              </a:path>
            </a:pathLst>
          </a:custGeom>
          <a:solidFill>
            <a:srgbClr val="F8AB0F"/>
          </a:solidFill>
          <a:ln w="9525">
            <a:solidFill>
              <a:schemeClr val="bg1"/>
            </a:solidFill>
            <a:round/>
            <a:headEnd/>
            <a:tailEnd/>
          </a:ln>
          <a:effectLst/>
        </p:spPr>
        <p:txBody>
          <a:bodyPr vert="horz" wrap="square" lIns="91440" tIns="45720" rIns="91440" bIns="45720" numCol="1" anchor="t" anchorCtr="0" compatLnSpc="1">
            <a:prstTxWarp prst="textNoShape">
              <a:avLst/>
            </a:prstTxWarp>
            <a:normAutofit/>
          </a:bodyPr>
          <a:lstStyle/>
          <a:p>
            <a:pPr>
              <a:defRPr/>
            </a:pPr>
            <a:endParaRPr lang="en-US" kern="0">
              <a:solidFill>
                <a:srgbClr val="383838"/>
              </a:solidFill>
              <a:latin typeface="思源黑体 CN Medium" panose="020B0600000000000000" pitchFamily="34" charset="-122"/>
              <a:ea typeface="思源黑体 CN Medium" panose="020B0600000000000000" pitchFamily="34" charset="-122"/>
            </a:endParaRPr>
          </a:p>
        </p:txBody>
      </p:sp>
      <p:sp>
        <p:nvSpPr>
          <p:cNvPr id="8" name="MH_SubTitle_4">
            <a:extLst>
              <a:ext uri="{FF2B5EF4-FFF2-40B4-BE49-F238E27FC236}">
                <a16:creationId xmlns:a16="http://schemas.microsoft.com/office/drawing/2014/main" id="{7B8DF8D2-3D65-45FE-898D-436CF949999C}"/>
              </a:ext>
            </a:extLst>
          </p:cNvPr>
          <p:cNvSpPr>
            <a:spLocks/>
          </p:cNvSpPr>
          <p:nvPr>
            <p:custDataLst>
              <p:tags r:id="rId8"/>
            </p:custDataLst>
          </p:nvPr>
        </p:nvSpPr>
        <p:spPr bwMode="auto">
          <a:xfrm>
            <a:off x="5606328" y="3599020"/>
            <a:ext cx="3015354" cy="1661857"/>
          </a:xfrm>
          <a:custGeom>
            <a:avLst/>
            <a:gdLst/>
            <a:ahLst/>
            <a:cxnLst>
              <a:cxn ang="0">
                <a:pos x="230" y="37"/>
              </a:cxn>
              <a:cxn ang="0">
                <a:pos x="250" y="82"/>
              </a:cxn>
              <a:cxn ang="0">
                <a:pos x="250" y="82"/>
              </a:cxn>
              <a:cxn ang="0">
                <a:pos x="108" y="108"/>
              </a:cxn>
              <a:cxn ang="0">
                <a:pos x="108" y="230"/>
              </a:cxn>
              <a:cxn ang="0">
                <a:pos x="82" y="249"/>
              </a:cxn>
              <a:cxn ang="0">
                <a:pos x="68" y="246"/>
              </a:cxn>
              <a:cxn ang="0">
                <a:pos x="36" y="229"/>
              </a:cxn>
              <a:cxn ang="0">
                <a:pos x="35" y="229"/>
              </a:cxn>
              <a:cxn ang="0">
                <a:pos x="34" y="229"/>
              </a:cxn>
              <a:cxn ang="0">
                <a:pos x="33" y="229"/>
              </a:cxn>
              <a:cxn ang="0">
                <a:pos x="32" y="230"/>
              </a:cxn>
              <a:cxn ang="0">
                <a:pos x="31" y="230"/>
              </a:cxn>
              <a:cxn ang="0">
                <a:pos x="31" y="230"/>
              </a:cxn>
              <a:cxn ang="0">
                <a:pos x="30" y="230"/>
              </a:cxn>
              <a:cxn ang="0">
                <a:pos x="29" y="230"/>
              </a:cxn>
              <a:cxn ang="0">
                <a:pos x="28" y="230"/>
              </a:cxn>
              <a:cxn ang="0">
                <a:pos x="27" y="231"/>
              </a:cxn>
              <a:cxn ang="0">
                <a:pos x="149" y="276"/>
              </a:cxn>
              <a:cxn ang="0">
                <a:pos x="321" y="269"/>
              </a:cxn>
              <a:cxn ang="0">
                <a:pos x="321" y="268"/>
              </a:cxn>
              <a:cxn ang="0">
                <a:pos x="321" y="263"/>
              </a:cxn>
              <a:cxn ang="0">
                <a:pos x="322" y="262"/>
              </a:cxn>
              <a:cxn ang="0">
                <a:pos x="322" y="259"/>
              </a:cxn>
              <a:cxn ang="0">
                <a:pos x="322" y="258"/>
              </a:cxn>
              <a:cxn ang="0">
                <a:pos x="369" y="219"/>
              </a:cxn>
              <a:cxn ang="0">
                <a:pos x="403" y="234"/>
              </a:cxn>
              <a:cxn ang="0">
                <a:pos x="417" y="239"/>
              </a:cxn>
              <a:cxn ang="0">
                <a:pos x="428" y="219"/>
              </a:cxn>
              <a:cxn ang="0">
                <a:pos x="428" y="140"/>
              </a:cxn>
              <a:cxn ang="0">
                <a:pos x="428" y="108"/>
              </a:cxn>
              <a:cxn ang="0">
                <a:pos x="306" y="108"/>
              </a:cxn>
              <a:cxn ang="0">
                <a:pos x="287" y="82"/>
              </a:cxn>
              <a:cxn ang="0">
                <a:pos x="290" y="68"/>
              </a:cxn>
              <a:cxn ang="0">
                <a:pos x="268" y="0"/>
              </a:cxn>
            </a:cxnLst>
            <a:rect l="0" t="0" r="r" b="b"/>
            <a:pathLst>
              <a:path w="428" h="276">
                <a:moveTo>
                  <a:pt x="268" y="0"/>
                </a:moveTo>
                <a:cubicBezTo>
                  <a:pt x="247" y="0"/>
                  <a:pt x="230" y="16"/>
                  <a:pt x="230" y="37"/>
                </a:cubicBezTo>
                <a:cubicBezTo>
                  <a:pt x="230" y="50"/>
                  <a:pt x="237" y="62"/>
                  <a:pt x="248" y="69"/>
                </a:cubicBezTo>
                <a:cubicBezTo>
                  <a:pt x="249" y="73"/>
                  <a:pt x="250" y="77"/>
                  <a:pt x="250" y="82"/>
                </a:cubicBezTo>
                <a:cubicBezTo>
                  <a:pt x="250" y="82"/>
                  <a:pt x="250" y="82"/>
                  <a:pt x="250" y="82"/>
                </a:cubicBezTo>
                <a:cubicBezTo>
                  <a:pt x="250" y="82"/>
                  <a:pt x="250" y="82"/>
                  <a:pt x="250" y="82"/>
                </a:cubicBezTo>
                <a:cubicBezTo>
                  <a:pt x="250" y="95"/>
                  <a:pt x="243" y="103"/>
                  <a:pt x="231" y="108"/>
                </a:cubicBezTo>
                <a:cubicBezTo>
                  <a:pt x="108" y="108"/>
                  <a:pt x="108" y="108"/>
                  <a:pt x="108" y="108"/>
                </a:cubicBezTo>
                <a:cubicBezTo>
                  <a:pt x="108" y="230"/>
                  <a:pt x="108" y="230"/>
                  <a:pt x="108" y="230"/>
                </a:cubicBezTo>
                <a:cubicBezTo>
                  <a:pt x="108" y="230"/>
                  <a:pt x="108" y="230"/>
                  <a:pt x="108" y="230"/>
                </a:cubicBezTo>
                <a:cubicBezTo>
                  <a:pt x="103" y="241"/>
                  <a:pt x="95" y="249"/>
                  <a:pt x="82" y="249"/>
                </a:cubicBezTo>
                <a:cubicBezTo>
                  <a:pt x="82" y="249"/>
                  <a:pt x="82" y="249"/>
                  <a:pt x="82" y="249"/>
                </a:cubicBezTo>
                <a:cubicBezTo>
                  <a:pt x="77" y="249"/>
                  <a:pt x="72" y="248"/>
                  <a:pt x="68" y="246"/>
                </a:cubicBezTo>
                <a:cubicBezTo>
                  <a:pt x="68" y="246"/>
                  <a:pt x="68" y="246"/>
                  <a:pt x="68" y="246"/>
                </a:cubicBezTo>
                <a:cubicBezTo>
                  <a:pt x="61" y="236"/>
                  <a:pt x="50" y="229"/>
                  <a:pt x="37" y="229"/>
                </a:cubicBezTo>
                <a:cubicBezTo>
                  <a:pt x="37" y="229"/>
                  <a:pt x="36" y="229"/>
                  <a:pt x="36" y="229"/>
                </a:cubicBezTo>
                <a:cubicBezTo>
                  <a:pt x="36" y="229"/>
                  <a:pt x="36" y="229"/>
                  <a:pt x="36" y="229"/>
                </a:cubicBezTo>
                <a:cubicBezTo>
                  <a:pt x="35" y="229"/>
                  <a:pt x="35" y="229"/>
                  <a:pt x="35" y="229"/>
                </a:cubicBezTo>
                <a:cubicBezTo>
                  <a:pt x="35" y="229"/>
                  <a:pt x="35" y="229"/>
                  <a:pt x="35" y="229"/>
                </a:cubicBezTo>
                <a:cubicBezTo>
                  <a:pt x="34" y="229"/>
                  <a:pt x="34" y="229"/>
                  <a:pt x="34" y="229"/>
                </a:cubicBezTo>
                <a:cubicBezTo>
                  <a:pt x="34" y="229"/>
                  <a:pt x="34" y="229"/>
                  <a:pt x="34" y="229"/>
                </a:cubicBezTo>
                <a:cubicBezTo>
                  <a:pt x="34" y="229"/>
                  <a:pt x="33" y="229"/>
                  <a:pt x="33" y="229"/>
                </a:cubicBezTo>
                <a:cubicBezTo>
                  <a:pt x="33" y="229"/>
                  <a:pt x="33" y="229"/>
                  <a:pt x="33" y="229"/>
                </a:cubicBezTo>
                <a:cubicBezTo>
                  <a:pt x="33" y="229"/>
                  <a:pt x="32" y="230"/>
                  <a:pt x="32" y="230"/>
                </a:cubicBezTo>
                <a:cubicBezTo>
                  <a:pt x="32" y="230"/>
                  <a:pt x="32" y="230"/>
                  <a:pt x="32" y="230"/>
                </a:cubicBezTo>
                <a:cubicBezTo>
                  <a:pt x="32" y="230"/>
                  <a:pt x="32" y="230"/>
                  <a:pt x="31" y="230"/>
                </a:cubicBezTo>
                <a:cubicBezTo>
                  <a:pt x="31" y="230"/>
                  <a:pt x="31" y="230"/>
                  <a:pt x="31" y="230"/>
                </a:cubicBezTo>
                <a:cubicBezTo>
                  <a:pt x="31" y="230"/>
                  <a:pt x="31" y="230"/>
                  <a:pt x="31" y="230"/>
                </a:cubicBezTo>
                <a:cubicBezTo>
                  <a:pt x="30" y="230"/>
                  <a:pt x="30" y="230"/>
                  <a:pt x="30" y="230"/>
                </a:cubicBezTo>
                <a:cubicBezTo>
                  <a:pt x="30" y="230"/>
                  <a:pt x="30" y="230"/>
                  <a:pt x="30" y="230"/>
                </a:cubicBezTo>
                <a:cubicBezTo>
                  <a:pt x="29" y="230"/>
                  <a:pt x="29" y="230"/>
                  <a:pt x="29" y="230"/>
                </a:cubicBezTo>
                <a:cubicBezTo>
                  <a:pt x="29" y="230"/>
                  <a:pt x="29" y="230"/>
                  <a:pt x="29" y="230"/>
                </a:cubicBezTo>
                <a:cubicBezTo>
                  <a:pt x="29" y="230"/>
                  <a:pt x="28" y="230"/>
                  <a:pt x="28" y="230"/>
                </a:cubicBezTo>
                <a:cubicBezTo>
                  <a:pt x="28" y="230"/>
                  <a:pt x="28" y="230"/>
                  <a:pt x="28" y="230"/>
                </a:cubicBezTo>
                <a:cubicBezTo>
                  <a:pt x="28" y="230"/>
                  <a:pt x="28" y="230"/>
                  <a:pt x="27" y="231"/>
                </a:cubicBezTo>
                <a:cubicBezTo>
                  <a:pt x="27" y="231"/>
                  <a:pt x="27" y="231"/>
                  <a:pt x="27" y="231"/>
                </a:cubicBezTo>
                <a:cubicBezTo>
                  <a:pt x="13" y="235"/>
                  <a:pt x="1" y="247"/>
                  <a:pt x="0" y="263"/>
                </a:cubicBezTo>
                <a:cubicBezTo>
                  <a:pt x="52" y="269"/>
                  <a:pt x="108" y="275"/>
                  <a:pt x="149" y="276"/>
                </a:cubicBezTo>
                <a:cubicBezTo>
                  <a:pt x="158" y="276"/>
                  <a:pt x="166" y="276"/>
                  <a:pt x="174" y="276"/>
                </a:cubicBezTo>
                <a:cubicBezTo>
                  <a:pt x="222" y="276"/>
                  <a:pt x="272" y="273"/>
                  <a:pt x="321" y="269"/>
                </a:cubicBezTo>
                <a:cubicBezTo>
                  <a:pt x="321" y="268"/>
                  <a:pt x="321" y="268"/>
                  <a:pt x="321" y="268"/>
                </a:cubicBezTo>
                <a:cubicBezTo>
                  <a:pt x="321" y="268"/>
                  <a:pt x="321" y="268"/>
                  <a:pt x="321" y="268"/>
                </a:cubicBezTo>
                <a:cubicBezTo>
                  <a:pt x="321" y="267"/>
                  <a:pt x="321" y="265"/>
                  <a:pt x="321" y="264"/>
                </a:cubicBezTo>
                <a:cubicBezTo>
                  <a:pt x="321" y="264"/>
                  <a:pt x="321" y="264"/>
                  <a:pt x="321" y="263"/>
                </a:cubicBezTo>
                <a:cubicBezTo>
                  <a:pt x="321" y="263"/>
                  <a:pt x="321" y="263"/>
                  <a:pt x="321" y="263"/>
                </a:cubicBezTo>
                <a:cubicBezTo>
                  <a:pt x="321" y="263"/>
                  <a:pt x="322" y="262"/>
                  <a:pt x="322" y="262"/>
                </a:cubicBezTo>
                <a:cubicBezTo>
                  <a:pt x="322" y="262"/>
                  <a:pt x="322" y="262"/>
                  <a:pt x="322" y="262"/>
                </a:cubicBezTo>
                <a:cubicBezTo>
                  <a:pt x="322" y="261"/>
                  <a:pt x="322" y="260"/>
                  <a:pt x="322" y="259"/>
                </a:cubicBezTo>
                <a:cubicBezTo>
                  <a:pt x="322" y="259"/>
                  <a:pt x="322" y="259"/>
                  <a:pt x="322" y="259"/>
                </a:cubicBezTo>
                <a:cubicBezTo>
                  <a:pt x="322" y="259"/>
                  <a:pt x="322" y="259"/>
                  <a:pt x="322" y="258"/>
                </a:cubicBezTo>
                <a:cubicBezTo>
                  <a:pt x="322" y="258"/>
                  <a:pt x="322" y="258"/>
                  <a:pt x="322" y="258"/>
                </a:cubicBezTo>
                <a:cubicBezTo>
                  <a:pt x="327" y="236"/>
                  <a:pt x="346" y="219"/>
                  <a:pt x="369" y="219"/>
                </a:cubicBezTo>
                <a:cubicBezTo>
                  <a:pt x="382" y="219"/>
                  <a:pt x="394" y="225"/>
                  <a:pt x="403" y="234"/>
                </a:cubicBezTo>
                <a:cubicBezTo>
                  <a:pt x="403" y="234"/>
                  <a:pt x="403" y="234"/>
                  <a:pt x="403" y="234"/>
                </a:cubicBezTo>
                <a:cubicBezTo>
                  <a:pt x="407" y="237"/>
                  <a:pt x="411" y="239"/>
                  <a:pt x="414" y="239"/>
                </a:cubicBezTo>
                <a:cubicBezTo>
                  <a:pt x="415" y="239"/>
                  <a:pt x="416" y="239"/>
                  <a:pt x="417" y="239"/>
                </a:cubicBezTo>
                <a:cubicBezTo>
                  <a:pt x="417" y="239"/>
                  <a:pt x="417" y="239"/>
                  <a:pt x="417" y="239"/>
                </a:cubicBezTo>
                <a:cubicBezTo>
                  <a:pt x="423" y="237"/>
                  <a:pt x="427" y="229"/>
                  <a:pt x="428" y="219"/>
                </a:cubicBezTo>
                <a:cubicBezTo>
                  <a:pt x="428" y="140"/>
                  <a:pt x="428" y="140"/>
                  <a:pt x="428" y="140"/>
                </a:cubicBezTo>
                <a:cubicBezTo>
                  <a:pt x="428" y="140"/>
                  <a:pt x="428" y="140"/>
                  <a:pt x="428" y="140"/>
                </a:cubicBezTo>
                <a:cubicBezTo>
                  <a:pt x="428" y="108"/>
                  <a:pt x="428" y="108"/>
                  <a:pt x="428" y="108"/>
                </a:cubicBezTo>
                <a:cubicBezTo>
                  <a:pt x="428" y="108"/>
                  <a:pt x="428" y="108"/>
                  <a:pt x="428" y="108"/>
                </a:cubicBezTo>
                <a:cubicBezTo>
                  <a:pt x="428" y="108"/>
                  <a:pt x="428" y="108"/>
                  <a:pt x="428" y="108"/>
                </a:cubicBezTo>
                <a:cubicBezTo>
                  <a:pt x="306" y="108"/>
                  <a:pt x="306" y="108"/>
                  <a:pt x="306" y="108"/>
                </a:cubicBezTo>
                <a:cubicBezTo>
                  <a:pt x="294" y="103"/>
                  <a:pt x="287" y="95"/>
                  <a:pt x="287" y="82"/>
                </a:cubicBezTo>
                <a:cubicBezTo>
                  <a:pt x="287" y="82"/>
                  <a:pt x="287" y="82"/>
                  <a:pt x="287" y="82"/>
                </a:cubicBezTo>
                <a:cubicBezTo>
                  <a:pt x="287" y="82"/>
                  <a:pt x="287" y="82"/>
                  <a:pt x="287" y="82"/>
                </a:cubicBezTo>
                <a:cubicBezTo>
                  <a:pt x="287" y="77"/>
                  <a:pt x="288" y="73"/>
                  <a:pt x="290" y="68"/>
                </a:cubicBezTo>
                <a:cubicBezTo>
                  <a:pt x="300" y="62"/>
                  <a:pt x="307" y="50"/>
                  <a:pt x="307" y="37"/>
                </a:cubicBezTo>
                <a:cubicBezTo>
                  <a:pt x="307" y="16"/>
                  <a:pt x="289" y="0"/>
                  <a:pt x="268" y="0"/>
                </a:cubicBezTo>
              </a:path>
            </a:pathLst>
          </a:custGeom>
          <a:solidFill>
            <a:srgbClr val="FAC458"/>
          </a:solidFill>
          <a:ln w="9525">
            <a:noFill/>
            <a:round/>
            <a:headEnd/>
            <a:tailEnd/>
          </a:ln>
        </p:spPr>
        <p:txBody>
          <a:bodyPr vert="horz" wrap="square" lIns="540000" tIns="0" rIns="0" bIns="252000" numCol="1" anchor="b" anchorCtr="0" compatLnSpc="1">
            <a:prstTxWarp prst="textNoShape">
              <a:avLst/>
            </a:prstTxWarp>
            <a:normAutofit/>
          </a:bodyPr>
          <a:lstStyle/>
          <a:p>
            <a:pPr lvl="0" algn="ctr">
              <a:defRPr/>
            </a:pPr>
            <a:r>
              <a:rPr lang="zh-CN" altLang="en-US" sz="1600" kern="0" dirty="0">
                <a:solidFill>
                  <a:schemeClr val="bg1"/>
                </a:solidFill>
                <a:latin typeface="思源黑体 CN Medium" panose="020B0600000000000000" pitchFamily="34" charset="-122"/>
                <a:ea typeface="思源黑体 CN Medium" panose="020B0600000000000000" pitchFamily="34" charset="-122"/>
              </a:rPr>
              <a:t>添加标题</a:t>
            </a:r>
            <a:endParaRPr lang="en-US" altLang="zh-CN" sz="1600" kern="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MH_Other_4">
            <a:extLst>
              <a:ext uri="{FF2B5EF4-FFF2-40B4-BE49-F238E27FC236}">
                <a16:creationId xmlns:a16="http://schemas.microsoft.com/office/drawing/2014/main" id="{56C45AF4-555B-4986-80F9-C81008B3A27E}"/>
              </a:ext>
            </a:extLst>
          </p:cNvPr>
          <p:cNvSpPr>
            <a:spLocks/>
          </p:cNvSpPr>
          <p:nvPr>
            <p:custDataLst>
              <p:tags r:id="rId9"/>
            </p:custDataLst>
          </p:nvPr>
        </p:nvSpPr>
        <p:spPr bwMode="auto">
          <a:xfrm>
            <a:off x="7920704" y="3596447"/>
            <a:ext cx="3020465" cy="2575033"/>
          </a:xfrm>
          <a:custGeom>
            <a:avLst/>
            <a:gdLst/>
            <a:ahLst/>
            <a:cxnLst>
              <a:cxn ang="0">
                <a:pos x="429" y="108"/>
              </a:cxn>
              <a:cxn ang="0">
                <a:pos x="429" y="108"/>
              </a:cxn>
              <a:cxn ang="0">
                <a:pos x="429" y="108"/>
              </a:cxn>
              <a:cxn ang="0">
                <a:pos x="307" y="108"/>
              </a:cxn>
              <a:cxn ang="0">
                <a:pos x="288" y="82"/>
              </a:cxn>
              <a:cxn ang="0">
                <a:pos x="291" y="68"/>
              </a:cxn>
              <a:cxn ang="0">
                <a:pos x="308" y="37"/>
              </a:cxn>
              <a:cxn ang="0">
                <a:pos x="269" y="0"/>
              </a:cxn>
              <a:cxn ang="0">
                <a:pos x="231" y="37"/>
              </a:cxn>
              <a:cxn ang="0">
                <a:pos x="249" y="69"/>
              </a:cxn>
              <a:cxn ang="0">
                <a:pos x="251" y="82"/>
              </a:cxn>
              <a:cxn ang="0">
                <a:pos x="232" y="108"/>
              </a:cxn>
              <a:cxn ang="0">
                <a:pos x="109" y="108"/>
              </a:cxn>
              <a:cxn ang="0">
                <a:pos x="109" y="230"/>
              </a:cxn>
              <a:cxn ang="0">
                <a:pos x="83" y="249"/>
              </a:cxn>
              <a:cxn ang="0">
                <a:pos x="69" y="246"/>
              </a:cxn>
              <a:cxn ang="0">
                <a:pos x="38" y="229"/>
              </a:cxn>
              <a:cxn ang="0">
                <a:pos x="0" y="268"/>
              </a:cxn>
              <a:cxn ang="0">
                <a:pos x="38" y="306"/>
              </a:cxn>
              <a:cxn ang="0">
                <a:pos x="70" y="288"/>
              </a:cxn>
              <a:cxn ang="0">
                <a:pos x="83" y="286"/>
              </a:cxn>
              <a:cxn ang="0">
                <a:pos x="109" y="305"/>
              </a:cxn>
              <a:cxn ang="0">
                <a:pos x="109" y="428"/>
              </a:cxn>
              <a:cxn ang="0">
                <a:pos x="219" y="428"/>
              </a:cxn>
              <a:cxn ang="0">
                <a:pos x="240" y="417"/>
              </a:cxn>
              <a:cxn ang="0">
                <a:pos x="235" y="403"/>
              </a:cxn>
              <a:cxn ang="0">
                <a:pos x="235" y="403"/>
              </a:cxn>
              <a:cxn ang="0">
                <a:pos x="220" y="369"/>
              </a:cxn>
              <a:cxn ang="0">
                <a:pos x="269" y="321"/>
              </a:cxn>
              <a:cxn ang="0">
                <a:pos x="317" y="369"/>
              </a:cxn>
              <a:cxn ang="0">
                <a:pos x="303" y="403"/>
              </a:cxn>
              <a:cxn ang="0">
                <a:pos x="303" y="403"/>
              </a:cxn>
              <a:cxn ang="0">
                <a:pos x="298" y="417"/>
              </a:cxn>
              <a:cxn ang="0">
                <a:pos x="319" y="428"/>
              </a:cxn>
              <a:cxn ang="0">
                <a:pos x="429" y="428"/>
              </a:cxn>
              <a:cxn ang="0">
                <a:pos x="429" y="317"/>
              </a:cxn>
              <a:cxn ang="0">
                <a:pos x="418" y="297"/>
              </a:cxn>
              <a:cxn ang="0">
                <a:pos x="404" y="302"/>
              </a:cxn>
              <a:cxn ang="0">
                <a:pos x="404" y="302"/>
              </a:cxn>
              <a:cxn ang="0">
                <a:pos x="370" y="316"/>
              </a:cxn>
              <a:cxn ang="0">
                <a:pos x="322" y="268"/>
              </a:cxn>
              <a:cxn ang="0">
                <a:pos x="370" y="219"/>
              </a:cxn>
              <a:cxn ang="0">
                <a:pos x="404" y="234"/>
              </a:cxn>
              <a:cxn ang="0">
                <a:pos x="404" y="234"/>
              </a:cxn>
              <a:cxn ang="0">
                <a:pos x="418" y="239"/>
              </a:cxn>
              <a:cxn ang="0">
                <a:pos x="429" y="219"/>
              </a:cxn>
              <a:cxn ang="0">
                <a:pos x="429" y="140"/>
              </a:cxn>
              <a:cxn ang="0">
                <a:pos x="429" y="140"/>
              </a:cxn>
              <a:cxn ang="0">
                <a:pos x="429" y="108"/>
              </a:cxn>
            </a:cxnLst>
            <a:rect l="0" t="0" r="r" b="b"/>
            <a:pathLst>
              <a:path w="429" h="428">
                <a:moveTo>
                  <a:pt x="429" y="108"/>
                </a:moveTo>
                <a:cubicBezTo>
                  <a:pt x="429" y="108"/>
                  <a:pt x="429" y="108"/>
                  <a:pt x="429" y="108"/>
                </a:cubicBezTo>
                <a:cubicBezTo>
                  <a:pt x="429" y="108"/>
                  <a:pt x="429" y="108"/>
                  <a:pt x="429" y="108"/>
                </a:cubicBezTo>
                <a:cubicBezTo>
                  <a:pt x="307" y="108"/>
                  <a:pt x="307" y="108"/>
                  <a:pt x="307" y="108"/>
                </a:cubicBezTo>
                <a:cubicBezTo>
                  <a:pt x="295" y="103"/>
                  <a:pt x="288" y="95"/>
                  <a:pt x="288" y="82"/>
                </a:cubicBezTo>
                <a:cubicBezTo>
                  <a:pt x="288" y="77"/>
                  <a:pt x="289" y="73"/>
                  <a:pt x="291" y="68"/>
                </a:cubicBezTo>
                <a:cubicBezTo>
                  <a:pt x="301" y="62"/>
                  <a:pt x="308" y="50"/>
                  <a:pt x="308" y="37"/>
                </a:cubicBezTo>
                <a:cubicBezTo>
                  <a:pt x="308" y="16"/>
                  <a:pt x="290" y="0"/>
                  <a:pt x="269" y="0"/>
                </a:cubicBezTo>
                <a:cubicBezTo>
                  <a:pt x="248" y="0"/>
                  <a:pt x="231" y="16"/>
                  <a:pt x="231" y="37"/>
                </a:cubicBezTo>
                <a:cubicBezTo>
                  <a:pt x="231" y="50"/>
                  <a:pt x="238" y="62"/>
                  <a:pt x="249" y="69"/>
                </a:cubicBezTo>
                <a:cubicBezTo>
                  <a:pt x="250" y="73"/>
                  <a:pt x="251" y="77"/>
                  <a:pt x="251" y="82"/>
                </a:cubicBezTo>
                <a:cubicBezTo>
                  <a:pt x="251" y="95"/>
                  <a:pt x="244" y="103"/>
                  <a:pt x="232" y="108"/>
                </a:cubicBezTo>
                <a:cubicBezTo>
                  <a:pt x="109" y="108"/>
                  <a:pt x="109" y="108"/>
                  <a:pt x="109" y="108"/>
                </a:cubicBezTo>
                <a:cubicBezTo>
                  <a:pt x="109" y="230"/>
                  <a:pt x="109" y="230"/>
                  <a:pt x="109" y="230"/>
                </a:cubicBezTo>
                <a:cubicBezTo>
                  <a:pt x="104" y="241"/>
                  <a:pt x="96" y="249"/>
                  <a:pt x="83" y="249"/>
                </a:cubicBezTo>
                <a:cubicBezTo>
                  <a:pt x="78" y="249"/>
                  <a:pt x="73" y="248"/>
                  <a:pt x="69" y="246"/>
                </a:cubicBezTo>
                <a:cubicBezTo>
                  <a:pt x="62" y="236"/>
                  <a:pt x="51" y="229"/>
                  <a:pt x="38" y="229"/>
                </a:cubicBezTo>
                <a:cubicBezTo>
                  <a:pt x="17" y="229"/>
                  <a:pt x="0" y="246"/>
                  <a:pt x="0" y="268"/>
                </a:cubicBezTo>
                <a:cubicBezTo>
                  <a:pt x="0" y="289"/>
                  <a:pt x="17" y="306"/>
                  <a:pt x="38" y="306"/>
                </a:cubicBezTo>
                <a:cubicBezTo>
                  <a:pt x="51" y="306"/>
                  <a:pt x="63" y="299"/>
                  <a:pt x="70" y="288"/>
                </a:cubicBezTo>
                <a:cubicBezTo>
                  <a:pt x="74" y="287"/>
                  <a:pt x="78" y="286"/>
                  <a:pt x="83" y="286"/>
                </a:cubicBezTo>
                <a:cubicBezTo>
                  <a:pt x="96" y="286"/>
                  <a:pt x="104" y="294"/>
                  <a:pt x="109" y="305"/>
                </a:cubicBezTo>
                <a:cubicBezTo>
                  <a:pt x="109" y="428"/>
                  <a:pt x="109" y="428"/>
                  <a:pt x="109" y="428"/>
                </a:cubicBezTo>
                <a:cubicBezTo>
                  <a:pt x="219" y="428"/>
                  <a:pt x="219" y="428"/>
                  <a:pt x="219" y="428"/>
                </a:cubicBezTo>
                <a:cubicBezTo>
                  <a:pt x="230" y="427"/>
                  <a:pt x="238" y="423"/>
                  <a:pt x="240" y="417"/>
                </a:cubicBezTo>
                <a:cubicBezTo>
                  <a:pt x="241" y="412"/>
                  <a:pt x="239" y="407"/>
                  <a:pt x="235" y="403"/>
                </a:cubicBezTo>
                <a:cubicBezTo>
                  <a:pt x="235" y="403"/>
                  <a:pt x="235" y="403"/>
                  <a:pt x="235" y="403"/>
                </a:cubicBezTo>
                <a:cubicBezTo>
                  <a:pt x="226" y="394"/>
                  <a:pt x="220" y="382"/>
                  <a:pt x="220" y="369"/>
                </a:cubicBezTo>
                <a:cubicBezTo>
                  <a:pt x="220" y="343"/>
                  <a:pt x="242" y="321"/>
                  <a:pt x="269" y="321"/>
                </a:cubicBezTo>
                <a:cubicBezTo>
                  <a:pt x="296" y="321"/>
                  <a:pt x="317" y="343"/>
                  <a:pt x="317" y="369"/>
                </a:cubicBezTo>
                <a:cubicBezTo>
                  <a:pt x="317" y="382"/>
                  <a:pt x="312" y="394"/>
                  <a:pt x="303" y="403"/>
                </a:cubicBezTo>
                <a:cubicBezTo>
                  <a:pt x="303" y="403"/>
                  <a:pt x="303" y="403"/>
                  <a:pt x="303" y="403"/>
                </a:cubicBezTo>
                <a:cubicBezTo>
                  <a:pt x="299" y="407"/>
                  <a:pt x="297" y="412"/>
                  <a:pt x="298" y="417"/>
                </a:cubicBezTo>
                <a:cubicBezTo>
                  <a:pt x="300" y="423"/>
                  <a:pt x="308" y="427"/>
                  <a:pt x="319" y="428"/>
                </a:cubicBezTo>
                <a:cubicBezTo>
                  <a:pt x="429" y="428"/>
                  <a:pt x="429" y="428"/>
                  <a:pt x="429" y="428"/>
                </a:cubicBezTo>
                <a:cubicBezTo>
                  <a:pt x="429" y="317"/>
                  <a:pt x="429" y="317"/>
                  <a:pt x="429" y="317"/>
                </a:cubicBezTo>
                <a:cubicBezTo>
                  <a:pt x="428" y="307"/>
                  <a:pt x="424" y="299"/>
                  <a:pt x="418" y="297"/>
                </a:cubicBezTo>
                <a:cubicBezTo>
                  <a:pt x="413" y="296"/>
                  <a:pt x="409" y="298"/>
                  <a:pt x="404" y="302"/>
                </a:cubicBezTo>
                <a:cubicBezTo>
                  <a:pt x="404" y="302"/>
                  <a:pt x="404" y="302"/>
                  <a:pt x="404" y="302"/>
                </a:cubicBezTo>
                <a:cubicBezTo>
                  <a:pt x="395" y="311"/>
                  <a:pt x="383" y="316"/>
                  <a:pt x="370" y="316"/>
                </a:cubicBezTo>
                <a:cubicBezTo>
                  <a:pt x="344" y="316"/>
                  <a:pt x="322" y="295"/>
                  <a:pt x="322" y="268"/>
                </a:cubicBezTo>
                <a:cubicBezTo>
                  <a:pt x="322" y="241"/>
                  <a:pt x="344" y="219"/>
                  <a:pt x="370" y="219"/>
                </a:cubicBezTo>
                <a:cubicBezTo>
                  <a:pt x="383" y="219"/>
                  <a:pt x="395" y="225"/>
                  <a:pt x="404" y="234"/>
                </a:cubicBezTo>
                <a:cubicBezTo>
                  <a:pt x="404" y="234"/>
                  <a:pt x="404" y="234"/>
                  <a:pt x="404" y="234"/>
                </a:cubicBezTo>
                <a:cubicBezTo>
                  <a:pt x="409" y="238"/>
                  <a:pt x="413" y="240"/>
                  <a:pt x="418" y="239"/>
                </a:cubicBezTo>
                <a:cubicBezTo>
                  <a:pt x="424" y="237"/>
                  <a:pt x="428" y="229"/>
                  <a:pt x="429" y="219"/>
                </a:cubicBezTo>
                <a:cubicBezTo>
                  <a:pt x="429" y="140"/>
                  <a:pt x="429" y="140"/>
                  <a:pt x="429" y="140"/>
                </a:cubicBezTo>
                <a:cubicBezTo>
                  <a:pt x="429" y="140"/>
                  <a:pt x="429" y="140"/>
                  <a:pt x="429" y="140"/>
                </a:cubicBezTo>
                <a:cubicBezTo>
                  <a:pt x="429" y="108"/>
                  <a:pt x="429" y="108"/>
                  <a:pt x="429" y="108"/>
                </a:cubicBezTo>
              </a:path>
            </a:pathLst>
          </a:custGeom>
          <a:solidFill>
            <a:srgbClr val="53525E"/>
          </a:solidFill>
          <a:ln w="9525">
            <a:solidFill>
              <a:schemeClr val="bg1"/>
            </a:solidFill>
            <a:round/>
            <a:headEnd/>
            <a:tailEnd/>
          </a:ln>
          <a:effectLst/>
        </p:spPr>
        <p:txBody>
          <a:bodyPr vert="horz" wrap="square" lIns="540000" tIns="0" rIns="0" bIns="252000" numCol="1" anchor="b" anchorCtr="0" compatLnSpc="1">
            <a:prstTxWarp prst="textNoShape">
              <a:avLst/>
            </a:prstTxWarp>
          </a:bodyPr>
          <a:lstStyle/>
          <a:p>
            <a:pPr algn="ctr">
              <a:defRPr/>
            </a:pPr>
            <a:endParaRPr lang="en-US" kern="0" dirty="0">
              <a:solidFill>
                <a:srgbClr val="C08000"/>
              </a:solidFill>
              <a:latin typeface="思源黑体 CN Medium" panose="020B0600000000000000" pitchFamily="34" charset="-122"/>
              <a:ea typeface="思源黑体 CN Medium" panose="020B0600000000000000" pitchFamily="34" charset="-122"/>
            </a:endParaRPr>
          </a:p>
        </p:txBody>
      </p:sp>
      <p:sp>
        <p:nvSpPr>
          <p:cNvPr id="10" name="MH_SubTitle_1">
            <a:extLst>
              <a:ext uri="{FF2B5EF4-FFF2-40B4-BE49-F238E27FC236}">
                <a16:creationId xmlns:a16="http://schemas.microsoft.com/office/drawing/2014/main" id="{A58DF5AD-5292-4EAE-9E66-1B403A3B4BB0}"/>
              </a:ext>
            </a:extLst>
          </p:cNvPr>
          <p:cNvSpPr>
            <a:spLocks noChangeArrowheads="1"/>
          </p:cNvSpPr>
          <p:nvPr>
            <p:custDataLst>
              <p:tags r:id="rId10"/>
            </p:custDataLst>
          </p:nvPr>
        </p:nvSpPr>
        <p:spPr bwMode="gray">
          <a:xfrm>
            <a:off x="6531864" y="1423907"/>
            <a:ext cx="4165313" cy="580141"/>
          </a:xfrm>
          <a:prstGeom prst="rect">
            <a:avLst/>
          </a:prstGeom>
          <a:noFill/>
          <a:ln w="38100">
            <a:noFill/>
            <a:round/>
            <a:headEnd/>
            <a:tailEnd/>
          </a:ln>
          <a:effectLst/>
        </p:spPr>
        <p:txBody>
          <a:bodyPr wrap="square" anchor="ctr">
            <a:normAutofit/>
          </a:bodyPr>
          <a:lstStyle/>
          <a:p>
            <a:pPr lvl="0" algn="ctr">
              <a:defRPr/>
            </a:pPr>
            <a:r>
              <a:rPr lang="zh-CN" altLang="en-US" sz="2400" kern="0" dirty="0">
                <a:solidFill>
                  <a:srgbClr val="53525E"/>
                </a:solidFill>
                <a:latin typeface="思源黑体 CN Medium" panose="020B0600000000000000" pitchFamily="34" charset="-122"/>
                <a:ea typeface="思源黑体 CN Medium" panose="020B0600000000000000" pitchFamily="34" charset="-122"/>
                <a:cs typeface="Arial" pitchFamily="34" charset="0"/>
              </a:rPr>
              <a:t>添加标题</a:t>
            </a:r>
            <a:endParaRPr lang="en-US" altLang="zh-CN" sz="2400" kern="0" dirty="0">
              <a:solidFill>
                <a:srgbClr val="53525E"/>
              </a:solidFill>
              <a:latin typeface="思源黑体 CN Medium" panose="020B0600000000000000" pitchFamily="34" charset="-122"/>
              <a:ea typeface="思源黑体 CN Medium" panose="020B0600000000000000" pitchFamily="34" charset="-122"/>
            </a:endParaRPr>
          </a:p>
        </p:txBody>
      </p:sp>
      <p:cxnSp>
        <p:nvCxnSpPr>
          <p:cNvPr id="11" name="MH_Other_5">
            <a:extLst>
              <a:ext uri="{FF2B5EF4-FFF2-40B4-BE49-F238E27FC236}">
                <a16:creationId xmlns:a16="http://schemas.microsoft.com/office/drawing/2014/main" id="{FF78A685-4897-437F-B6BD-0606711C6D44}"/>
              </a:ext>
            </a:extLst>
          </p:cNvPr>
          <p:cNvCxnSpPr/>
          <p:nvPr>
            <p:custDataLst>
              <p:tags r:id="rId11"/>
            </p:custDataLst>
          </p:nvPr>
        </p:nvCxnSpPr>
        <p:spPr>
          <a:xfrm>
            <a:off x="6531864" y="2072438"/>
            <a:ext cx="4241808" cy="0"/>
          </a:xfrm>
          <a:prstGeom prst="line">
            <a:avLst/>
          </a:prstGeom>
          <a:noFill/>
          <a:ln w="9525" cap="flat" cmpd="sng" algn="ctr">
            <a:solidFill>
              <a:srgbClr val="FFBA2F"/>
            </a:solidFill>
            <a:prstDash val="solid"/>
          </a:ln>
          <a:effectLst/>
        </p:spPr>
      </p:cxnSp>
      <p:sp>
        <p:nvSpPr>
          <p:cNvPr id="13" name="MH_SubTitle_4">
            <a:extLst>
              <a:ext uri="{FF2B5EF4-FFF2-40B4-BE49-F238E27FC236}">
                <a16:creationId xmlns:a16="http://schemas.microsoft.com/office/drawing/2014/main" id="{929A40C0-006C-435F-9B39-CE548836121F}"/>
              </a:ext>
            </a:extLst>
          </p:cNvPr>
          <p:cNvSpPr>
            <a:spLocks/>
          </p:cNvSpPr>
          <p:nvPr>
            <p:custDataLst>
              <p:tags r:id="rId12"/>
            </p:custDataLst>
          </p:nvPr>
        </p:nvSpPr>
        <p:spPr bwMode="auto">
          <a:xfrm>
            <a:off x="7948042" y="3596447"/>
            <a:ext cx="3015354" cy="1661857"/>
          </a:xfrm>
          <a:custGeom>
            <a:avLst/>
            <a:gdLst/>
            <a:ahLst/>
            <a:cxnLst>
              <a:cxn ang="0">
                <a:pos x="230" y="37"/>
              </a:cxn>
              <a:cxn ang="0">
                <a:pos x="250" y="82"/>
              </a:cxn>
              <a:cxn ang="0">
                <a:pos x="250" y="82"/>
              </a:cxn>
              <a:cxn ang="0">
                <a:pos x="108" y="108"/>
              </a:cxn>
              <a:cxn ang="0">
                <a:pos x="108" y="230"/>
              </a:cxn>
              <a:cxn ang="0">
                <a:pos x="82" y="249"/>
              </a:cxn>
              <a:cxn ang="0">
                <a:pos x="68" y="246"/>
              </a:cxn>
              <a:cxn ang="0">
                <a:pos x="36" y="229"/>
              </a:cxn>
              <a:cxn ang="0">
                <a:pos x="35" y="229"/>
              </a:cxn>
              <a:cxn ang="0">
                <a:pos x="34" y="229"/>
              </a:cxn>
              <a:cxn ang="0">
                <a:pos x="33" y="229"/>
              </a:cxn>
              <a:cxn ang="0">
                <a:pos x="32" y="230"/>
              </a:cxn>
              <a:cxn ang="0">
                <a:pos x="31" y="230"/>
              </a:cxn>
              <a:cxn ang="0">
                <a:pos x="31" y="230"/>
              </a:cxn>
              <a:cxn ang="0">
                <a:pos x="30" y="230"/>
              </a:cxn>
              <a:cxn ang="0">
                <a:pos x="29" y="230"/>
              </a:cxn>
              <a:cxn ang="0">
                <a:pos x="28" y="230"/>
              </a:cxn>
              <a:cxn ang="0">
                <a:pos x="27" y="231"/>
              </a:cxn>
              <a:cxn ang="0">
                <a:pos x="149" y="276"/>
              </a:cxn>
              <a:cxn ang="0">
                <a:pos x="321" y="269"/>
              </a:cxn>
              <a:cxn ang="0">
                <a:pos x="321" y="268"/>
              </a:cxn>
              <a:cxn ang="0">
                <a:pos x="321" y="263"/>
              </a:cxn>
              <a:cxn ang="0">
                <a:pos x="322" y="262"/>
              </a:cxn>
              <a:cxn ang="0">
                <a:pos x="322" y="259"/>
              </a:cxn>
              <a:cxn ang="0">
                <a:pos x="322" y="258"/>
              </a:cxn>
              <a:cxn ang="0">
                <a:pos x="369" y="219"/>
              </a:cxn>
              <a:cxn ang="0">
                <a:pos x="403" y="234"/>
              </a:cxn>
              <a:cxn ang="0">
                <a:pos x="417" y="239"/>
              </a:cxn>
              <a:cxn ang="0">
                <a:pos x="428" y="219"/>
              </a:cxn>
              <a:cxn ang="0">
                <a:pos x="428" y="140"/>
              </a:cxn>
              <a:cxn ang="0">
                <a:pos x="428" y="108"/>
              </a:cxn>
              <a:cxn ang="0">
                <a:pos x="306" y="108"/>
              </a:cxn>
              <a:cxn ang="0">
                <a:pos x="287" y="82"/>
              </a:cxn>
              <a:cxn ang="0">
                <a:pos x="290" y="68"/>
              </a:cxn>
              <a:cxn ang="0">
                <a:pos x="268" y="0"/>
              </a:cxn>
            </a:cxnLst>
            <a:rect l="0" t="0" r="r" b="b"/>
            <a:pathLst>
              <a:path w="428" h="276">
                <a:moveTo>
                  <a:pt x="268" y="0"/>
                </a:moveTo>
                <a:cubicBezTo>
                  <a:pt x="247" y="0"/>
                  <a:pt x="230" y="16"/>
                  <a:pt x="230" y="37"/>
                </a:cubicBezTo>
                <a:cubicBezTo>
                  <a:pt x="230" y="50"/>
                  <a:pt x="237" y="62"/>
                  <a:pt x="248" y="69"/>
                </a:cubicBezTo>
                <a:cubicBezTo>
                  <a:pt x="249" y="73"/>
                  <a:pt x="250" y="77"/>
                  <a:pt x="250" y="82"/>
                </a:cubicBezTo>
                <a:cubicBezTo>
                  <a:pt x="250" y="82"/>
                  <a:pt x="250" y="82"/>
                  <a:pt x="250" y="82"/>
                </a:cubicBezTo>
                <a:cubicBezTo>
                  <a:pt x="250" y="82"/>
                  <a:pt x="250" y="82"/>
                  <a:pt x="250" y="82"/>
                </a:cubicBezTo>
                <a:cubicBezTo>
                  <a:pt x="250" y="95"/>
                  <a:pt x="243" y="103"/>
                  <a:pt x="231" y="108"/>
                </a:cubicBezTo>
                <a:cubicBezTo>
                  <a:pt x="108" y="108"/>
                  <a:pt x="108" y="108"/>
                  <a:pt x="108" y="108"/>
                </a:cubicBezTo>
                <a:cubicBezTo>
                  <a:pt x="108" y="230"/>
                  <a:pt x="108" y="230"/>
                  <a:pt x="108" y="230"/>
                </a:cubicBezTo>
                <a:cubicBezTo>
                  <a:pt x="108" y="230"/>
                  <a:pt x="108" y="230"/>
                  <a:pt x="108" y="230"/>
                </a:cubicBezTo>
                <a:cubicBezTo>
                  <a:pt x="103" y="241"/>
                  <a:pt x="95" y="249"/>
                  <a:pt x="82" y="249"/>
                </a:cubicBezTo>
                <a:cubicBezTo>
                  <a:pt x="82" y="249"/>
                  <a:pt x="82" y="249"/>
                  <a:pt x="82" y="249"/>
                </a:cubicBezTo>
                <a:cubicBezTo>
                  <a:pt x="77" y="249"/>
                  <a:pt x="72" y="248"/>
                  <a:pt x="68" y="246"/>
                </a:cubicBezTo>
                <a:cubicBezTo>
                  <a:pt x="68" y="246"/>
                  <a:pt x="68" y="246"/>
                  <a:pt x="68" y="246"/>
                </a:cubicBezTo>
                <a:cubicBezTo>
                  <a:pt x="61" y="236"/>
                  <a:pt x="50" y="229"/>
                  <a:pt x="37" y="229"/>
                </a:cubicBezTo>
                <a:cubicBezTo>
                  <a:pt x="37" y="229"/>
                  <a:pt x="36" y="229"/>
                  <a:pt x="36" y="229"/>
                </a:cubicBezTo>
                <a:cubicBezTo>
                  <a:pt x="36" y="229"/>
                  <a:pt x="36" y="229"/>
                  <a:pt x="36" y="229"/>
                </a:cubicBezTo>
                <a:cubicBezTo>
                  <a:pt x="35" y="229"/>
                  <a:pt x="35" y="229"/>
                  <a:pt x="35" y="229"/>
                </a:cubicBezTo>
                <a:cubicBezTo>
                  <a:pt x="35" y="229"/>
                  <a:pt x="35" y="229"/>
                  <a:pt x="35" y="229"/>
                </a:cubicBezTo>
                <a:cubicBezTo>
                  <a:pt x="34" y="229"/>
                  <a:pt x="34" y="229"/>
                  <a:pt x="34" y="229"/>
                </a:cubicBezTo>
                <a:cubicBezTo>
                  <a:pt x="34" y="229"/>
                  <a:pt x="34" y="229"/>
                  <a:pt x="34" y="229"/>
                </a:cubicBezTo>
                <a:cubicBezTo>
                  <a:pt x="34" y="229"/>
                  <a:pt x="33" y="229"/>
                  <a:pt x="33" y="229"/>
                </a:cubicBezTo>
                <a:cubicBezTo>
                  <a:pt x="33" y="229"/>
                  <a:pt x="33" y="229"/>
                  <a:pt x="33" y="229"/>
                </a:cubicBezTo>
                <a:cubicBezTo>
                  <a:pt x="33" y="229"/>
                  <a:pt x="32" y="230"/>
                  <a:pt x="32" y="230"/>
                </a:cubicBezTo>
                <a:cubicBezTo>
                  <a:pt x="32" y="230"/>
                  <a:pt x="32" y="230"/>
                  <a:pt x="32" y="230"/>
                </a:cubicBezTo>
                <a:cubicBezTo>
                  <a:pt x="32" y="230"/>
                  <a:pt x="32" y="230"/>
                  <a:pt x="31" y="230"/>
                </a:cubicBezTo>
                <a:cubicBezTo>
                  <a:pt x="31" y="230"/>
                  <a:pt x="31" y="230"/>
                  <a:pt x="31" y="230"/>
                </a:cubicBezTo>
                <a:cubicBezTo>
                  <a:pt x="31" y="230"/>
                  <a:pt x="31" y="230"/>
                  <a:pt x="31" y="230"/>
                </a:cubicBezTo>
                <a:cubicBezTo>
                  <a:pt x="30" y="230"/>
                  <a:pt x="30" y="230"/>
                  <a:pt x="30" y="230"/>
                </a:cubicBezTo>
                <a:cubicBezTo>
                  <a:pt x="30" y="230"/>
                  <a:pt x="30" y="230"/>
                  <a:pt x="30" y="230"/>
                </a:cubicBezTo>
                <a:cubicBezTo>
                  <a:pt x="29" y="230"/>
                  <a:pt x="29" y="230"/>
                  <a:pt x="29" y="230"/>
                </a:cubicBezTo>
                <a:cubicBezTo>
                  <a:pt x="29" y="230"/>
                  <a:pt x="29" y="230"/>
                  <a:pt x="29" y="230"/>
                </a:cubicBezTo>
                <a:cubicBezTo>
                  <a:pt x="29" y="230"/>
                  <a:pt x="28" y="230"/>
                  <a:pt x="28" y="230"/>
                </a:cubicBezTo>
                <a:cubicBezTo>
                  <a:pt x="28" y="230"/>
                  <a:pt x="28" y="230"/>
                  <a:pt x="28" y="230"/>
                </a:cubicBezTo>
                <a:cubicBezTo>
                  <a:pt x="28" y="230"/>
                  <a:pt x="28" y="230"/>
                  <a:pt x="27" y="231"/>
                </a:cubicBezTo>
                <a:cubicBezTo>
                  <a:pt x="27" y="231"/>
                  <a:pt x="27" y="231"/>
                  <a:pt x="27" y="231"/>
                </a:cubicBezTo>
                <a:cubicBezTo>
                  <a:pt x="13" y="235"/>
                  <a:pt x="1" y="247"/>
                  <a:pt x="0" y="263"/>
                </a:cubicBezTo>
                <a:cubicBezTo>
                  <a:pt x="52" y="269"/>
                  <a:pt x="108" y="275"/>
                  <a:pt x="149" y="276"/>
                </a:cubicBezTo>
                <a:cubicBezTo>
                  <a:pt x="158" y="276"/>
                  <a:pt x="166" y="276"/>
                  <a:pt x="174" y="276"/>
                </a:cubicBezTo>
                <a:cubicBezTo>
                  <a:pt x="222" y="276"/>
                  <a:pt x="272" y="273"/>
                  <a:pt x="321" y="269"/>
                </a:cubicBezTo>
                <a:cubicBezTo>
                  <a:pt x="321" y="268"/>
                  <a:pt x="321" y="268"/>
                  <a:pt x="321" y="268"/>
                </a:cubicBezTo>
                <a:cubicBezTo>
                  <a:pt x="321" y="268"/>
                  <a:pt x="321" y="268"/>
                  <a:pt x="321" y="268"/>
                </a:cubicBezTo>
                <a:cubicBezTo>
                  <a:pt x="321" y="267"/>
                  <a:pt x="321" y="265"/>
                  <a:pt x="321" y="264"/>
                </a:cubicBezTo>
                <a:cubicBezTo>
                  <a:pt x="321" y="264"/>
                  <a:pt x="321" y="264"/>
                  <a:pt x="321" y="263"/>
                </a:cubicBezTo>
                <a:cubicBezTo>
                  <a:pt x="321" y="263"/>
                  <a:pt x="321" y="263"/>
                  <a:pt x="321" y="263"/>
                </a:cubicBezTo>
                <a:cubicBezTo>
                  <a:pt x="321" y="263"/>
                  <a:pt x="322" y="262"/>
                  <a:pt x="322" y="262"/>
                </a:cubicBezTo>
                <a:cubicBezTo>
                  <a:pt x="322" y="262"/>
                  <a:pt x="322" y="262"/>
                  <a:pt x="322" y="262"/>
                </a:cubicBezTo>
                <a:cubicBezTo>
                  <a:pt x="322" y="261"/>
                  <a:pt x="322" y="260"/>
                  <a:pt x="322" y="259"/>
                </a:cubicBezTo>
                <a:cubicBezTo>
                  <a:pt x="322" y="259"/>
                  <a:pt x="322" y="259"/>
                  <a:pt x="322" y="259"/>
                </a:cubicBezTo>
                <a:cubicBezTo>
                  <a:pt x="322" y="259"/>
                  <a:pt x="322" y="259"/>
                  <a:pt x="322" y="258"/>
                </a:cubicBezTo>
                <a:cubicBezTo>
                  <a:pt x="322" y="258"/>
                  <a:pt x="322" y="258"/>
                  <a:pt x="322" y="258"/>
                </a:cubicBezTo>
                <a:cubicBezTo>
                  <a:pt x="327" y="236"/>
                  <a:pt x="346" y="219"/>
                  <a:pt x="369" y="219"/>
                </a:cubicBezTo>
                <a:cubicBezTo>
                  <a:pt x="382" y="219"/>
                  <a:pt x="394" y="225"/>
                  <a:pt x="403" y="234"/>
                </a:cubicBezTo>
                <a:cubicBezTo>
                  <a:pt x="403" y="234"/>
                  <a:pt x="403" y="234"/>
                  <a:pt x="403" y="234"/>
                </a:cubicBezTo>
                <a:cubicBezTo>
                  <a:pt x="407" y="237"/>
                  <a:pt x="411" y="239"/>
                  <a:pt x="414" y="239"/>
                </a:cubicBezTo>
                <a:cubicBezTo>
                  <a:pt x="415" y="239"/>
                  <a:pt x="416" y="239"/>
                  <a:pt x="417" y="239"/>
                </a:cubicBezTo>
                <a:cubicBezTo>
                  <a:pt x="417" y="239"/>
                  <a:pt x="417" y="239"/>
                  <a:pt x="417" y="239"/>
                </a:cubicBezTo>
                <a:cubicBezTo>
                  <a:pt x="423" y="237"/>
                  <a:pt x="427" y="229"/>
                  <a:pt x="428" y="219"/>
                </a:cubicBezTo>
                <a:cubicBezTo>
                  <a:pt x="428" y="140"/>
                  <a:pt x="428" y="140"/>
                  <a:pt x="428" y="140"/>
                </a:cubicBezTo>
                <a:cubicBezTo>
                  <a:pt x="428" y="140"/>
                  <a:pt x="428" y="140"/>
                  <a:pt x="428" y="140"/>
                </a:cubicBezTo>
                <a:cubicBezTo>
                  <a:pt x="428" y="108"/>
                  <a:pt x="428" y="108"/>
                  <a:pt x="428" y="108"/>
                </a:cubicBezTo>
                <a:cubicBezTo>
                  <a:pt x="428" y="108"/>
                  <a:pt x="428" y="108"/>
                  <a:pt x="428" y="108"/>
                </a:cubicBezTo>
                <a:cubicBezTo>
                  <a:pt x="428" y="108"/>
                  <a:pt x="428" y="108"/>
                  <a:pt x="428" y="108"/>
                </a:cubicBezTo>
                <a:cubicBezTo>
                  <a:pt x="306" y="108"/>
                  <a:pt x="306" y="108"/>
                  <a:pt x="306" y="108"/>
                </a:cubicBezTo>
                <a:cubicBezTo>
                  <a:pt x="294" y="103"/>
                  <a:pt x="287" y="95"/>
                  <a:pt x="287" y="82"/>
                </a:cubicBezTo>
                <a:cubicBezTo>
                  <a:pt x="287" y="82"/>
                  <a:pt x="287" y="82"/>
                  <a:pt x="287" y="82"/>
                </a:cubicBezTo>
                <a:cubicBezTo>
                  <a:pt x="287" y="82"/>
                  <a:pt x="287" y="82"/>
                  <a:pt x="287" y="82"/>
                </a:cubicBezTo>
                <a:cubicBezTo>
                  <a:pt x="287" y="77"/>
                  <a:pt x="288" y="73"/>
                  <a:pt x="290" y="68"/>
                </a:cubicBezTo>
                <a:cubicBezTo>
                  <a:pt x="300" y="62"/>
                  <a:pt x="307" y="50"/>
                  <a:pt x="307" y="37"/>
                </a:cubicBezTo>
                <a:cubicBezTo>
                  <a:pt x="307" y="16"/>
                  <a:pt x="289" y="0"/>
                  <a:pt x="268" y="0"/>
                </a:cubicBezTo>
              </a:path>
            </a:pathLst>
          </a:custGeom>
          <a:solidFill>
            <a:srgbClr val="767585"/>
          </a:solidFill>
          <a:ln w="9525">
            <a:noFill/>
            <a:round/>
            <a:headEnd/>
            <a:tailEnd/>
          </a:ln>
        </p:spPr>
        <p:txBody>
          <a:bodyPr vert="horz" wrap="square" lIns="540000" tIns="0" rIns="0" bIns="252000" numCol="1" anchor="b" anchorCtr="0" compatLnSpc="1">
            <a:prstTxWarp prst="textNoShape">
              <a:avLst/>
            </a:prstTxWarp>
            <a:normAutofit/>
          </a:bodyPr>
          <a:lstStyle/>
          <a:p>
            <a:pPr lvl="0" algn="ctr">
              <a:defRPr/>
            </a:pPr>
            <a:r>
              <a:rPr lang="zh-CN" altLang="en-US" sz="1600" kern="0" dirty="0">
                <a:solidFill>
                  <a:schemeClr val="bg1"/>
                </a:solidFill>
                <a:latin typeface="思源黑体 CN Medium" panose="020B0600000000000000" pitchFamily="34" charset="-122"/>
                <a:ea typeface="思源黑体 CN Medium" panose="020B0600000000000000" pitchFamily="34" charset="-122"/>
              </a:rPr>
              <a:t>添加标题</a:t>
            </a:r>
            <a:endParaRPr lang="en-US" altLang="zh-CN" sz="1600" kern="0" dirty="0">
              <a:solidFill>
                <a:schemeClr val="bg1"/>
              </a:solidFill>
              <a:latin typeface="思源黑体 CN Medium" panose="020B0600000000000000" pitchFamily="34" charset="-122"/>
              <a:ea typeface="思源黑体 CN Medium" panose="020B0600000000000000" pitchFamily="34" charset="-122"/>
            </a:endParaRPr>
          </a:p>
        </p:txBody>
      </p:sp>
      <p:sp>
        <p:nvSpPr>
          <p:cNvPr id="14" name="Shape 1787">
            <a:extLst>
              <a:ext uri="{FF2B5EF4-FFF2-40B4-BE49-F238E27FC236}">
                <a16:creationId xmlns:a16="http://schemas.microsoft.com/office/drawing/2014/main" id="{64F562DF-6E41-47EA-A153-D844B2F4CA76}"/>
              </a:ext>
            </a:extLst>
          </p:cNvPr>
          <p:cNvSpPr/>
          <p:nvPr/>
        </p:nvSpPr>
        <p:spPr>
          <a:xfrm>
            <a:off x="1422681" y="1344812"/>
            <a:ext cx="467331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sp>
        <p:nvSpPr>
          <p:cNvPr id="15" name="MH_Text_1">
            <a:extLst>
              <a:ext uri="{FF2B5EF4-FFF2-40B4-BE49-F238E27FC236}">
                <a16:creationId xmlns:a16="http://schemas.microsoft.com/office/drawing/2014/main" id="{C9170536-1D92-4F67-B90F-1294DD8DCC86}"/>
              </a:ext>
            </a:extLst>
          </p:cNvPr>
          <p:cNvSpPr txBox="1"/>
          <p:nvPr>
            <p:custDataLst>
              <p:tags r:id="rId13"/>
            </p:custDataLst>
          </p:nvPr>
        </p:nvSpPr>
        <p:spPr>
          <a:xfrm>
            <a:off x="2312932" y="2412810"/>
            <a:ext cx="3689465" cy="796269"/>
          </a:xfrm>
          <a:prstGeom prst="rect">
            <a:avLst/>
          </a:prstGeom>
          <a:noFill/>
        </p:spPr>
        <p:txBody>
          <a:bodyPr lIns="0" tIns="0" rIns="0" bIns="0">
            <a:noAutofit/>
          </a:bodyPr>
          <a:lstStyle/>
          <a:p>
            <a:pPr>
              <a:lnSpc>
                <a:spcPct val="150000"/>
              </a:lnSpc>
            </a:pPr>
            <a:r>
              <a:rPr lang="zh-CN" altLang="en-US" sz="1600" spc="300" dirty="0">
                <a:solidFill>
                  <a:srgbClr val="3A3C43"/>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3A3C43"/>
                </a:solidFill>
                <a:latin typeface="思源黑体 CN Medium" panose="020B0600000000000000" pitchFamily="34" charset="-122"/>
                <a:ea typeface="思源黑体 CN Medium" panose="020B0600000000000000" pitchFamily="34" charset="-122"/>
              </a:rPr>
              <a:t>,</a:t>
            </a:r>
            <a:r>
              <a:rPr lang="zh-CN" altLang="en-US" sz="1600" spc="300" dirty="0">
                <a:solidFill>
                  <a:srgbClr val="3A3C43"/>
                </a:solidFill>
                <a:latin typeface="思源黑体 CN Medium" panose="020B0600000000000000" pitchFamily="34" charset="-122"/>
                <a:ea typeface="思源黑体 CN Medium" panose="020B0600000000000000" pitchFamily="34" charset="-122"/>
              </a:rPr>
              <a:t>根据您的需要自由拉伸文本框大小</a:t>
            </a:r>
            <a:endParaRPr lang="en-US" altLang="zh-CN" sz="1600" spc="300" dirty="0">
              <a:solidFill>
                <a:srgbClr val="3A3C43"/>
              </a:solidFill>
              <a:latin typeface="思源黑体 CN Medium" panose="020B0600000000000000" pitchFamily="34" charset="-122"/>
              <a:ea typeface="思源黑体 CN Medium" panose="020B0600000000000000" pitchFamily="34" charset="-122"/>
            </a:endParaRPr>
          </a:p>
        </p:txBody>
      </p:sp>
      <p:sp>
        <p:nvSpPr>
          <p:cNvPr id="16" name="文本框 15">
            <a:extLst>
              <a:ext uri="{FF2B5EF4-FFF2-40B4-BE49-F238E27FC236}">
                <a16:creationId xmlns:a16="http://schemas.microsoft.com/office/drawing/2014/main" id="{6CE6C2FF-9496-4ADB-A698-CBEB057B62A2}"/>
              </a:ext>
            </a:extLst>
          </p:cNvPr>
          <p:cNvSpPr txBox="1"/>
          <p:nvPr/>
        </p:nvSpPr>
        <p:spPr>
          <a:xfrm>
            <a:off x="190846" y="2200716"/>
            <a:ext cx="1954381" cy="2215991"/>
          </a:xfrm>
          <a:prstGeom prst="rect">
            <a:avLst/>
          </a:prstGeom>
          <a:noFill/>
        </p:spPr>
        <p:txBody>
          <a:bodyPr wrap="none" rtlCol="0">
            <a:spAutoFit/>
          </a:bodyPr>
          <a:lstStyle/>
          <a:p>
            <a:r>
              <a:rPr lang="zh-CN" altLang="en-US" sz="13800" dirty="0">
                <a:solidFill>
                  <a:srgbClr val="3299BA"/>
                </a:solidFill>
                <a:latin typeface="思源黑体 CN Medium" panose="020B0600000000000000" pitchFamily="34" charset="-122"/>
                <a:ea typeface="思源黑体 CN Medium" panose="020B0600000000000000" pitchFamily="34" charset="-122"/>
              </a:rPr>
              <a:t>“</a:t>
            </a:r>
          </a:p>
        </p:txBody>
      </p:sp>
    </p:spTree>
    <p:custDataLst>
      <p:tags r:id="rId1"/>
    </p:custDataLst>
    <p:extLst>
      <p:ext uri="{BB962C8B-B14F-4D97-AF65-F5344CB8AC3E}">
        <p14:creationId xmlns:p14="http://schemas.microsoft.com/office/powerpoint/2010/main" val="922352213"/>
      </p:ext>
    </p:extLst>
  </p:cSld>
  <p:clrMapOvr>
    <a:masterClrMapping/>
  </p:clrMapOvr>
  <p:transition spd="slow" advTm="777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anim calcmode="lin" valueType="num">
                                      <p:cBhvr>
                                        <p:cTn id="54" dur="1000" fill="hold"/>
                                        <p:tgtEl>
                                          <p:spTgt spid="8"/>
                                        </p:tgtEl>
                                        <p:attrNameLst>
                                          <p:attrName>ppt_x</p:attrName>
                                        </p:attrNameLst>
                                      </p:cBhvr>
                                      <p:tavLst>
                                        <p:tav tm="0">
                                          <p:val>
                                            <p:strVal val="#ppt_x"/>
                                          </p:val>
                                        </p:tav>
                                        <p:tav tm="100000">
                                          <p:val>
                                            <p:strVal val="#ppt_x"/>
                                          </p:val>
                                        </p:tav>
                                      </p:tavLst>
                                    </p:anim>
                                    <p:anim calcmode="lin" valueType="num">
                                      <p:cBhvr>
                                        <p:cTn id="5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down)">
                                      <p:cBhvr>
                                        <p:cTn id="72" dur="500"/>
                                        <p:tgtEl>
                                          <p:spTgt spid="6"/>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down)">
                                      <p:cBhvr>
                                        <p:cTn id="75" dur="500"/>
                                        <p:tgtEl>
                                          <p:spTgt spid="10"/>
                                        </p:tgtEl>
                                      </p:cBhvr>
                                    </p:animEffect>
                                  </p:childTnLst>
                                </p:cTn>
                              </p:par>
                              <p:par>
                                <p:cTn id="76" presetID="22" presetClass="entr" presetSubtype="4" fill="hold"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down)">
                                      <p:cBhvr>
                                        <p:cTn id="7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p:bldP spid="13" grpId="0" animBg="1"/>
      <p:bldP spid="14" grpId="0" animBg="1"/>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矩形 2">
            <a:extLst>
              <a:ext uri="{FF2B5EF4-FFF2-40B4-BE49-F238E27FC236}">
                <a16:creationId xmlns:a16="http://schemas.microsoft.com/office/drawing/2014/main" id="{C46CA25D-83D7-4318-A0EC-5FAEADF42EB5}"/>
              </a:ext>
            </a:extLst>
          </p:cNvPr>
          <p:cNvSpPr>
            <a:spLocks noChangeArrowheads="1"/>
          </p:cNvSpPr>
          <p:nvPr>
            <p:custDataLst>
              <p:tags r:id="rId2"/>
            </p:custDataLst>
          </p:nvPr>
        </p:nvSpPr>
        <p:spPr bwMode="auto">
          <a:xfrm>
            <a:off x="0" y="2119052"/>
            <a:ext cx="12192000" cy="1512888"/>
          </a:xfrm>
          <a:prstGeom prst="rect">
            <a:avLst/>
          </a:prstGeom>
          <a:solidFill>
            <a:srgbClr val="53525E"/>
          </a:solid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Narrow" panose="020B0606020202030204" pitchFamily="34" charset="0"/>
              <a:ea typeface="微软雅黑" panose="020B0503020204020204" pitchFamily="34" charset="-122"/>
            </a:endParaRPr>
          </a:p>
        </p:txBody>
      </p:sp>
      <p:sp>
        <p:nvSpPr>
          <p:cNvPr id="3" name="文本框 1">
            <a:extLst>
              <a:ext uri="{FF2B5EF4-FFF2-40B4-BE49-F238E27FC236}">
                <a16:creationId xmlns:a16="http://schemas.microsoft.com/office/drawing/2014/main" id="{88958E3E-A30B-4EDC-A492-38DE24DC322B}"/>
              </a:ext>
            </a:extLst>
          </p:cNvPr>
          <p:cNvSpPr txBox="1">
            <a:spLocks noChangeArrowheads="1"/>
          </p:cNvSpPr>
          <p:nvPr>
            <p:custDataLst>
              <p:tags r:id="rId3"/>
            </p:custDataLst>
          </p:nvPr>
        </p:nvSpPr>
        <p:spPr bwMode="auto">
          <a:xfrm>
            <a:off x="4714876" y="2119052"/>
            <a:ext cx="19526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8000" dirty="0">
                <a:solidFill>
                  <a:srgbClr val="FFFFFF"/>
                </a:solidFill>
                <a:latin typeface="Modern No. 20" panose="02070704070505020303" pitchFamily="18" charset="0"/>
                <a:ea typeface="方正中倩_GBK"/>
                <a:cs typeface="方正中倩_GBK"/>
              </a:rPr>
              <a:t>End</a:t>
            </a:r>
            <a:endParaRPr lang="zh-CN" altLang="en-US" sz="8000" dirty="0">
              <a:solidFill>
                <a:srgbClr val="FFFFFF"/>
              </a:solidFill>
              <a:latin typeface="Modern No. 20" panose="02070704070505020303" pitchFamily="18" charset="0"/>
              <a:ea typeface="方正中倩_GBK"/>
              <a:cs typeface="方正中倩_GBK"/>
            </a:endParaRPr>
          </a:p>
        </p:txBody>
      </p:sp>
      <p:sp>
        <p:nvSpPr>
          <p:cNvPr id="4" name="椭圆形标注 3">
            <a:extLst>
              <a:ext uri="{FF2B5EF4-FFF2-40B4-BE49-F238E27FC236}">
                <a16:creationId xmlns:a16="http://schemas.microsoft.com/office/drawing/2014/main" id="{AB679B1F-2639-4F90-A910-8C250CFEB276}"/>
              </a:ext>
            </a:extLst>
          </p:cNvPr>
          <p:cNvSpPr>
            <a:spLocks noChangeArrowheads="1"/>
          </p:cNvSpPr>
          <p:nvPr>
            <p:custDataLst>
              <p:tags r:id="rId4"/>
            </p:custDataLst>
          </p:nvPr>
        </p:nvSpPr>
        <p:spPr bwMode="auto">
          <a:xfrm rot="437392">
            <a:off x="6476175" y="669269"/>
            <a:ext cx="2274393" cy="1783330"/>
          </a:xfrm>
          <a:prstGeom prst="wedgeEllipseCallout">
            <a:avLst>
              <a:gd name="adj1" fmla="val -40199"/>
              <a:gd name="adj2" fmla="val 53991"/>
            </a:avLst>
          </a:prstGeom>
          <a:solidFill>
            <a:srgbClr val="F8AB0F"/>
          </a:solidFill>
          <a:ln w="28575">
            <a:solidFill>
              <a:srgbClr val="FFFFFF"/>
            </a:solidFill>
            <a:miter lim="800000"/>
            <a:headEnd/>
            <a:tailEnd/>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Narrow" panose="020B0606020202030204" pitchFamily="34" charset="0"/>
              <a:ea typeface="微软雅黑" panose="020B0503020204020204" pitchFamily="34" charset="-122"/>
            </a:endParaRPr>
          </a:p>
        </p:txBody>
      </p:sp>
      <p:sp>
        <p:nvSpPr>
          <p:cNvPr id="5" name="文本框 4">
            <a:extLst>
              <a:ext uri="{FF2B5EF4-FFF2-40B4-BE49-F238E27FC236}">
                <a16:creationId xmlns:a16="http://schemas.microsoft.com/office/drawing/2014/main" id="{4522DC74-3733-45BB-B576-17E935F861E9}"/>
              </a:ext>
            </a:extLst>
          </p:cNvPr>
          <p:cNvSpPr txBox="1">
            <a:spLocks noChangeArrowheads="1"/>
          </p:cNvSpPr>
          <p:nvPr>
            <p:custDataLst>
              <p:tags r:id="rId5"/>
            </p:custDataLst>
          </p:nvPr>
        </p:nvSpPr>
        <p:spPr bwMode="auto">
          <a:xfrm>
            <a:off x="6864350" y="1296274"/>
            <a:ext cx="1564852" cy="75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50000"/>
              </a:lnSpc>
              <a:spcBef>
                <a:spcPct val="0"/>
              </a:spcBef>
              <a:buFont typeface="Arial" panose="020B0604020202020204" pitchFamily="34" charset="0"/>
              <a:buNone/>
            </a:pPr>
            <a:r>
              <a:rPr lang="en-US" altLang="zh-CN" sz="4000" dirty="0">
                <a:solidFill>
                  <a:srgbClr val="FFFFFF"/>
                </a:solidFill>
                <a:latin typeface="Modern No. 20" panose="02070704070505020303" pitchFamily="18" charset="0"/>
                <a:ea typeface="方正中倩_GBK"/>
                <a:cs typeface="方正中倩_GBK"/>
              </a:rPr>
              <a:t>Thank</a:t>
            </a:r>
          </a:p>
          <a:p>
            <a:pPr algn="ctr" eaLnBrk="1" hangingPunct="1">
              <a:lnSpc>
                <a:spcPct val="50000"/>
              </a:lnSpc>
              <a:spcBef>
                <a:spcPct val="0"/>
              </a:spcBef>
              <a:buFont typeface="Arial" panose="020B0604020202020204" pitchFamily="34" charset="0"/>
              <a:buNone/>
            </a:pPr>
            <a:r>
              <a:rPr lang="en-US" altLang="zh-CN" sz="4000" dirty="0">
                <a:solidFill>
                  <a:srgbClr val="FFFFFF"/>
                </a:solidFill>
                <a:latin typeface="Modern No. 20" panose="02070704070505020303" pitchFamily="18" charset="0"/>
                <a:ea typeface="方正中倩_GBK"/>
                <a:cs typeface="方正中倩_GBK"/>
              </a:rPr>
              <a:t>you</a:t>
            </a:r>
            <a:endParaRPr lang="zh-CN" altLang="en-US" sz="4000" dirty="0">
              <a:solidFill>
                <a:srgbClr val="FFFFFF"/>
              </a:solidFill>
              <a:latin typeface="Modern No. 20" panose="02070704070505020303" pitchFamily="18" charset="0"/>
              <a:ea typeface="方正中倩_GBK"/>
              <a:cs typeface="方正中倩_GBK"/>
            </a:endParaRPr>
          </a:p>
        </p:txBody>
      </p:sp>
      <p:pic>
        <p:nvPicPr>
          <p:cNvPr id="12" name="图片 11">
            <a:extLst>
              <a:ext uri="{FF2B5EF4-FFF2-40B4-BE49-F238E27FC236}">
                <a16:creationId xmlns:a16="http://schemas.microsoft.com/office/drawing/2014/main" id="{E9D95C27-8B5B-4CDB-998B-1B4148C9C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463" y="3631940"/>
            <a:ext cx="11348663" cy="3234225"/>
          </a:xfrm>
          <a:prstGeom prst="rect">
            <a:avLst/>
          </a:prstGeom>
        </p:spPr>
      </p:pic>
    </p:spTree>
    <p:custDataLst>
      <p:tags r:id="rId1"/>
    </p:custDataLst>
    <p:extLst>
      <p:ext uri="{BB962C8B-B14F-4D97-AF65-F5344CB8AC3E}">
        <p14:creationId xmlns:p14="http://schemas.microsoft.com/office/powerpoint/2010/main" val="2956911567"/>
      </p:ext>
    </p:extLst>
  </p:cSld>
  <p:clrMapOvr>
    <a:masterClrMapping/>
  </p:clrMapOvr>
  <mc:AlternateContent xmlns:mc="http://schemas.openxmlformats.org/markup-compatibility/2006" xmlns:p14="http://schemas.microsoft.com/office/powerpoint/2010/main">
    <mc:Choice Requires="p14">
      <p:transition spd="slow" p14:dur="2000" advTm="4063"/>
    </mc:Choice>
    <mc:Fallback xmlns="">
      <p:transition spd="slow" advTm="40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3" name="文本框 142">
            <a:extLst>
              <a:ext uri="{FF2B5EF4-FFF2-40B4-BE49-F238E27FC236}">
                <a16:creationId xmlns:a16="http://schemas.microsoft.com/office/drawing/2014/main" id="{0E9CFDBD-0FBD-4EF9-ACFD-6DA57964199D}"/>
              </a:ext>
            </a:extLst>
          </p:cNvPr>
          <p:cNvSpPr txBox="1"/>
          <p:nvPr/>
        </p:nvSpPr>
        <p:spPr>
          <a:xfrm>
            <a:off x="1512425" y="1169379"/>
            <a:ext cx="9024281" cy="3378232"/>
          </a:xfrm>
          <a:prstGeom prst="rect">
            <a:avLst/>
          </a:prstGeom>
          <a:noFill/>
        </p:spPr>
        <p:txBody>
          <a:bodyPr wrap="square" rtlCol="0">
            <a:spAutoFit/>
          </a:bodyPr>
          <a:lstStyle/>
          <a:p>
            <a:pPr algn="ctr">
              <a:lnSpc>
                <a:spcPct val="150000"/>
              </a:lnSpc>
            </a:pPr>
            <a:r>
              <a:rPr lang="zh-CN" altLang="en-US" sz="3200" b="1" dirty="0">
                <a:solidFill>
                  <a:srgbClr val="53525E"/>
                </a:solidFill>
                <a:latin typeface="微软雅黑" panose="020B0503020204020204" pitchFamily="34" charset="-122"/>
                <a:ea typeface="微软雅黑" panose="020B0503020204020204" pitchFamily="34" charset="-122"/>
                <a:cs typeface="Helvetica"/>
                <a:sym typeface="Helvetica"/>
              </a:rPr>
              <a:t>版权声明</a:t>
            </a:r>
          </a:p>
          <a:p>
            <a:pPr algn="just">
              <a:lnSpc>
                <a:spcPct val="150000"/>
              </a:lnSpc>
            </a:pPr>
            <a:endPar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endParaRPr>
          </a:p>
          <a:p>
            <a:pPr algn="just">
              <a:lnSpc>
                <a:spcPct val="150000"/>
              </a:lnSpc>
            </a:pP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感谢您下载包图网平台上提供的</a:t>
            </a: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PPT</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作品，为了您和包图网以及原创作者的利益，请勿复制、传播、销售，否则将承担法律责任！包图网将对作品进行维权，按照传播下载次数进行十倍的索取赔偿！</a:t>
            </a:r>
            <a:endPar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endParaRPr>
          </a:p>
          <a:p>
            <a:pPr algn="just">
              <a:lnSpc>
                <a:spcPct val="150000"/>
              </a:lnSpc>
            </a:pPr>
            <a:endPar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endParaRPr>
          </a:p>
          <a:p>
            <a:pPr algn="just">
              <a:lnSpc>
                <a:spcPct val="150000"/>
              </a:lnSpc>
            </a:pP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1.</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在包图网出售的</a:t>
            </a: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PPT</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模板是免版税类（</a:t>
            </a: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RF</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a:t>
            </a: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Royalty-Free</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）正版受</a:t>
            </a: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中国人民共和国著作法</a:t>
            </a: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和</a:t>
            </a: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世界版权公约</a:t>
            </a: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的保护，作品的所有权、版权和著作权归包图网所有，您下载的是</a:t>
            </a: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PPT</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模板素材的使用权。</a:t>
            </a:r>
          </a:p>
          <a:p>
            <a:pPr algn="just">
              <a:lnSpc>
                <a:spcPct val="150000"/>
              </a:lnSpc>
            </a:pP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2.</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不得将包图网的</a:t>
            </a: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PPT</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模板、</a:t>
            </a:r>
            <a:r>
              <a:rPr lang="en-US" altLang="zh-CN" sz="1400" dirty="0">
                <a:solidFill>
                  <a:srgbClr val="53525E"/>
                </a:solidFill>
                <a:latin typeface="微软雅黑" panose="020B0503020204020204" pitchFamily="34" charset="-122"/>
                <a:ea typeface="微软雅黑" panose="020B0503020204020204" pitchFamily="34" charset="-122"/>
                <a:cs typeface="Helvetica"/>
                <a:sym typeface="Helvetica"/>
              </a:rPr>
              <a:t>PPT</a:t>
            </a:r>
            <a:r>
              <a:rPr lang="zh-CN" altLang="en-US" sz="1400" dirty="0">
                <a:solidFill>
                  <a:srgbClr val="53525E"/>
                </a:solidFill>
                <a:latin typeface="微软雅黑" panose="020B0503020204020204" pitchFamily="34" charset="-122"/>
                <a:ea typeface="微软雅黑" panose="020B0503020204020204" pitchFamily="34" charset="-122"/>
                <a:cs typeface="Helvetica"/>
                <a:sym typeface="Helvetica"/>
              </a:rPr>
              <a:t>素材，本身用于再出售，或者出租、出借、转让、分销、发布或者作为礼物供他人使用，不得转授权、出卖、转让本协议或者本协议中的权利。</a:t>
            </a:r>
          </a:p>
        </p:txBody>
      </p:sp>
      <p:sp>
        <p:nvSpPr>
          <p:cNvPr id="144" name="文本框 143">
            <a:extLst>
              <a:ext uri="{FF2B5EF4-FFF2-40B4-BE49-F238E27FC236}">
                <a16:creationId xmlns:a16="http://schemas.microsoft.com/office/drawing/2014/main" id="{972D4CDF-673A-4674-82BB-622AD38C4AA5}"/>
              </a:ext>
            </a:extLst>
          </p:cNvPr>
          <p:cNvSpPr txBox="1"/>
          <p:nvPr/>
        </p:nvSpPr>
        <p:spPr>
          <a:xfrm>
            <a:off x="1512425" y="4984410"/>
            <a:ext cx="7297081"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sz="1600" b="1" dirty="0">
                <a:solidFill>
                  <a:srgbClr val="53525E"/>
                </a:solidFill>
                <a:latin typeface="Helvetica"/>
                <a:cs typeface="Helvetica"/>
                <a:sym typeface="Helvetica"/>
              </a:rPr>
              <a:t>更多精品</a:t>
            </a:r>
            <a:r>
              <a:rPr lang="en-US" altLang="zh-CN" sz="1600" b="1" dirty="0">
                <a:solidFill>
                  <a:srgbClr val="53525E"/>
                </a:solidFill>
                <a:latin typeface="Helvetica"/>
                <a:cs typeface="Helvetica"/>
                <a:sym typeface="Helvetica"/>
              </a:rPr>
              <a:t>PPT</a:t>
            </a:r>
            <a:r>
              <a:rPr lang="zh-CN" altLang="en-US" sz="1600" b="1" dirty="0">
                <a:solidFill>
                  <a:srgbClr val="53525E"/>
                </a:solidFill>
                <a:latin typeface="Helvetica"/>
                <a:cs typeface="Helvetica"/>
                <a:sym typeface="Helvetica"/>
              </a:rPr>
              <a:t>模板：</a:t>
            </a:r>
            <a:r>
              <a:rPr lang="en-US" altLang="zh-CN" sz="1600" b="1" dirty="0">
                <a:solidFill>
                  <a:srgbClr val="53525E"/>
                </a:solidFill>
                <a:latin typeface="Helvetica"/>
                <a:cs typeface="Helvetica"/>
                <a:sym typeface="Helvetica"/>
                <a:hlinkClick r:id="rId4">
                  <a:extLst>
                    <a:ext uri="{A12FA001-AC4F-418D-AE19-62706E023703}">
                      <ahyp:hlinkClr xmlns:ahyp="http://schemas.microsoft.com/office/drawing/2018/hyperlinkcolor" val="tx"/>
                    </a:ext>
                  </a:extLst>
                </a:hlinkClick>
              </a:rPr>
              <a:t>http://ibaotu.com/ppt/</a:t>
            </a:r>
            <a:endParaRPr lang="zh-CN" altLang="en-US" sz="1600" b="1" dirty="0">
              <a:solidFill>
                <a:srgbClr val="53525E"/>
              </a:solidFill>
              <a:latin typeface="Helvetica"/>
              <a:cs typeface="Helvetica"/>
              <a:sym typeface="Helvetica"/>
            </a:endParaRPr>
          </a:p>
        </p:txBody>
      </p:sp>
      <p:grpSp>
        <p:nvGrpSpPr>
          <p:cNvPr id="145" name="组合 144">
            <a:extLst>
              <a:ext uri="{FF2B5EF4-FFF2-40B4-BE49-F238E27FC236}">
                <a16:creationId xmlns:a16="http://schemas.microsoft.com/office/drawing/2014/main" id="{35BF6B2B-26CC-4576-A361-50ABA4D29388}"/>
              </a:ext>
            </a:extLst>
          </p:cNvPr>
          <p:cNvGrpSpPr/>
          <p:nvPr/>
        </p:nvGrpSpPr>
        <p:grpSpPr>
          <a:xfrm>
            <a:off x="9172566" y="4984409"/>
            <a:ext cx="1364139" cy="400110"/>
            <a:chOff x="8158550" y="5010841"/>
            <a:chExt cx="1364139" cy="400110"/>
          </a:xfrm>
          <a:solidFill>
            <a:srgbClr val="53525E"/>
          </a:solidFill>
          <a:effectLst/>
        </p:grpSpPr>
        <p:sp>
          <p:nvSpPr>
            <p:cNvPr id="146" name="矩形: 圆角 145">
              <a:extLst>
                <a:ext uri="{FF2B5EF4-FFF2-40B4-BE49-F238E27FC236}">
                  <a16:creationId xmlns:a16="http://schemas.microsoft.com/office/drawing/2014/main" id="{EE6D813A-27DA-4CE9-8BF7-0AB843B8BE4D}"/>
                </a:ext>
              </a:extLst>
            </p:cNvPr>
            <p:cNvSpPr/>
            <p:nvPr/>
          </p:nvSpPr>
          <p:spPr>
            <a:xfrm>
              <a:off x="8158550" y="5010841"/>
              <a:ext cx="1336431" cy="342900"/>
            </a:xfrm>
            <a:prstGeom prst="roundRect">
              <a:avLst/>
            </a:prstGeom>
            <a:grp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sz="1000" dirty="0">
                <a:solidFill>
                  <a:srgbClr val="53525E"/>
                </a:solidFill>
                <a:highlight>
                  <a:srgbClr val="FFFF00"/>
                </a:highlight>
                <a:latin typeface="Helvetica"/>
                <a:cs typeface="Helvetica"/>
                <a:sym typeface="Helvetica"/>
              </a:endParaRPr>
            </a:p>
          </p:txBody>
        </p:sp>
        <p:sp>
          <p:nvSpPr>
            <p:cNvPr id="147" name="文本框 146">
              <a:extLst>
                <a:ext uri="{FF2B5EF4-FFF2-40B4-BE49-F238E27FC236}">
                  <a16:creationId xmlns:a16="http://schemas.microsoft.com/office/drawing/2014/main" id="{0ED6939C-73D5-4F45-8192-FA1769127728}"/>
                </a:ext>
              </a:extLst>
            </p:cNvPr>
            <p:cNvSpPr txBox="1"/>
            <p:nvPr/>
          </p:nvSpPr>
          <p:spPr>
            <a:xfrm>
              <a:off x="8278621" y="5010841"/>
              <a:ext cx="1244068" cy="400110"/>
            </a:xfrm>
            <a:prstGeom prst="rect">
              <a:avLst/>
            </a:prstGeom>
            <a:grp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Helvetica"/>
                  <a:sym typeface="Helvetica"/>
                  <a:hlinkClick r:id="rId4">
                    <a:extLst>
                      <a:ext uri="{A12FA001-AC4F-418D-AE19-62706E023703}">
                        <ahyp:hlinkClr xmlns:ahyp="http://schemas.microsoft.com/office/drawing/2018/hyperlinkcolor" val="tx"/>
                      </a:ext>
                    </a:extLst>
                  </a:hlinkClick>
                </a:rPr>
                <a:t>点击进入</a:t>
              </a:r>
              <a:endParaRPr lang="zh-CN" altLang="en-US" sz="2000" b="1" dirty="0">
                <a:solidFill>
                  <a:schemeClr val="bg1"/>
                </a:solidFill>
                <a:latin typeface="微软雅黑" panose="020B0503020204020204" pitchFamily="34" charset="-122"/>
                <a:ea typeface="微软雅黑" panose="020B0503020204020204" pitchFamily="34" charset="-122"/>
                <a:cs typeface="Helvetica"/>
                <a:sym typeface="Helvetica"/>
              </a:endParaRPr>
            </a:p>
          </p:txBody>
        </p:sp>
      </p:grpSp>
    </p:spTree>
    <p:extLst>
      <p:ext uri="{BB962C8B-B14F-4D97-AF65-F5344CB8AC3E}">
        <p14:creationId xmlns:p14="http://schemas.microsoft.com/office/powerpoint/2010/main" val="1384715743"/>
      </p:ext>
    </p:extLst>
  </p:cSld>
  <p:clrMapOvr>
    <a:masterClrMapping/>
  </p:clrMapOvr>
  <mc:AlternateContent xmlns:mc="http://schemas.openxmlformats.org/markup-compatibility/2006" xmlns:p14="http://schemas.microsoft.com/office/powerpoint/2010/main">
    <mc:Choice Requires="p14">
      <p:transition spd="slow" p14:dur="2000" advClick="0" advTm="488">
        <p14:ferris dir="l"/>
      </p:transition>
    </mc:Choice>
    <mc:Fallback xmlns="">
      <p:transition spd="slow" advClick="0" advTm="48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D4FDC85-A3B5-4092-B586-B5527CBCE676}"/>
              </a:ext>
            </a:extLst>
          </p:cNvPr>
          <p:cNvSpPr txBox="1">
            <a:spLocks/>
          </p:cNvSpPr>
          <p:nvPr>
            <p:custDataLst>
              <p:tags r:id="rId2"/>
            </p:custDataLst>
          </p:nvPr>
        </p:nvSpPr>
        <p:spPr>
          <a:xfrm>
            <a:off x="3098006" y="2092354"/>
            <a:ext cx="5995988" cy="1235075"/>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3600" b="1" i="0" kern="1200" baseline="0">
                <a:solidFill>
                  <a:schemeClr val="accent1">
                    <a:lumMod val="50000"/>
                  </a:schemeClr>
                </a:solidFill>
                <a:effectLst>
                  <a:glow rad="139700">
                    <a:schemeClr val="bg1">
                      <a:alpha val="40000"/>
                    </a:schemeClr>
                  </a:glow>
                  <a:reflection blurRad="6350" stA="18000" endPos="50000" dist="60007" dir="5400000" sy="-100000" algn="bl" rotWithShape="0"/>
                </a:effectLst>
                <a:latin typeface="Arial Black" panose="020B0A04020102020204" pitchFamily="34" charset="0"/>
                <a:ea typeface="微软雅黑" panose="020B0503020204020204" pitchFamily="34" charset="-122"/>
                <a:cs typeface="+mj-cs"/>
              </a:defRPr>
            </a:lvl1pPr>
          </a:lstStyle>
          <a:p>
            <a:pPr lvl="0">
              <a:lnSpc>
                <a:spcPct val="100000"/>
              </a:lnSpc>
              <a:defRPr/>
            </a:pPr>
            <a:r>
              <a:rPr lang="zh-CN" altLang="en-US" sz="6000" dirty="0">
                <a:solidFill>
                  <a:srgbClr val="53525E"/>
                </a:solidFill>
                <a:effectLst>
                  <a:glow rad="139700">
                    <a:srgbClr val="FFFFFF">
                      <a:alpha val="40000"/>
                    </a:srgbClr>
                  </a:glow>
                  <a:reflection blurRad="6350" stA="18000" endPos="50000" dist="60007" dir="5400000" sy="-100000" algn="bl" rotWithShape="0"/>
                </a:effectLst>
                <a:latin typeface="思源黑体 CN Medium" panose="020B0600000000000000" pitchFamily="34" charset="-122"/>
                <a:ea typeface="思源黑体 CN Medium" panose="020B0600000000000000" pitchFamily="34" charset="-122"/>
              </a:rPr>
              <a:t>单击此处添加标题</a:t>
            </a:r>
          </a:p>
        </p:txBody>
      </p:sp>
      <p:sp>
        <p:nvSpPr>
          <p:cNvPr id="7" name="文本占位符 6">
            <a:extLst>
              <a:ext uri="{FF2B5EF4-FFF2-40B4-BE49-F238E27FC236}">
                <a16:creationId xmlns:a16="http://schemas.microsoft.com/office/drawing/2014/main" id="{748988E3-73AD-4E4A-8662-D0FB93AF9F58}"/>
              </a:ext>
            </a:extLst>
          </p:cNvPr>
          <p:cNvSpPr txBox="1">
            <a:spLocks/>
          </p:cNvSpPr>
          <p:nvPr>
            <p:custDataLst>
              <p:tags r:id="rId3"/>
            </p:custDataLst>
          </p:nvPr>
        </p:nvSpPr>
        <p:spPr>
          <a:xfrm>
            <a:off x="4209682" y="3438775"/>
            <a:ext cx="3772635" cy="465828"/>
          </a:xfrm>
          <a:prstGeom prst="rect">
            <a:avLst/>
          </a:prstGeom>
        </p:spPr>
        <p:txBody>
          <a:bodyPr vert="horz" lIns="91440" tIns="45720" rIns="91440" bIns="45720" rtlCol="0">
            <a:noAutofit/>
          </a:bodyPr>
          <a:lstStyle>
            <a:lvl1pPr marL="0" indent="0" algn="ctr" defTabSz="914400" rtl="0" eaLnBrk="1" latinLnBrk="0" hangingPunct="1">
              <a:lnSpc>
                <a:spcPct val="110000"/>
              </a:lnSpc>
              <a:spcBef>
                <a:spcPts val="1800"/>
              </a:spcBef>
              <a:spcAft>
                <a:spcPts val="0"/>
              </a:spcAft>
              <a:buClr>
                <a:schemeClr val="accent3">
                  <a:lumMod val="75000"/>
                </a:schemeClr>
              </a:buClr>
              <a:buSzPct val="100000"/>
              <a:buFont typeface="Webdings" panose="05030102010509060703" pitchFamily="18" charset="2"/>
              <a:buNone/>
              <a:defRPr sz="1600" kern="1200" baseline="0">
                <a:solidFill>
                  <a:schemeClr val="tx1">
                    <a:lumMod val="60000"/>
                    <a:lumOff val="40000"/>
                  </a:schemeClr>
                </a:solidFill>
                <a:latin typeface="Arial" panose="020B0604020202020204" pitchFamily="34" charset="0"/>
                <a:ea typeface="微软雅黑" panose="020B0503020204020204" pitchFamily="3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buClr>
                <a:srgbClr val="A4C37B">
                  <a:lumMod val="75000"/>
                </a:srgbClr>
              </a:buClr>
              <a:defRPr/>
            </a:pPr>
            <a:r>
              <a:rPr lang="en-US" altLang="zh-CN" sz="2000" dirty="0">
                <a:solidFill>
                  <a:srgbClr val="53525E"/>
                </a:solidFill>
                <a:latin typeface="思源黑体 CN Medium" panose="020B0600000000000000" pitchFamily="34" charset="-122"/>
                <a:ea typeface="思源黑体 CN Medium" panose="020B0600000000000000" pitchFamily="34" charset="-122"/>
              </a:rPr>
              <a:t>Lorem ipsum dolor</a:t>
            </a:r>
          </a:p>
        </p:txBody>
      </p:sp>
      <p:pic>
        <p:nvPicPr>
          <p:cNvPr id="8" name="图片 7">
            <a:extLst>
              <a:ext uri="{FF2B5EF4-FFF2-40B4-BE49-F238E27FC236}">
                <a16:creationId xmlns:a16="http://schemas.microsoft.com/office/drawing/2014/main" id="{0B6EFD4B-5AB7-47C7-AB1A-4F1D201CCCF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197032" y="4148108"/>
            <a:ext cx="7554197" cy="2575366"/>
          </a:xfrm>
          <a:prstGeom prst="rect">
            <a:avLst/>
          </a:prstGeom>
        </p:spPr>
      </p:pic>
    </p:spTree>
    <p:custDataLst>
      <p:tags r:id="rId1"/>
    </p:custDataLst>
    <p:extLst>
      <p:ext uri="{BB962C8B-B14F-4D97-AF65-F5344CB8AC3E}">
        <p14:creationId xmlns:p14="http://schemas.microsoft.com/office/powerpoint/2010/main" val="1335589907"/>
      </p:ext>
    </p:extLst>
  </p:cSld>
  <p:clrMapOvr>
    <a:masterClrMapping/>
  </p:clrMapOvr>
  <p:transition spd="slow" advTm="259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4" name="Rectangle 166">
            <a:extLst>
              <a:ext uri="{FF2B5EF4-FFF2-40B4-BE49-F238E27FC236}">
                <a16:creationId xmlns:a16="http://schemas.microsoft.com/office/drawing/2014/main" id="{2E12D4A4-93C9-4435-B291-BBD0396F562A}"/>
              </a:ext>
            </a:extLst>
          </p:cNvPr>
          <p:cNvSpPr/>
          <p:nvPr/>
        </p:nvSpPr>
        <p:spPr>
          <a:xfrm>
            <a:off x="0" y="1885588"/>
            <a:ext cx="12192000" cy="2041124"/>
          </a:xfrm>
          <a:prstGeom prst="rect">
            <a:avLst/>
          </a:prstGeom>
          <a:solidFill>
            <a:srgbClr val="535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CN Medium" panose="020B0600000000000000" pitchFamily="34" charset="-122"/>
              <a:ea typeface="思源黑体 CN Medium" panose="020B0600000000000000" pitchFamily="34" charset="-122"/>
            </a:endParaRPr>
          </a:p>
        </p:txBody>
      </p:sp>
      <p:grpSp>
        <p:nvGrpSpPr>
          <p:cNvPr id="35" name="组合 34">
            <a:extLst>
              <a:ext uri="{FF2B5EF4-FFF2-40B4-BE49-F238E27FC236}">
                <a16:creationId xmlns:a16="http://schemas.microsoft.com/office/drawing/2014/main" id="{882C2AD8-2C1E-4A8C-9D58-E8AC6F5894BD}"/>
              </a:ext>
            </a:extLst>
          </p:cNvPr>
          <p:cNvGrpSpPr/>
          <p:nvPr/>
        </p:nvGrpSpPr>
        <p:grpSpPr>
          <a:xfrm>
            <a:off x="2583073" y="2135224"/>
            <a:ext cx="9633253" cy="1709097"/>
            <a:chOff x="3015129" y="4914754"/>
            <a:chExt cx="9015830" cy="1709097"/>
          </a:xfrm>
        </p:grpSpPr>
        <p:sp>
          <p:nvSpPr>
            <p:cNvPr id="36" name="TextBox 167">
              <a:extLst>
                <a:ext uri="{FF2B5EF4-FFF2-40B4-BE49-F238E27FC236}">
                  <a16:creationId xmlns:a16="http://schemas.microsoft.com/office/drawing/2014/main" id="{7963158F-5324-4EB0-AFEA-5CEA09A4728E}"/>
                </a:ext>
              </a:extLst>
            </p:cNvPr>
            <p:cNvSpPr txBox="1"/>
            <p:nvPr/>
          </p:nvSpPr>
          <p:spPr>
            <a:xfrm>
              <a:off x="3505789" y="5381439"/>
              <a:ext cx="7726479" cy="792396"/>
            </a:xfrm>
            <a:prstGeom prst="rect">
              <a:avLst/>
            </a:prstGeom>
            <a:noFill/>
          </p:spPr>
          <p:txBody>
            <a:bodyPr wrap="square" rtlCol="0">
              <a:spAutoFit/>
            </a:bodyPr>
            <a:lstStyle/>
            <a:p>
              <a:pPr>
                <a:lnSpc>
                  <a:spcPct val="150000"/>
                </a:lnSpc>
              </a:pPr>
              <a:r>
                <a:rPr lang="zh-CN" altLang="en-US" sz="1600" spc="300" dirty="0">
                  <a:solidFill>
                    <a:schemeClr val="bg1"/>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chemeClr val="bg1"/>
                  </a:solidFill>
                  <a:latin typeface="思源黑体 CN Medium" panose="020B0600000000000000" pitchFamily="34" charset="-122"/>
                  <a:ea typeface="思源黑体 CN Medium" panose="020B0600000000000000" pitchFamily="34" charset="-122"/>
                </a:rPr>
                <a:t>,</a:t>
              </a:r>
              <a:r>
                <a:rPr lang="zh-CN" altLang="en-US" sz="1600" spc="300" dirty="0">
                  <a:solidFill>
                    <a:schemeClr val="bg1"/>
                  </a:solidFill>
                  <a:latin typeface="思源黑体 CN Medium" panose="020B0600000000000000" pitchFamily="34" charset="-122"/>
                  <a:ea typeface="思源黑体 CN Medium" panose="020B0600000000000000" pitchFamily="34" charset="-122"/>
                </a:rPr>
                <a:t>根据您的需要自由拉伸文本框大小单击此处可编辑内容</a:t>
              </a:r>
              <a:r>
                <a:rPr lang="en-US" altLang="zh-CN" sz="1600" spc="300" dirty="0">
                  <a:solidFill>
                    <a:schemeClr val="bg1"/>
                  </a:solidFill>
                  <a:latin typeface="思源黑体 CN Medium" panose="020B0600000000000000" pitchFamily="34" charset="-122"/>
                  <a:ea typeface="思源黑体 CN Medium" panose="020B0600000000000000" pitchFamily="34" charset="-122"/>
                </a:rPr>
                <a:t>,</a:t>
              </a:r>
              <a:r>
                <a:rPr lang="zh-CN" altLang="en-US" sz="1600" spc="300" dirty="0">
                  <a:solidFill>
                    <a:schemeClr val="bg1"/>
                  </a:solidFill>
                  <a:latin typeface="思源黑体 CN Medium" panose="020B0600000000000000" pitchFamily="34" charset="-122"/>
                  <a:ea typeface="思源黑体 CN Medium" panose="020B0600000000000000" pitchFamily="34" charset="-122"/>
                </a:rPr>
                <a:t>根据您的需要自由拉伸文本框大小</a:t>
              </a:r>
            </a:p>
          </p:txBody>
        </p:sp>
        <p:grpSp>
          <p:nvGrpSpPr>
            <p:cNvPr id="37" name="组合 36">
              <a:extLst>
                <a:ext uri="{FF2B5EF4-FFF2-40B4-BE49-F238E27FC236}">
                  <a16:creationId xmlns:a16="http://schemas.microsoft.com/office/drawing/2014/main" id="{EB47D947-E8B2-4291-9B0C-5D987C5C0A9C}"/>
                </a:ext>
              </a:extLst>
            </p:cNvPr>
            <p:cNvGrpSpPr/>
            <p:nvPr/>
          </p:nvGrpSpPr>
          <p:grpSpPr>
            <a:xfrm>
              <a:off x="3015129" y="4914754"/>
              <a:ext cx="9015830" cy="1709097"/>
              <a:chOff x="3015129" y="4914754"/>
              <a:chExt cx="9015830" cy="1709097"/>
            </a:xfrm>
          </p:grpSpPr>
          <p:sp>
            <p:nvSpPr>
              <p:cNvPr id="38" name="TextBox 168">
                <a:extLst>
                  <a:ext uri="{FF2B5EF4-FFF2-40B4-BE49-F238E27FC236}">
                    <a16:creationId xmlns:a16="http://schemas.microsoft.com/office/drawing/2014/main" id="{838663AD-FF55-4382-BCD8-6FE85245B61F}"/>
                  </a:ext>
                </a:extLst>
              </p:cNvPr>
              <p:cNvSpPr txBox="1"/>
              <p:nvPr/>
            </p:nvSpPr>
            <p:spPr>
              <a:xfrm>
                <a:off x="3015129" y="4914754"/>
                <a:ext cx="838946" cy="923330"/>
              </a:xfrm>
              <a:prstGeom prst="rect">
                <a:avLst/>
              </a:prstGeom>
              <a:noFill/>
            </p:spPr>
            <p:txBody>
              <a:bodyPr wrap="none" rtlCol="0">
                <a:spAutoFit/>
              </a:bodyPr>
              <a:lstStyle/>
              <a:p>
                <a:r>
                  <a:rPr lang="id-ID" sz="5400" b="1"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p>
            </p:txBody>
          </p:sp>
          <p:sp>
            <p:nvSpPr>
              <p:cNvPr id="39" name="Rectangle 169">
                <a:extLst>
                  <a:ext uri="{FF2B5EF4-FFF2-40B4-BE49-F238E27FC236}">
                    <a16:creationId xmlns:a16="http://schemas.microsoft.com/office/drawing/2014/main" id="{F82CE93A-BE6B-4BC1-BB3F-785F979B53AA}"/>
                  </a:ext>
                </a:extLst>
              </p:cNvPr>
              <p:cNvSpPr/>
              <p:nvPr/>
            </p:nvSpPr>
            <p:spPr>
              <a:xfrm>
                <a:off x="11192013" y="5700521"/>
                <a:ext cx="838946" cy="923330"/>
              </a:xfrm>
              <a:prstGeom prst="rect">
                <a:avLst/>
              </a:prstGeom>
            </p:spPr>
            <p:txBody>
              <a:bodyPr wrap="none">
                <a:spAutoFit/>
              </a:bodyPr>
              <a:lstStyle/>
              <a:p>
                <a:r>
                  <a:rPr lang="id-ID" sz="5400" b="1"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p>
            </p:txBody>
          </p:sp>
        </p:grpSp>
      </p:grpSp>
      <p:sp>
        <p:nvSpPr>
          <p:cNvPr id="42" name="椭圆 41">
            <a:extLst>
              <a:ext uri="{FF2B5EF4-FFF2-40B4-BE49-F238E27FC236}">
                <a16:creationId xmlns:a16="http://schemas.microsoft.com/office/drawing/2014/main" id="{F8E46EB5-86BD-47CC-B412-2D564FCA14C7}"/>
              </a:ext>
            </a:extLst>
          </p:cNvPr>
          <p:cNvSpPr/>
          <p:nvPr/>
        </p:nvSpPr>
        <p:spPr>
          <a:xfrm>
            <a:off x="910540" y="2256749"/>
            <a:ext cx="1297333" cy="129733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41" name="Freeform 6">
            <a:extLst>
              <a:ext uri="{FF2B5EF4-FFF2-40B4-BE49-F238E27FC236}">
                <a16:creationId xmlns:a16="http://schemas.microsoft.com/office/drawing/2014/main" id="{6FE72144-1A45-4D7E-B502-59FA9517B3B2}"/>
              </a:ext>
            </a:extLst>
          </p:cNvPr>
          <p:cNvSpPr>
            <a:spLocks noEditPoints="1"/>
          </p:cNvSpPr>
          <p:nvPr/>
        </p:nvSpPr>
        <p:spPr bwMode="auto">
          <a:xfrm flipH="1">
            <a:off x="1147897" y="2409370"/>
            <a:ext cx="867067" cy="925447"/>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rgbClr val="53525E"/>
          </a:solidFill>
          <a:ln>
            <a:noFill/>
          </a:ln>
        </p:spPr>
        <p:txBody>
          <a:bodyPr lIns="162560" tIns="81280" rIns="162560" bIns="81280"/>
          <a:lstStyle/>
          <a:p>
            <a:pPr>
              <a:defRPr/>
            </a:pPr>
            <a:endParaRPr lang="id-ID" sz="3200" dirty="0">
              <a:latin typeface="思源黑体 CN Medium" panose="020B0600000000000000" pitchFamily="34" charset="-122"/>
              <a:ea typeface="思源黑体 CN Medium" panose="020B0600000000000000" pitchFamily="34" charset="-122"/>
            </a:endParaRPr>
          </a:p>
        </p:txBody>
      </p:sp>
      <p:sp>
        <p:nvSpPr>
          <p:cNvPr id="22" name="Shape 988">
            <a:extLst>
              <a:ext uri="{FF2B5EF4-FFF2-40B4-BE49-F238E27FC236}">
                <a16:creationId xmlns:a16="http://schemas.microsoft.com/office/drawing/2014/main" id="{5735D924-C91C-4123-B5EE-A9106F228933}"/>
              </a:ext>
            </a:extLst>
          </p:cNvPr>
          <p:cNvSpPr/>
          <p:nvPr/>
        </p:nvSpPr>
        <p:spPr>
          <a:xfrm>
            <a:off x="436087" y="4909108"/>
            <a:ext cx="666557" cy="666556"/>
          </a:xfrm>
          <a:custGeom>
            <a:avLst/>
            <a:gdLst/>
            <a:ahLst/>
            <a:cxnLst>
              <a:cxn ang="0">
                <a:pos x="wd2" y="hd2"/>
              </a:cxn>
              <a:cxn ang="5400000">
                <a:pos x="wd2" y="hd2"/>
              </a:cxn>
              <a:cxn ang="10800000">
                <a:pos x="wd2" y="hd2"/>
              </a:cxn>
              <a:cxn ang="16200000">
                <a:pos x="wd2" y="hd2"/>
              </a:cxn>
            </a:cxnLst>
            <a:rect l="0" t="0" r="r" b="b"/>
            <a:pathLst>
              <a:path w="21600" h="21600" extrusionOk="0">
                <a:moveTo>
                  <a:pt x="19575" y="21600"/>
                </a:moveTo>
                <a:cubicBezTo>
                  <a:pt x="18225" y="21600"/>
                  <a:pt x="18225" y="21600"/>
                  <a:pt x="18225" y="21600"/>
                </a:cubicBezTo>
                <a:cubicBezTo>
                  <a:pt x="17044" y="21600"/>
                  <a:pt x="16200" y="20756"/>
                  <a:pt x="16200" y="19575"/>
                </a:cubicBezTo>
                <a:cubicBezTo>
                  <a:pt x="16200" y="6075"/>
                  <a:pt x="16200" y="6075"/>
                  <a:pt x="16200" y="6075"/>
                </a:cubicBezTo>
                <a:cubicBezTo>
                  <a:pt x="16200" y="4894"/>
                  <a:pt x="17044" y="4050"/>
                  <a:pt x="18225" y="4050"/>
                </a:cubicBezTo>
                <a:cubicBezTo>
                  <a:pt x="19575" y="4050"/>
                  <a:pt x="19575" y="4050"/>
                  <a:pt x="19575" y="4050"/>
                </a:cubicBezTo>
                <a:cubicBezTo>
                  <a:pt x="20756" y="4050"/>
                  <a:pt x="21600" y="4894"/>
                  <a:pt x="21600" y="6075"/>
                </a:cubicBezTo>
                <a:cubicBezTo>
                  <a:pt x="21600" y="19575"/>
                  <a:pt x="21600" y="19575"/>
                  <a:pt x="21600" y="19575"/>
                </a:cubicBezTo>
                <a:cubicBezTo>
                  <a:pt x="21600" y="20756"/>
                  <a:pt x="20756" y="21600"/>
                  <a:pt x="19575" y="21600"/>
                </a:cubicBezTo>
                <a:close/>
                <a:moveTo>
                  <a:pt x="20250" y="6750"/>
                </a:moveTo>
                <a:cubicBezTo>
                  <a:pt x="20250" y="6075"/>
                  <a:pt x="19575" y="5400"/>
                  <a:pt x="18900" y="5400"/>
                </a:cubicBezTo>
                <a:cubicBezTo>
                  <a:pt x="18225" y="5400"/>
                  <a:pt x="17550" y="6075"/>
                  <a:pt x="17550" y="6750"/>
                </a:cubicBezTo>
                <a:cubicBezTo>
                  <a:pt x="17550" y="18900"/>
                  <a:pt x="17550" y="18900"/>
                  <a:pt x="17550" y="18900"/>
                </a:cubicBezTo>
                <a:cubicBezTo>
                  <a:pt x="17550" y="19744"/>
                  <a:pt x="18225" y="20250"/>
                  <a:pt x="18900" y="20250"/>
                </a:cubicBezTo>
                <a:cubicBezTo>
                  <a:pt x="19575" y="20250"/>
                  <a:pt x="20250" y="19744"/>
                  <a:pt x="20250" y="18900"/>
                </a:cubicBezTo>
                <a:cubicBezTo>
                  <a:pt x="20250" y="6750"/>
                  <a:pt x="20250" y="6750"/>
                  <a:pt x="20250" y="6750"/>
                </a:cubicBezTo>
                <a:close/>
                <a:moveTo>
                  <a:pt x="11475" y="21600"/>
                </a:moveTo>
                <a:cubicBezTo>
                  <a:pt x="10125" y="21600"/>
                  <a:pt x="10125" y="21600"/>
                  <a:pt x="10125" y="21600"/>
                </a:cubicBezTo>
                <a:cubicBezTo>
                  <a:pt x="8944" y="21600"/>
                  <a:pt x="8100" y="20756"/>
                  <a:pt x="8100" y="19575"/>
                </a:cubicBezTo>
                <a:cubicBezTo>
                  <a:pt x="8100" y="10125"/>
                  <a:pt x="8100" y="10125"/>
                  <a:pt x="8100" y="10125"/>
                </a:cubicBezTo>
                <a:cubicBezTo>
                  <a:pt x="8100" y="8944"/>
                  <a:pt x="8944" y="8100"/>
                  <a:pt x="10125" y="8100"/>
                </a:cubicBezTo>
                <a:cubicBezTo>
                  <a:pt x="11475" y="8100"/>
                  <a:pt x="11475" y="8100"/>
                  <a:pt x="11475" y="8100"/>
                </a:cubicBezTo>
                <a:cubicBezTo>
                  <a:pt x="12656" y="8100"/>
                  <a:pt x="13500" y="8944"/>
                  <a:pt x="13500" y="10125"/>
                </a:cubicBezTo>
                <a:cubicBezTo>
                  <a:pt x="13500" y="19575"/>
                  <a:pt x="13500" y="19575"/>
                  <a:pt x="13500" y="19575"/>
                </a:cubicBezTo>
                <a:cubicBezTo>
                  <a:pt x="13500" y="20756"/>
                  <a:pt x="12656" y="21600"/>
                  <a:pt x="11475" y="21600"/>
                </a:cubicBezTo>
                <a:close/>
                <a:moveTo>
                  <a:pt x="12150" y="10800"/>
                </a:moveTo>
                <a:cubicBezTo>
                  <a:pt x="12150" y="10125"/>
                  <a:pt x="11475" y="9450"/>
                  <a:pt x="10800" y="9450"/>
                </a:cubicBezTo>
                <a:cubicBezTo>
                  <a:pt x="10125" y="9450"/>
                  <a:pt x="9450" y="10125"/>
                  <a:pt x="9450" y="10800"/>
                </a:cubicBezTo>
                <a:cubicBezTo>
                  <a:pt x="9450" y="18900"/>
                  <a:pt x="9450" y="18900"/>
                  <a:pt x="9450" y="18900"/>
                </a:cubicBezTo>
                <a:cubicBezTo>
                  <a:pt x="9450" y="19744"/>
                  <a:pt x="10125" y="20250"/>
                  <a:pt x="10800" y="20250"/>
                </a:cubicBezTo>
                <a:cubicBezTo>
                  <a:pt x="11475" y="20250"/>
                  <a:pt x="12150" y="19744"/>
                  <a:pt x="12150" y="18900"/>
                </a:cubicBezTo>
                <a:cubicBezTo>
                  <a:pt x="12150" y="10800"/>
                  <a:pt x="12150" y="10800"/>
                  <a:pt x="12150" y="10800"/>
                </a:cubicBezTo>
                <a:close/>
                <a:moveTo>
                  <a:pt x="3375" y="21600"/>
                </a:moveTo>
                <a:cubicBezTo>
                  <a:pt x="2025" y="21600"/>
                  <a:pt x="2025" y="21600"/>
                  <a:pt x="2025" y="21600"/>
                </a:cubicBezTo>
                <a:cubicBezTo>
                  <a:pt x="844" y="21600"/>
                  <a:pt x="0" y="20756"/>
                  <a:pt x="0" y="19575"/>
                </a:cubicBezTo>
                <a:cubicBezTo>
                  <a:pt x="0" y="2025"/>
                  <a:pt x="0" y="2025"/>
                  <a:pt x="0" y="2025"/>
                </a:cubicBezTo>
                <a:cubicBezTo>
                  <a:pt x="0" y="844"/>
                  <a:pt x="844" y="0"/>
                  <a:pt x="2025" y="0"/>
                </a:cubicBezTo>
                <a:cubicBezTo>
                  <a:pt x="3375" y="0"/>
                  <a:pt x="3375" y="0"/>
                  <a:pt x="3375" y="0"/>
                </a:cubicBezTo>
                <a:cubicBezTo>
                  <a:pt x="4556" y="0"/>
                  <a:pt x="5400" y="844"/>
                  <a:pt x="5400" y="2025"/>
                </a:cubicBezTo>
                <a:cubicBezTo>
                  <a:pt x="5400" y="19575"/>
                  <a:pt x="5400" y="19575"/>
                  <a:pt x="5400" y="19575"/>
                </a:cubicBezTo>
                <a:cubicBezTo>
                  <a:pt x="5400" y="20756"/>
                  <a:pt x="4556" y="21600"/>
                  <a:pt x="3375" y="21600"/>
                </a:cubicBezTo>
                <a:close/>
                <a:moveTo>
                  <a:pt x="4050" y="2700"/>
                </a:moveTo>
                <a:cubicBezTo>
                  <a:pt x="4050" y="2025"/>
                  <a:pt x="3375" y="1350"/>
                  <a:pt x="2700" y="1350"/>
                </a:cubicBezTo>
                <a:cubicBezTo>
                  <a:pt x="2025" y="1350"/>
                  <a:pt x="1350" y="2025"/>
                  <a:pt x="1350" y="2700"/>
                </a:cubicBezTo>
                <a:cubicBezTo>
                  <a:pt x="1350" y="18900"/>
                  <a:pt x="1350" y="18900"/>
                  <a:pt x="1350" y="18900"/>
                </a:cubicBezTo>
                <a:cubicBezTo>
                  <a:pt x="1350" y="19744"/>
                  <a:pt x="2025" y="20250"/>
                  <a:pt x="2700" y="20250"/>
                </a:cubicBezTo>
                <a:cubicBezTo>
                  <a:pt x="3375" y="20250"/>
                  <a:pt x="4050" y="19744"/>
                  <a:pt x="4050" y="18900"/>
                </a:cubicBezTo>
                <a:cubicBezTo>
                  <a:pt x="4050" y="2700"/>
                  <a:pt x="4050" y="2700"/>
                  <a:pt x="4050" y="2700"/>
                </a:cubicBezTo>
                <a:close/>
              </a:path>
            </a:pathLst>
          </a:custGeom>
          <a:solidFill>
            <a:srgbClr val="F8AB0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latin typeface="思源黑体 CN Medium" panose="020B0600000000000000" pitchFamily="34" charset="-122"/>
              <a:ea typeface="思源黑体 CN Medium" panose="020B0600000000000000" pitchFamily="34" charset="-122"/>
            </a:endParaRPr>
          </a:p>
        </p:txBody>
      </p:sp>
      <p:sp>
        <p:nvSpPr>
          <p:cNvPr id="23" name="Shape 468">
            <a:extLst>
              <a:ext uri="{FF2B5EF4-FFF2-40B4-BE49-F238E27FC236}">
                <a16:creationId xmlns:a16="http://schemas.microsoft.com/office/drawing/2014/main" id="{73B8BE7F-E951-4FE2-85BA-12CFE89544AE}"/>
              </a:ext>
            </a:extLst>
          </p:cNvPr>
          <p:cNvSpPr/>
          <p:nvPr/>
        </p:nvSpPr>
        <p:spPr>
          <a:xfrm>
            <a:off x="1336099" y="4591041"/>
            <a:ext cx="2419317" cy="14857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spc="300" dirty="0">
                <a:solidFill>
                  <a:srgbClr val="53525E"/>
                </a:solidFill>
                <a:latin typeface="思源黑体 CN Medium" panose="020B0600000000000000" pitchFamily="34" charset="-122"/>
                <a:ea typeface="思源黑体 CN Medium" panose="020B0600000000000000" pitchFamily="34" charset="-122"/>
              </a:rPr>
              <a:t>添加标题</a:t>
            </a:r>
            <a:endParaRPr lang="en-US" altLang="zh-CN" b="1" spc="300" dirty="0">
              <a:solidFill>
                <a:srgbClr val="53525E"/>
              </a:solidFill>
              <a:latin typeface="思源黑体 CN Medium" panose="020B0600000000000000" pitchFamily="34" charset="-122"/>
              <a:ea typeface="思源黑体 CN Medium" panose="020B0600000000000000" pitchFamily="34" charset="-122"/>
            </a:endParaRPr>
          </a:p>
          <a:p>
            <a:pPr algn="just">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zh-CN" altLang="en-US" sz="1100" dirty="0">
              <a:solidFill>
                <a:srgbClr val="53525E"/>
              </a:solidFill>
              <a:latin typeface="思源黑体 CN Medium" panose="020B0600000000000000" pitchFamily="34" charset="-122"/>
              <a:ea typeface="思源黑体 CN Medium" panose="020B0600000000000000" pitchFamily="34" charset="-122"/>
            </a:endParaRPr>
          </a:p>
        </p:txBody>
      </p:sp>
      <p:sp>
        <p:nvSpPr>
          <p:cNvPr id="24" name="Shape 989">
            <a:extLst>
              <a:ext uri="{FF2B5EF4-FFF2-40B4-BE49-F238E27FC236}">
                <a16:creationId xmlns:a16="http://schemas.microsoft.com/office/drawing/2014/main" id="{80B5E915-B436-43F4-A0E6-A5616723140B}"/>
              </a:ext>
            </a:extLst>
          </p:cNvPr>
          <p:cNvSpPr/>
          <p:nvPr/>
        </p:nvSpPr>
        <p:spPr>
          <a:xfrm>
            <a:off x="4450286" y="4962751"/>
            <a:ext cx="666557" cy="664357"/>
          </a:xfrm>
          <a:custGeom>
            <a:avLst/>
            <a:gdLst/>
            <a:ahLst/>
            <a:cxnLst>
              <a:cxn ang="0">
                <a:pos x="wd2" y="hd2"/>
              </a:cxn>
              <a:cxn ang="5400000">
                <a:pos x="wd2" y="hd2"/>
              </a:cxn>
              <a:cxn ang="10800000">
                <a:pos x="wd2" y="hd2"/>
              </a:cxn>
              <a:cxn ang="16200000">
                <a:pos x="wd2" y="hd2"/>
              </a:cxn>
            </a:cxnLst>
            <a:rect l="0" t="0" r="r" b="b"/>
            <a:pathLst>
              <a:path w="21600" h="21600" extrusionOk="0">
                <a:moveTo>
                  <a:pt x="4219" y="13838"/>
                </a:moveTo>
                <a:cubicBezTo>
                  <a:pt x="4219" y="14006"/>
                  <a:pt x="4219" y="14006"/>
                  <a:pt x="4219" y="14006"/>
                </a:cubicBezTo>
                <a:cubicBezTo>
                  <a:pt x="4219" y="14006"/>
                  <a:pt x="4219" y="14006"/>
                  <a:pt x="4219" y="14006"/>
                </a:cubicBezTo>
                <a:cubicBezTo>
                  <a:pt x="4219" y="14006"/>
                  <a:pt x="4388" y="14006"/>
                  <a:pt x="4388" y="14006"/>
                </a:cubicBezTo>
                <a:cubicBezTo>
                  <a:pt x="6412" y="16031"/>
                  <a:pt x="6412" y="16031"/>
                  <a:pt x="6412" y="16031"/>
                </a:cubicBezTo>
                <a:cubicBezTo>
                  <a:pt x="6581" y="16200"/>
                  <a:pt x="7088" y="16200"/>
                  <a:pt x="7256" y="16031"/>
                </a:cubicBezTo>
                <a:cubicBezTo>
                  <a:pt x="7425" y="15862"/>
                  <a:pt x="7425" y="15356"/>
                  <a:pt x="7256" y="15188"/>
                </a:cubicBezTo>
                <a:cubicBezTo>
                  <a:pt x="5569" y="13500"/>
                  <a:pt x="5569" y="13500"/>
                  <a:pt x="5569" y="13500"/>
                </a:cubicBezTo>
                <a:cubicBezTo>
                  <a:pt x="7256" y="11812"/>
                  <a:pt x="7256" y="11812"/>
                  <a:pt x="7256" y="11812"/>
                </a:cubicBezTo>
                <a:cubicBezTo>
                  <a:pt x="7425" y="11644"/>
                  <a:pt x="7425" y="11306"/>
                  <a:pt x="7256" y="10969"/>
                </a:cubicBezTo>
                <a:cubicBezTo>
                  <a:pt x="7088" y="10800"/>
                  <a:pt x="6581" y="10800"/>
                  <a:pt x="6412" y="10969"/>
                </a:cubicBezTo>
                <a:cubicBezTo>
                  <a:pt x="4219" y="13162"/>
                  <a:pt x="4219" y="13162"/>
                  <a:pt x="4219" y="13162"/>
                </a:cubicBezTo>
                <a:cubicBezTo>
                  <a:pt x="4050" y="13331"/>
                  <a:pt x="4050" y="13669"/>
                  <a:pt x="4050" y="13838"/>
                </a:cubicBezTo>
                <a:cubicBezTo>
                  <a:pt x="4050" y="13838"/>
                  <a:pt x="4219" y="13838"/>
                  <a:pt x="4219" y="13838"/>
                </a:cubicBezTo>
                <a:close/>
                <a:moveTo>
                  <a:pt x="14344" y="16031"/>
                </a:moveTo>
                <a:cubicBezTo>
                  <a:pt x="14681" y="16200"/>
                  <a:pt x="15019" y="16200"/>
                  <a:pt x="15188" y="16031"/>
                </a:cubicBezTo>
                <a:cubicBezTo>
                  <a:pt x="17213" y="14006"/>
                  <a:pt x="17213" y="14006"/>
                  <a:pt x="17213" y="14006"/>
                </a:cubicBezTo>
                <a:cubicBezTo>
                  <a:pt x="17381" y="14006"/>
                  <a:pt x="17381" y="14006"/>
                  <a:pt x="17381" y="14006"/>
                </a:cubicBezTo>
                <a:cubicBezTo>
                  <a:pt x="17381" y="14006"/>
                  <a:pt x="17381" y="14006"/>
                  <a:pt x="17381" y="14006"/>
                </a:cubicBezTo>
                <a:cubicBezTo>
                  <a:pt x="17381" y="13838"/>
                  <a:pt x="17381" y="13838"/>
                  <a:pt x="17381" y="13838"/>
                </a:cubicBezTo>
                <a:cubicBezTo>
                  <a:pt x="17550" y="13838"/>
                  <a:pt x="17550" y="13838"/>
                  <a:pt x="17550" y="13838"/>
                </a:cubicBezTo>
                <a:cubicBezTo>
                  <a:pt x="17550" y="13669"/>
                  <a:pt x="17550" y="13331"/>
                  <a:pt x="17381" y="13162"/>
                </a:cubicBezTo>
                <a:cubicBezTo>
                  <a:pt x="15188" y="10969"/>
                  <a:pt x="15188" y="10969"/>
                  <a:pt x="15188" y="10969"/>
                </a:cubicBezTo>
                <a:cubicBezTo>
                  <a:pt x="15019" y="10800"/>
                  <a:pt x="14681" y="10800"/>
                  <a:pt x="14344" y="10969"/>
                </a:cubicBezTo>
                <a:cubicBezTo>
                  <a:pt x="14175" y="11306"/>
                  <a:pt x="14175" y="11644"/>
                  <a:pt x="14344" y="11812"/>
                </a:cubicBezTo>
                <a:cubicBezTo>
                  <a:pt x="16031" y="13500"/>
                  <a:pt x="16031" y="13500"/>
                  <a:pt x="16031" y="13500"/>
                </a:cubicBezTo>
                <a:cubicBezTo>
                  <a:pt x="14344" y="15188"/>
                  <a:pt x="14344" y="15188"/>
                  <a:pt x="14344" y="15188"/>
                </a:cubicBezTo>
                <a:cubicBezTo>
                  <a:pt x="14175" y="15356"/>
                  <a:pt x="14175" y="15862"/>
                  <a:pt x="14344" y="16031"/>
                </a:cubicBezTo>
                <a:close/>
                <a:moveTo>
                  <a:pt x="3375" y="2700"/>
                </a:moveTo>
                <a:cubicBezTo>
                  <a:pt x="3038" y="2700"/>
                  <a:pt x="2700" y="3038"/>
                  <a:pt x="2700" y="3375"/>
                </a:cubicBezTo>
                <a:cubicBezTo>
                  <a:pt x="2700" y="3713"/>
                  <a:pt x="3038" y="4050"/>
                  <a:pt x="3375" y="4050"/>
                </a:cubicBezTo>
                <a:cubicBezTo>
                  <a:pt x="3713" y="4050"/>
                  <a:pt x="4050" y="3713"/>
                  <a:pt x="4050" y="3375"/>
                </a:cubicBezTo>
                <a:cubicBezTo>
                  <a:pt x="4050" y="3038"/>
                  <a:pt x="3713" y="2700"/>
                  <a:pt x="3375" y="2700"/>
                </a:cubicBezTo>
                <a:close/>
                <a:moveTo>
                  <a:pt x="19575" y="0"/>
                </a:moveTo>
                <a:cubicBezTo>
                  <a:pt x="2025" y="0"/>
                  <a:pt x="2025" y="0"/>
                  <a:pt x="2025" y="0"/>
                </a:cubicBezTo>
                <a:cubicBezTo>
                  <a:pt x="844" y="0"/>
                  <a:pt x="0" y="844"/>
                  <a:pt x="0" y="2025"/>
                </a:cubicBezTo>
                <a:cubicBezTo>
                  <a:pt x="0" y="19575"/>
                  <a:pt x="0" y="19575"/>
                  <a:pt x="0" y="19575"/>
                </a:cubicBezTo>
                <a:cubicBezTo>
                  <a:pt x="0" y="20756"/>
                  <a:pt x="844" y="21600"/>
                  <a:pt x="2025" y="21600"/>
                </a:cubicBezTo>
                <a:cubicBezTo>
                  <a:pt x="19575" y="21600"/>
                  <a:pt x="19575" y="21600"/>
                  <a:pt x="19575" y="21600"/>
                </a:cubicBezTo>
                <a:cubicBezTo>
                  <a:pt x="20756" y="21600"/>
                  <a:pt x="21600" y="20756"/>
                  <a:pt x="21600" y="19575"/>
                </a:cubicBezTo>
                <a:cubicBezTo>
                  <a:pt x="21600" y="2025"/>
                  <a:pt x="21600" y="2025"/>
                  <a:pt x="21600" y="2025"/>
                </a:cubicBezTo>
                <a:cubicBezTo>
                  <a:pt x="21600" y="844"/>
                  <a:pt x="20756" y="0"/>
                  <a:pt x="19575" y="0"/>
                </a:cubicBezTo>
                <a:close/>
                <a:moveTo>
                  <a:pt x="20250" y="18900"/>
                </a:moveTo>
                <a:cubicBezTo>
                  <a:pt x="20250" y="19744"/>
                  <a:pt x="19575" y="20250"/>
                  <a:pt x="18900" y="20250"/>
                </a:cubicBezTo>
                <a:cubicBezTo>
                  <a:pt x="2700" y="20250"/>
                  <a:pt x="2700" y="20250"/>
                  <a:pt x="2700" y="20250"/>
                </a:cubicBezTo>
                <a:cubicBezTo>
                  <a:pt x="2025" y="20250"/>
                  <a:pt x="1350" y="19744"/>
                  <a:pt x="1350" y="18900"/>
                </a:cubicBezTo>
                <a:cubicBezTo>
                  <a:pt x="1350" y="6750"/>
                  <a:pt x="1350" y="6750"/>
                  <a:pt x="1350" y="6750"/>
                </a:cubicBezTo>
                <a:cubicBezTo>
                  <a:pt x="20250" y="6750"/>
                  <a:pt x="20250" y="6750"/>
                  <a:pt x="20250" y="6750"/>
                </a:cubicBezTo>
                <a:cubicBezTo>
                  <a:pt x="20250" y="18900"/>
                  <a:pt x="20250" y="18900"/>
                  <a:pt x="20250" y="18900"/>
                </a:cubicBezTo>
                <a:close/>
                <a:moveTo>
                  <a:pt x="20250" y="5400"/>
                </a:moveTo>
                <a:cubicBezTo>
                  <a:pt x="1350" y="5400"/>
                  <a:pt x="1350" y="5400"/>
                  <a:pt x="1350" y="5400"/>
                </a:cubicBezTo>
                <a:cubicBezTo>
                  <a:pt x="1350" y="2700"/>
                  <a:pt x="1350" y="2700"/>
                  <a:pt x="1350" y="2700"/>
                </a:cubicBezTo>
                <a:cubicBezTo>
                  <a:pt x="1350" y="2025"/>
                  <a:pt x="2025" y="1350"/>
                  <a:pt x="2700" y="1350"/>
                </a:cubicBezTo>
                <a:cubicBezTo>
                  <a:pt x="18900" y="1350"/>
                  <a:pt x="18900" y="1350"/>
                  <a:pt x="18900" y="1350"/>
                </a:cubicBezTo>
                <a:cubicBezTo>
                  <a:pt x="19575" y="1350"/>
                  <a:pt x="20250" y="2025"/>
                  <a:pt x="20250" y="2700"/>
                </a:cubicBezTo>
                <a:cubicBezTo>
                  <a:pt x="20250" y="5400"/>
                  <a:pt x="20250" y="5400"/>
                  <a:pt x="20250" y="5400"/>
                </a:cubicBezTo>
                <a:close/>
                <a:moveTo>
                  <a:pt x="6075" y="2700"/>
                </a:moveTo>
                <a:cubicBezTo>
                  <a:pt x="5738" y="2700"/>
                  <a:pt x="5400" y="3038"/>
                  <a:pt x="5400" y="3375"/>
                </a:cubicBezTo>
                <a:cubicBezTo>
                  <a:pt x="5400" y="3713"/>
                  <a:pt x="5738" y="4050"/>
                  <a:pt x="6075" y="4050"/>
                </a:cubicBezTo>
                <a:cubicBezTo>
                  <a:pt x="6412" y="4050"/>
                  <a:pt x="6750" y="3713"/>
                  <a:pt x="6750" y="3375"/>
                </a:cubicBezTo>
                <a:cubicBezTo>
                  <a:pt x="6750" y="3038"/>
                  <a:pt x="6412" y="2700"/>
                  <a:pt x="6075" y="2700"/>
                </a:cubicBezTo>
                <a:close/>
                <a:moveTo>
                  <a:pt x="8775" y="2700"/>
                </a:moveTo>
                <a:cubicBezTo>
                  <a:pt x="8438" y="2700"/>
                  <a:pt x="8100" y="3038"/>
                  <a:pt x="8100" y="3375"/>
                </a:cubicBezTo>
                <a:cubicBezTo>
                  <a:pt x="8100" y="3713"/>
                  <a:pt x="8438" y="4050"/>
                  <a:pt x="8775" y="4050"/>
                </a:cubicBezTo>
                <a:cubicBezTo>
                  <a:pt x="9113" y="4050"/>
                  <a:pt x="9450" y="3713"/>
                  <a:pt x="9450" y="3375"/>
                </a:cubicBezTo>
                <a:cubicBezTo>
                  <a:pt x="9450" y="3038"/>
                  <a:pt x="9113" y="2700"/>
                  <a:pt x="8775" y="2700"/>
                </a:cubicBezTo>
                <a:close/>
                <a:moveTo>
                  <a:pt x="9956" y="16031"/>
                </a:moveTo>
                <a:cubicBezTo>
                  <a:pt x="12656" y="11981"/>
                  <a:pt x="12656" y="11981"/>
                  <a:pt x="12656" y="11981"/>
                </a:cubicBezTo>
                <a:cubicBezTo>
                  <a:pt x="12825" y="11644"/>
                  <a:pt x="12825" y="11306"/>
                  <a:pt x="12656" y="10969"/>
                </a:cubicBezTo>
                <a:cubicBezTo>
                  <a:pt x="12319" y="10800"/>
                  <a:pt x="11981" y="10800"/>
                  <a:pt x="11644" y="10969"/>
                </a:cubicBezTo>
                <a:cubicBezTo>
                  <a:pt x="8944" y="15188"/>
                  <a:pt x="8944" y="15188"/>
                  <a:pt x="8944" y="15188"/>
                </a:cubicBezTo>
                <a:cubicBezTo>
                  <a:pt x="8775" y="15356"/>
                  <a:pt x="8775" y="15694"/>
                  <a:pt x="8944" y="16031"/>
                </a:cubicBezTo>
                <a:cubicBezTo>
                  <a:pt x="9281" y="16200"/>
                  <a:pt x="9619" y="16200"/>
                  <a:pt x="9956" y="16031"/>
                </a:cubicBezTo>
                <a:close/>
              </a:path>
            </a:pathLst>
          </a:custGeom>
          <a:solidFill>
            <a:srgbClr val="EB5D32"/>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latin typeface="思源黑体 CN Medium" panose="020B0600000000000000" pitchFamily="34" charset="-122"/>
              <a:ea typeface="思源黑体 CN Medium" panose="020B0600000000000000" pitchFamily="34" charset="-122"/>
            </a:endParaRPr>
          </a:p>
        </p:txBody>
      </p:sp>
      <p:sp>
        <p:nvSpPr>
          <p:cNvPr id="26" name="Shape 990">
            <a:extLst>
              <a:ext uri="{FF2B5EF4-FFF2-40B4-BE49-F238E27FC236}">
                <a16:creationId xmlns:a16="http://schemas.microsoft.com/office/drawing/2014/main" id="{ED85B5CC-40C4-4A3B-B1DA-E679E6786E6D}"/>
              </a:ext>
            </a:extLst>
          </p:cNvPr>
          <p:cNvSpPr/>
          <p:nvPr/>
        </p:nvSpPr>
        <p:spPr>
          <a:xfrm>
            <a:off x="8467408" y="4884995"/>
            <a:ext cx="746029" cy="742113"/>
          </a:xfrm>
          <a:custGeom>
            <a:avLst/>
            <a:gdLst/>
            <a:ahLst/>
            <a:cxnLst>
              <a:cxn ang="0">
                <a:pos x="wd2" y="hd2"/>
              </a:cxn>
              <a:cxn ang="5400000">
                <a:pos x="wd2" y="hd2"/>
              </a:cxn>
              <a:cxn ang="10800000">
                <a:pos x="wd2" y="hd2"/>
              </a:cxn>
              <a:cxn ang="16200000">
                <a:pos x="wd2" y="hd2"/>
              </a:cxn>
            </a:cxnLst>
            <a:rect l="0" t="0" r="r" b="b"/>
            <a:pathLst>
              <a:path w="21600" h="21558" extrusionOk="0">
                <a:moveTo>
                  <a:pt x="20925" y="15525"/>
                </a:moveTo>
                <a:cubicBezTo>
                  <a:pt x="20250" y="15525"/>
                  <a:pt x="20250" y="15525"/>
                  <a:pt x="20250" y="15525"/>
                </a:cubicBezTo>
                <a:cubicBezTo>
                  <a:pt x="20250" y="1350"/>
                  <a:pt x="20250" y="1350"/>
                  <a:pt x="20250" y="1350"/>
                </a:cubicBezTo>
                <a:cubicBezTo>
                  <a:pt x="20925" y="1350"/>
                  <a:pt x="20925" y="1350"/>
                  <a:pt x="20925" y="1350"/>
                </a:cubicBezTo>
                <a:cubicBezTo>
                  <a:pt x="21263" y="1350"/>
                  <a:pt x="21600" y="1013"/>
                  <a:pt x="21600" y="675"/>
                </a:cubicBezTo>
                <a:cubicBezTo>
                  <a:pt x="21600" y="338"/>
                  <a:pt x="21263" y="0"/>
                  <a:pt x="20925" y="0"/>
                </a:cubicBezTo>
                <a:cubicBezTo>
                  <a:pt x="675" y="0"/>
                  <a:pt x="675" y="0"/>
                  <a:pt x="675" y="0"/>
                </a:cubicBezTo>
                <a:cubicBezTo>
                  <a:pt x="337" y="0"/>
                  <a:pt x="0" y="338"/>
                  <a:pt x="0" y="675"/>
                </a:cubicBezTo>
                <a:cubicBezTo>
                  <a:pt x="0" y="1013"/>
                  <a:pt x="337" y="1350"/>
                  <a:pt x="675" y="1350"/>
                </a:cubicBezTo>
                <a:cubicBezTo>
                  <a:pt x="1350" y="1350"/>
                  <a:pt x="1350" y="1350"/>
                  <a:pt x="1350" y="1350"/>
                </a:cubicBezTo>
                <a:cubicBezTo>
                  <a:pt x="1350" y="15525"/>
                  <a:pt x="1350" y="15525"/>
                  <a:pt x="1350" y="15525"/>
                </a:cubicBezTo>
                <a:cubicBezTo>
                  <a:pt x="675" y="15525"/>
                  <a:pt x="675" y="15525"/>
                  <a:pt x="675" y="15525"/>
                </a:cubicBezTo>
                <a:cubicBezTo>
                  <a:pt x="337" y="15525"/>
                  <a:pt x="0" y="15862"/>
                  <a:pt x="0" y="16200"/>
                </a:cubicBezTo>
                <a:cubicBezTo>
                  <a:pt x="0" y="16537"/>
                  <a:pt x="337" y="16875"/>
                  <a:pt x="675" y="16875"/>
                </a:cubicBezTo>
                <a:cubicBezTo>
                  <a:pt x="7088" y="16875"/>
                  <a:pt x="7088" y="16875"/>
                  <a:pt x="7088" y="16875"/>
                </a:cubicBezTo>
                <a:cubicBezTo>
                  <a:pt x="3544" y="20419"/>
                  <a:pt x="3544" y="20419"/>
                  <a:pt x="3544" y="20419"/>
                </a:cubicBezTo>
                <a:cubicBezTo>
                  <a:pt x="3375" y="20587"/>
                  <a:pt x="3375" y="21094"/>
                  <a:pt x="3544" y="21431"/>
                </a:cubicBezTo>
                <a:cubicBezTo>
                  <a:pt x="3881" y="21600"/>
                  <a:pt x="4219" y="21600"/>
                  <a:pt x="4556" y="21431"/>
                </a:cubicBezTo>
                <a:cubicBezTo>
                  <a:pt x="9113" y="16875"/>
                  <a:pt x="9113" y="16875"/>
                  <a:pt x="9113" y="16875"/>
                </a:cubicBezTo>
                <a:cubicBezTo>
                  <a:pt x="10125" y="16875"/>
                  <a:pt x="10125" y="16875"/>
                  <a:pt x="10125" y="16875"/>
                </a:cubicBezTo>
                <a:cubicBezTo>
                  <a:pt x="10125" y="19575"/>
                  <a:pt x="10125" y="19575"/>
                  <a:pt x="10125" y="19575"/>
                </a:cubicBezTo>
                <a:cubicBezTo>
                  <a:pt x="10125" y="19912"/>
                  <a:pt x="10462" y="20250"/>
                  <a:pt x="10800" y="20250"/>
                </a:cubicBezTo>
                <a:cubicBezTo>
                  <a:pt x="11138" y="20250"/>
                  <a:pt x="11475" y="19912"/>
                  <a:pt x="11475" y="19575"/>
                </a:cubicBezTo>
                <a:cubicBezTo>
                  <a:pt x="11475" y="16875"/>
                  <a:pt x="11475" y="16875"/>
                  <a:pt x="11475" y="16875"/>
                </a:cubicBezTo>
                <a:cubicBezTo>
                  <a:pt x="12488" y="16875"/>
                  <a:pt x="12488" y="16875"/>
                  <a:pt x="12488" y="16875"/>
                </a:cubicBezTo>
                <a:cubicBezTo>
                  <a:pt x="17044" y="21431"/>
                  <a:pt x="17044" y="21431"/>
                  <a:pt x="17044" y="21431"/>
                </a:cubicBezTo>
                <a:cubicBezTo>
                  <a:pt x="17381" y="21600"/>
                  <a:pt x="17719" y="21600"/>
                  <a:pt x="18056" y="21431"/>
                </a:cubicBezTo>
                <a:cubicBezTo>
                  <a:pt x="18225" y="21094"/>
                  <a:pt x="18225" y="20587"/>
                  <a:pt x="18056" y="20419"/>
                </a:cubicBezTo>
                <a:cubicBezTo>
                  <a:pt x="14513" y="16875"/>
                  <a:pt x="14513" y="16875"/>
                  <a:pt x="14513" y="16875"/>
                </a:cubicBezTo>
                <a:cubicBezTo>
                  <a:pt x="20925" y="16875"/>
                  <a:pt x="20925" y="16875"/>
                  <a:pt x="20925" y="16875"/>
                </a:cubicBezTo>
                <a:cubicBezTo>
                  <a:pt x="21263" y="16875"/>
                  <a:pt x="21600" y="16537"/>
                  <a:pt x="21600" y="16200"/>
                </a:cubicBezTo>
                <a:cubicBezTo>
                  <a:pt x="21600" y="15862"/>
                  <a:pt x="21263" y="15525"/>
                  <a:pt x="20925" y="15525"/>
                </a:cubicBezTo>
                <a:close/>
                <a:moveTo>
                  <a:pt x="18900" y="15525"/>
                </a:moveTo>
                <a:cubicBezTo>
                  <a:pt x="12825" y="15525"/>
                  <a:pt x="12825" y="15525"/>
                  <a:pt x="12825" y="15525"/>
                </a:cubicBezTo>
                <a:cubicBezTo>
                  <a:pt x="12825" y="15525"/>
                  <a:pt x="12825" y="15525"/>
                  <a:pt x="12825" y="15525"/>
                </a:cubicBezTo>
                <a:cubicBezTo>
                  <a:pt x="8775" y="15525"/>
                  <a:pt x="8775" y="15525"/>
                  <a:pt x="8775" y="15525"/>
                </a:cubicBezTo>
                <a:cubicBezTo>
                  <a:pt x="8775" y="15525"/>
                  <a:pt x="8775" y="15525"/>
                  <a:pt x="8775" y="15525"/>
                </a:cubicBezTo>
                <a:cubicBezTo>
                  <a:pt x="2700" y="15525"/>
                  <a:pt x="2700" y="15525"/>
                  <a:pt x="2700" y="15525"/>
                </a:cubicBezTo>
                <a:cubicBezTo>
                  <a:pt x="2700" y="1350"/>
                  <a:pt x="2700" y="1350"/>
                  <a:pt x="2700" y="1350"/>
                </a:cubicBezTo>
                <a:cubicBezTo>
                  <a:pt x="18900" y="1350"/>
                  <a:pt x="18900" y="1350"/>
                  <a:pt x="18900" y="1350"/>
                </a:cubicBezTo>
                <a:cubicBezTo>
                  <a:pt x="18900" y="15525"/>
                  <a:pt x="18900" y="15525"/>
                  <a:pt x="18900" y="15525"/>
                </a:cubicBezTo>
                <a:close/>
                <a:moveTo>
                  <a:pt x="7256" y="9956"/>
                </a:moveTo>
                <a:cubicBezTo>
                  <a:pt x="8775" y="8437"/>
                  <a:pt x="8775" y="8437"/>
                  <a:pt x="8775" y="8437"/>
                </a:cubicBezTo>
                <a:cubicBezTo>
                  <a:pt x="10969" y="10631"/>
                  <a:pt x="10969" y="10631"/>
                  <a:pt x="10969" y="10631"/>
                </a:cubicBezTo>
                <a:cubicBezTo>
                  <a:pt x="11138" y="10800"/>
                  <a:pt x="11306" y="10800"/>
                  <a:pt x="11475" y="10800"/>
                </a:cubicBezTo>
                <a:cubicBezTo>
                  <a:pt x="11644" y="10800"/>
                  <a:pt x="11813" y="10800"/>
                  <a:pt x="11981" y="10631"/>
                </a:cubicBezTo>
                <a:cubicBezTo>
                  <a:pt x="15356" y="7256"/>
                  <a:pt x="15356" y="7256"/>
                  <a:pt x="15356" y="7256"/>
                </a:cubicBezTo>
                <a:cubicBezTo>
                  <a:pt x="15525" y="6919"/>
                  <a:pt x="15525" y="6581"/>
                  <a:pt x="15356" y="6244"/>
                </a:cubicBezTo>
                <a:cubicBezTo>
                  <a:pt x="15019" y="6075"/>
                  <a:pt x="14681" y="6075"/>
                  <a:pt x="14344" y="6244"/>
                </a:cubicBezTo>
                <a:cubicBezTo>
                  <a:pt x="11475" y="9112"/>
                  <a:pt x="11475" y="9112"/>
                  <a:pt x="11475" y="9112"/>
                </a:cubicBezTo>
                <a:cubicBezTo>
                  <a:pt x="9281" y="6919"/>
                  <a:pt x="9281" y="6919"/>
                  <a:pt x="9281" y="6919"/>
                </a:cubicBezTo>
                <a:cubicBezTo>
                  <a:pt x="9281" y="6919"/>
                  <a:pt x="9113" y="6919"/>
                  <a:pt x="9113" y="6750"/>
                </a:cubicBezTo>
                <a:cubicBezTo>
                  <a:pt x="8775" y="6750"/>
                  <a:pt x="8438" y="6750"/>
                  <a:pt x="8269" y="6919"/>
                </a:cubicBezTo>
                <a:cubicBezTo>
                  <a:pt x="6244" y="8944"/>
                  <a:pt x="6244" y="8944"/>
                  <a:pt x="6244" y="8944"/>
                </a:cubicBezTo>
                <a:cubicBezTo>
                  <a:pt x="6075" y="9112"/>
                  <a:pt x="6075" y="9619"/>
                  <a:pt x="6244" y="9956"/>
                </a:cubicBezTo>
                <a:cubicBezTo>
                  <a:pt x="6581" y="10125"/>
                  <a:pt x="6919" y="10125"/>
                  <a:pt x="7256" y="9956"/>
                </a:cubicBezTo>
                <a:close/>
              </a:path>
            </a:pathLst>
          </a:custGeom>
          <a:solidFill>
            <a:srgbClr val="3299BA"/>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latin typeface="思源黑体 CN Medium" panose="020B0600000000000000" pitchFamily="34" charset="-122"/>
              <a:ea typeface="思源黑体 CN Medium" panose="020B0600000000000000" pitchFamily="34" charset="-122"/>
            </a:endParaRPr>
          </a:p>
        </p:txBody>
      </p:sp>
      <p:sp>
        <p:nvSpPr>
          <p:cNvPr id="28" name="Shape 468">
            <a:extLst>
              <a:ext uri="{FF2B5EF4-FFF2-40B4-BE49-F238E27FC236}">
                <a16:creationId xmlns:a16="http://schemas.microsoft.com/office/drawing/2014/main" id="{5CD4B555-4E7F-4E47-9FDC-40073D68843D}"/>
              </a:ext>
            </a:extLst>
          </p:cNvPr>
          <p:cNvSpPr/>
          <p:nvPr/>
        </p:nvSpPr>
        <p:spPr>
          <a:xfrm>
            <a:off x="5367368" y="4591041"/>
            <a:ext cx="2419317" cy="14857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spc="300" dirty="0">
                <a:solidFill>
                  <a:srgbClr val="53525E"/>
                </a:solidFill>
                <a:latin typeface="思源黑体 CN Medium" panose="020B0600000000000000" pitchFamily="34" charset="-122"/>
                <a:ea typeface="思源黑体 CN Medium" panose="020B0600000000000000" pitchFamily="34" charset="-122"/>
              </a:rPr>
              <a:t>添加标题</a:t>
            </a:r>
            <a:endParaRPr lang="en-US" altLang="zh-CN" b="1" spc="300" dirty="0">
              <a:solidFill>
                <a:srgbClr val="53525E"/>
              </a:solidFill>
              <a:latin typeface="思源黑体 CN Medium" panose="020B0600000000000000" pitchFamily="34" charset="-122"/>
              <a:ea typeface="思源黑体 CN Medium" panose="020B0600000000000000" pitchFamily="34" charset="-122"/>
            </a:endParaRPr>
          </a:p>
          <a:p>
            <a:pPr algn="just">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zh-CN" altLang="en-US" sz="1100" dirty="0">
              <a:solidFill>
                <a:srgbClr val="53525E"/>
              </a:solidFill>
              <a:latin typeface="思源黑体 CN Medium" panose="020B0600000000000000" pitchFamily="34" charset="-122"/>
              <a:ea typeface="思源黑体 CN Medium" panose="020B0600000000000000" pitchFamily="34" charset="-122"/>
            </a:endParaRPr>
          </a:p>
        </p:txBody>
      </p:sp>
      <p:sp>
        <p:nvSpPr>
          <p:cNvPr id="29" name="Shape 468">
            <a:extLst>
              <a:ext uri="{FF2B5EF4-FFF2-40B4-BE49-F238E27FC236}">
                <a16:creationId xmlns:a16="http://schemas.microsoft.com/office/drawing/2014/main" id="{7FCD2B7B-560A-4652-8F86-9A7B4F3737B9}"/>
              </a:ext>
            </a:extLst>
          </p:cNvPr>
          <p:cNvSpPr/>
          <p:nvPr/>
        </p:nvSpPr>
        <p:spPr>
          <a:xfrm>
            <a:off x="9336596" y="4533849"/>
            <a:ext cx="2419317" cy="14857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spc="300" dirty="0">
                <a:solidFill>
                  <a:srgbClr val="53525E"/>
                </a:solidFill>
                <a:latin typeface="思源黑体 CN Medium" panose="020B0600000000000000" pitchFamily="34" charset="-122"/>
                <a:ea typeface="思源黑体 CN Medium" panose="020B0600000000000000" pitchFamily="34" charset="-122"/>
              </a:rPr>
              <a:t>添加标题</a:t>
            </a:r>
            <a:endParaRPr lang="en-US" altLang="zh-CN" b="1" spc="300" dirty="0">
              <a:solidFill>
                <a:srgbClr val="53525E"/>
              </a:solidFill>
              <a:latin typeface="思源黑体 CN Medium" panose="020B0600000000000000" pitchFamily="34" charset="-122"/>
              <a:ea typeface="思源黑体 CN Medium" panose="020B0600000000000000" pitchFamily="34" charset="-122"/>
            </a:endParaRPr>
          </a:p>
          <a:p>
            <a:pPr algn="just">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endParaRPr lang="zh-CN" altLang="en-US" sz="1100" dirty="0">
              <a:solidFill>
                <a:srgbClr val="53525E"/>
              </a:solidFill>
              <a:latin typeface="思源黑体 CN Medium" panose="020B0600000000000000" pitchFamily="34" charset="-122"/>
              <a:ea typeface="思源黑体 CN Medium" panose="020B0600000000000000" pitchFamily="34" charset="-122"/>
            </a:endParaRPr>
          </a:p>
        </p:txBody>
      </p:sp>
      <p:sp>
        <p:nvSpPr>
          <p:cNvPr id="30" name="Shape 1787">
            <a:extLst>
              <a:ext uri="{FF2B5EF4-FFF2-40B4-BE49-F238E27FC236}">
                <a16:creationId xmlns:a16="http://schemas.microsoft.com/office/drawing/2014/main" id="{120030CF-2166-4DD3-904C-000E5C34BF5F}"/>
              </a:ext>
            </a:extLst>
          </p:cNvPr>
          <p:cNvSpPr/>
          <p:nvPr/>
        </p:nvSpPr>
        <p:spPr>
          <a:xfrm>
            <a:off x="3755416" y="729339"/>
            <a:ext cx="529245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915308784"/>
      </p:ext>
    </p:extLst>
  </p:cSld>
  <p:clrMapOvr>
    <a:masterClrMapping/>
  </p:clrMapOvr>
  <mc:AlternateContent xmlns:mc="http://schemas.openxmlformats.org/markup-compatibility/2006" xmlns:p14="http://schemas.microsoft.com/office/powerpoint/2010/main">
    <mc:Choice Requires="p14">
      <p:transition spd="slow" p14:dur="1500" advTm="5963">
        <p:split orient="vert"/>
      </p:transition>
    </mc:Choice>
    <mc:Fallback xmlns="">
      <p:transition spd="slow" advTm="596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barn(inVertical)">
                                      <p:cBhvr>
                                        <p:cTn id="14" dur="500"/>
                                        <p:tgtEl>
                                          <p:spTgt spid="34"/>
                                        </p:tgtEl>
                                      </p:cBhvr>
                                    </p:animEffect>
                                  </p:childTnLst>
                                </p:cTn>
                              </p:par>
                              <p:par>
                                <p:cTn id="15" presetID="16" presetClass="entr" presetSubtype="21"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arn(inVertical)">
                                      <p:cBhvr>
                                        <p:cTn id="17" dur="500"/>
                                        <p:tgtEl>
                                          <p:spTgt spid="3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barn(inVertical)">
                                      <p:cBhvr>
                                        <p:cTn id="20" dur="500"/>
                                        <p:tgtEl>
                                          <p:spTgt spid="4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arn(inVertical)">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0"/>
                                        <p:tgtEl>
                                          <p:spTgt spid="28"/>
                                        </p:tgtEl>
                                      </p:cBhvr>
                                    </p:animEffect>
                                    <p:anim calcmode="lin" valueType="num">
                                      <p:cBhvr>
                                        <p:cTn id="46" dur="1000" fill="hold"/>
                                        <p:tgtEl>
                                          <p:spTgt spid="28"/>
                                        </p:tgtEl>
                                        <p:attrNameLst>
                                          <p:attrName>ppt_x</p:attrName>
                                        </p:attrNameLst>
                                      </p:cBhvr>
                                      <p:tavLst>
                                        <p:tav tm="0">
                                          <p:val>
                                            <p:strVal val="#ppt_x"/>
                                          </p:val>
                                        </p:tav>
                                        <p:tav tm="100000">
                                          <p:val>
                                            <p:strVal val="#ppt_x"/>
                                          </p:val>
                                        </p:tav>
                                      </p:tavLst>
                                    </p:anim>
                                    <p:anim calcmode="lin" valueType="num">
                                      <p:cBhvr>
                                        <p:cTn id="4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1" grpId="0" animBg="1"/>
      <p:bldP spid="22" grpId="0" animBg="1"/>
      <p:bldP spid="23" grpId="0"/>
      <p:bldP spid="24" grpId="0" animBg="1"/>
      <p:bldP spid="26" grpId="0" animBg="1"/>
      <p:bldP spid="28" grpId="0"/>
      <p:bldP spid="29" grpId="0"/>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77DED803-9FCF-43F4-9BE9-D05D628D8FA3}"/>
              </a:ext>
            </a:extLst>
          </p:cNvPr>
          <p:cNvSpPr/>
          <p:nvPr/>
        </p:nvSpPr>
        <p:spPr>
          <a:xfrm>
            <a:off x="7073062" y="4912430"/>
            <a:ext cx="742682" cy="742682"/>
          </a:xfrm>
          <a:prstGeom prst="ellipse">
            <a:avLst/>
          </a:prstGeom>
          <a:solidFill>
            <a:srgbClr val="3299BA"/>
          </a:solidFill>
          <a:ln>
            <a:solidFill>
              <a:srgbClr val="3299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98" name="Freeform 6">
            <a:extLst>
              <a:ext uri="{FF2B5EF4-FFF2-40B4-BE49-F238E27FC236}">
                <a16:creationId xmlns:a16="http://schemas.microsoft.com/office/drawing/2014/main" id="{0C5A88FB-363A-4D34-8886-462F37A1F3E9}"/>
              </a:ext>
            </a:extLst>
          </p:cNvPr>
          <p:cNvSpPr>
            <a:spLocks/>
          </p:cNvSpPr>
          <p:nvPr/>
        </p:nvSpPr>
        <p:spPr bwMode="auto">
          <a:xfrm>
            <a:off x="563669" y="826487"/>
            <a:ext cx="5888933" cy="5427069"/>
          </a:xfrm>
          <a:custGeom>
            <a:avLst/>
            <a:gdLst>
              <a:gd name="connsiteX0" fmla="*/ 846178 w 2542429"/>
              <a:gd name="connsiteY0" fmla="*/ 680 h 2343028"/>
              <a:gd name="connsiteX1" fmla="*/ 1576627 w 2542429"/>
              <a:gd name="connsiteY1" fmla="*/ 203148 h 2343028"/>
              <a:gd name="connsiteX2" fmla="*/ 2282560 w 2542429"/>
              <a:gd name="connsiteY2" fmla="*/ 712500 h 2343028"/>
              <a:gd name="connsiteX3" fmla="*/ 2542429 w 2542429"/>
              <a:gd name="connsiteY3" fmla="*/ 1161320 h 2343028"/>
              <a:gd name="connsiteX4" fmla="*/ 2275862 w 2542429"/>
              <a:gd name="connsiteY4" fmla="*/ 1744491 h 2343028"/>
              <a:gd name="connsiteX5" fmla="*/ 1577967 w 2542429"/>
              <a:gd name="connsiteY5" fmla="*/ 2215456 h 2343028"/>
              <a:gd name="connsiteX6" fmla="*/ 924845 w 2542429"/>
              <a:gd name="connsiteY6" fmla="*/ 2342702 h 2343028"/>
              <a:gd name="connsiteX7" fmla="*/ 431328 w 2542429"/>
              <a:gd name="connsiteY7" fmla="*/ 2206597 h 2343028"/>
              <a:gd name="connsiteX8" fmla="*/ 0 w 2542429"/>
              <a:gd name="connsiteY8" fmla="*/ 1161320 h 2343028"/>
              <a:gd name="connsiteX9" fmla="*/ 415255 w 2542429"/>
              <a:gd name="connsiteY9" fmla="*/ 92419 h 2343028"/>
              <a:gd name="connsiteX10" fmla="*/ 846178 w 2542429"/>
              <a:gd name="connsiteY10" fmla="*/ 680 h 234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2429" h="2343028">
                <a:moveTo>
                  <a:pt x="846178" y="680"/>
                </a:moveTo>
                <a:cubicBezTo>
                  <a:pt x="1101827" y="9489"/>
                  <a:pt x="1369838" y="102570"/>
                  <a:pt x="1576627" y="203148"/>
                </a:cubicBezTo>
                <a:cubicBezTo>
                  <a:pt x="1827120" y="327164"/>
                  <a:pt x="2082970" y="502854"/>
                  <a:pt x="2282560" y="712500"/>
                </a:cubicBezTo>
                <a:cubicBezTo>
                  <a:pt x="2372309" y="806989"/>
                  <a:pt x="2542429" y="1013682"/>
                  <a:pt x="2542429" y="1161320"/>
                </a:cubicBezTo>
                <a:cubicBezTo>
                  <a:pt x="2542429" y="1384254"/>
                  <a:pt x="2413834" y="1592423"/>
                  <a:pt x="2275862" y="1744491"/>
                </a:cubicBezTo>
                <a:cubicBezTo>
                  <a:pt x="2085650" y="1954136"/>
                  <a:pt x="1829799" y="2115063"/>
                  <a:pt x="1577967" y="2215456"/>
                </a:cubicBezTo>
                <a:cubicBezTo>
                  <a:pt x="1382061" y="2293519"/>
                  <a:pt x="1150129" y="2347759"/>
                  <a:pt x="924845" y="2342702"/>
                </a:cubicBezTo>
                <a:cubicBezTo>
                  <a:pt x="749625" y="2338768"/>
                  <a:pt x="578426" y="2298964"/>
                  <a:pt x="431328" y="2206597"/>
                </a:cubicBezTo>
                <a:cubicBezTo>
                  <a:pt x="91088" y="1992522"/>
                  <a:pt x="0" y="1564372"/>
                  <a:pt x="0" y="1161320"/>
                </a:cubicBezTo>
                <a:cubicBezTo>
                  <a:pt x="0" y="774508"/>
                  <a:pt x="68316" y="287302"/>
                  <a:pt x="415255" y="92419"/>
                </a:cubicBezTo>
                <a:cubicBezTo>
                  <a:pt x="543850" y="20446"/>
                  <a:pt x="692789" y="-4606"/>
                  <a:pt x="846178" y="680"/>
                </a:cubicBezTo>
                <a:close/>
              </a:path>
            </a:pathLst>
          </a:custGeom>
          <a:solidFill>
            <a:schemeClr val="bg1">
              <a:lumMod val="85000"/>
              <a:alpha val="66000"/>
            </a:schemeClr>
          </a:solidFill>
          <a:ln>
            <a:noFill/>
          </a:ln>
        </p:spPr>
        <p:txBody>
          <a:bodyPr vert="horz" wrap="square" lIns="243840" tIns="121920" rIns="243840" bIns="121920" numCol="1" anchor="t" anchorCtr="0" compatLnSpc="1">
            <a:prstTxWarp prst="textNoShape">
              <a:avLst/>
            </a:prstTxWarp>
            <a:no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266" b="1" i="0" u="none" strike="noStrike" kern="0" cap="none" spc="0" normalizeH="0" baseline="0" noProof="0" dirty="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nvGrpSpPr>
          <p:cNvPr id="97" name="组合 96">
            <a:extLst>
              <a:ext uri="{FF2B5EF4-FFF2-40B4-BE49-F238E27FC236}">
                <a16:creationId xmlns:a16="http://schemas.microsoft.com/office/drawing/2014/main" id="{0CDB45C9-52DC-42AC-996A-340F1131BAE4}"/>
              </a:ext>
            </a:extLst>
          </p:cNvPr>
          <p:cNvGrpSpPr/>
          <p:nvPr/>
        </p:nvGrpSpPr>
        <p:grpSpPr>
          <a:xfrm>
            <a:off x="537231" y="2054570"/>
            <a:ext cx="4993120" cy="2952186"/>
            <a:chOff x="-468609" y="2435570"/>
            <a:chExt cx="4993120" cy="2952186"/>
          </a:xfrm>
        </p:grpSpPr>
        <p:sp>
          <p:nvSpPr>
            <p:cNvPr id="5" name="Freeform 113">
              <a:extLst>
                <a:ext uri="{FF2B5EF4-FFF2-40B4-BE49-F238E27FC236}">
                  <a16:creationId xmlns:a16="http://schemas.microsoft.com/office/drawing/2014/main" id="{6ED578E7-5353-46E3-828E-4726842DC357}"/>
                </a:ext>
              </a:extLst>
            </p:cNvPr>
            <p:cNvSpPr>
              <a:spLocks noEditPoints="1"/>
            </p:cNvSpPr>
            <p:nvPr/>
          </p:nvSpPr>
          <p:spPr bwMode="auto">
            <a:xfrm>
              <a:off x="1147912" y="4095784"/>
              <a:ext cx="1298210" cy="1291972"/>
            </a:xfrm>
            <a:custGeom>
              <a:avLst/>
              <a:gdLst>
                <a:gd name="T0" fmla="*/ 103 w 205"/>
                <a:gd name="T1" fmla="*/ 14 h 205"/>
                <a:gd name="T2" fmla="*/ 113 w 205"/>
                <a:gd name="T3" fmla="*/ 14 h 205"/>
                <a:gd name="T4" fmla="*/ 117 w 205"/>
                <a:gd name="T5" fmla="*/ 0 h 205"/>
                <a:gd name="T6" fmla="*/ 148 w 205"/>
                <a:gd name="T7" fmla="*/ 9 h 205"/>
                <a:gd name="T8" fmla="*/ 144 w 205"/>
                <a:gd name="T9" fmla="*/ 24 h 205"/>
                <a:gd name="T10" fmla="*/ 172 w 205"/>
                <a:gd name="T11" fmla="*/ 47 h 205"/>
                <a:gd name="T12" fmla="*/ 185 w 205"/>
                <a:gd name="T13" fmla="*/ 40 h 205"/>
                <a:gd name="T14" fmla="*/ 201 w 205"/>
                <a:gd name="T15" fmla="*/ 68 h 205"/>
                <a:gd name="T16" fmla="*/ 187 w 205"/>
                <a:gd name="T17" fmla="*/ 76 h 205"/>
                <a:gd name="T18" fmla="*/ 191 w 205"/>
                <a:gd name="T19" fmla="*/ 112 h 205"/>
                <a:gd name="T20" fmla="*/ 205 w 205"/>
                <a:gd name="T21" fmla="*/ 116 h 205"/>
                <a:gd name="T22" fmla="*/ 196 w 205"/>
                <a:gd name="T23" fmla="*/ 147 h 205"/>
                <a:gd name="T24" fmla="*/ 181 w 205"/>
                <a:gd name="T25" fmla="*/ 143 h 205"/>
                <a:gd name="T26" fmla="*/ 158 w 205"/>
                <a:gd name="T27" fmla="*/ 171 h 205"/>
                <a:gd name="T28" fmla="*/ 165 w 205"/>
                <a:gd name="T29" fmla="*/ 185 h 205"/>
                <a:gd name="T30" fmla="*/ 137 w 205"/>
                <a:gd name="T31" fmla="*/ 200 h 205"/>
                <a:gd name="T32" fmla="*/ 130 w 205"/>
                <a:gd name="T33" fmla="*/ 186 h 205"/>
                <a:gd name="T34" fmla="*/ 103 w 205"/>
                <a:gd name="T35" fmla="*/ 191 h 205"/>
                <a:gd name="T36" fmla="*/ 103 w 205"/>
                <a:gd name="T37" fmla="*/ 167 h 205"/>
                <a:gd name="T38" fmla="*/ 165 w 205"/>
                <a:gd name="T39" fmla="*/ 121 h 205"/>
                <a:gd name="T40" fmla="*/ 122 w 205"/>
                <a:gd name="T41" fmla="*/ 40 h 205"/>
                <a:gd name="T42" fmla="*/ 103 w 205"/>
                <a:gd name="T43" fmla="*/ 37 h 205"/>
                <a:gd name="T44" fmla="*/ 103 w 205"/>
                <a:gd name="T45" fmla="*/ 14 h 205"/>
                <a:gd name="T46" fmla="*/ 48 w 205"/>
                <a:gd name="T47" fmla="*/ 33 h 205"/>
                <a:gd name="T48" fmla="*/ 41 w 205"/>
                <a:gd name="T49" fmla="*/ 20 h 205"/>
                <a:gd name="T50" fmla="*/ 69 w 205"/>
                <a:gd name="T51" fmla="*/ 4 h 205"/>
                <a:gd name="T52" fmla="*/ 76 w 205"/>
                <a:gd name="T53" fmla="*/ 18 h 205"/>
                <a:gd name="T54" fmla="*/ 103 w 205"/>
                <a:gd name="T55" fmla="*/ 14 h 205"/>
                <a:gd name="T56" fmla="*/ 103 w 205"/>
                <a:gd name="T57" fmla="*/ 37 h 205"/>
                <a:gd name="T58" fmla="*/ 40 w 205"/>
                <a:gd name="T59" fmla="*/ 83 h 205"/>
                <a:gd name="T60" fmla="*/ 84 w 205"/>
                <a:gd name="T61" fmla="*/ 165 h 205"/>
                <a:gd name="T62" fmla="*/ 84 w 205"/>
                <a:gd name="T63" fmla="*/ 165 h 205"/>
                <a:gd name="T64" fmla="*/ 103 w 205"/>
                <a:gd name="T65" fmla="*/ 167 h 205"/>
                <a:gd name="T66" fmla="*/ 103 w 205"/>
                <a:gd name="T67" fmla="*/ 191 h 205"/>
                <a:gd name="T68" fmla="*/ 93 w 205"/>
                <a:gd name="T69" fmla="*/ 190 h 205"/>
                <a:gd name="T70" fmla="*/ 89 w 205"/>
                <a:gd name="T71" fmla="*/ 205 h 205"/>
                <a:gd name="T72" fmla="*/ 58 w 205"/>
                <a:gd name="T73" fmla="*/ 195 h 205"/>
                <a:gd name="T74" fmla="*/ 62 w 205"/>
                <a:gd name="T75" fmla="*/ 181 h 205"/>
                <a:gd name="T76" fmla="*/ 34 w 205"/>
                <a:gd name="T77" fmla="*/ 157 h 205"/>
                <a:gd name="T78" fmla="*/ 20 w 205"/>
                <a:gd name="T79" fmla="*/ 164 h 205"/>
                <a:gd name="T80" fmla="*/ 5 w 205"/>
                <a:gd name="T81" fmla="*/ 136 h 205"/>
                <a:gd name="T82" fmla="*/ 19 w 205"/>
                <a:gd name="T83" fmla="*/ 129 h 205"/>
                <a:gd name="T84" fmla="*/ 15 w 205"/>
                <a:gd name="T85" fmla="*/ 92 h 205"/>
                <a:gd name="T86" fmla="*/ 0 w 205"/>
                <a:gd name="T87" fmla="*/ 88 h 205"/>
                <a:gd name="T88" fmla="*/ 10 w 205"/>
                <a:gd name="T89" fmla="*/ 57 h 205"/>
                <a:gd name="T90" fmla="*/ 24 w 205"/>
                <a:gd name="T91" fmla="*/ 61 h 205"/>
                <a:gd name="T92" fmla="*/ 48 w 205"/>
                <a:gd name="T93" fmla="*/ 3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205">
                  <a:moveTo>
                    <a:pt x="103" y="14"/>
                  </a:moveTo>
                  <a:cubicBezTo>
                    <a:pt x="106" y="14"/>
                    <a:pt x="109" y="14"/>
                    <a:pt x="113" y="14"/>
                  </a:cubicBezTo>
                  <a:cubicBezTo>
                    <a:pt x="117" y="0"/>
                    <a:pt x="117" y="0"/>
                    <a:pt x="117" y="0"/>
                  </a:cubicBezTo>
                  <a:cubicBezTo>
                    <a:pt x="148" y="9"/>
                    <a:pt x="148" y="9"/>
                    <a:pt x="148" y="9"/>
                  </a:cubicBezTo>
                  <a:cubicBezTo>
                    <a:pt x="144" y="24"/>
                    <a:pt x="144" y="24"/>
                    <a:pt x="144" y="24"/>
                  </a:cubicBezTo>
                  <a:cubicBezTo>
                    <a:pt x="155" y="30"/>
                    <a:pt x="164" y="38"/>
                    <a:pt x="172" y="47"/>
                  </a:cubicBezTo>
                  <a:cubicBezTo>
                    <a:pt x="185" y="40"/>
                    <a:pt x="185" y="40"/>
                    <a:pt x="185" y="40"/>
                  </a:cubicBezTo>
                  <a:cubicBezTo>
                    <a:pt x="201" y="68"/>
                    <a:pt x="201" y="68"/>
                    <a:pt x="201" y="68"/>
                  </a:cubicBezTo>
                  <a:cubicBezTo>
                    <a:pt x="187" y="76"/>
                    <a:pt x="187" y="76"/>
                    <a:pt x="187" y="76"/>
                  </a:cubicBezTo>
                  <a:cubicBezTo>
                    <a:pt x="191" y="87"/>
                    <a:pt x="192" y="99"/>
                    <a:pt x="191" y="112"/>
                  </a:cubicBezTo>
                  <a:cubicBezTo>
                    <a:pt x="205" y="116"/>
                    <a:pt x="205" y="116"/>
                    <a:pt x="205" y="116"/>
                  </a:cubicBezTo>
                  <a:cubicBezTo>
                    <a:pt x="196" y="147"/>
                    <a:pt x="196" y="147"/>
                    <a:pt x="196" y="147"/>
                  </a:cubicBezTo>
                  <a:cubicBezTo>
                    <a:pt x="181" y="143"/>
                    <a:pt x="181" y="143"/>
                    <a:pt x="181" y="143"/>
                  </a:cubicBezTo>
                  <a:cubicBezTo>
                    <a:pt x="175" y="154"/>
                    <a:pt x="167" y="164"/>
                    <a:pt x="158" y="171"/>
                  </a:cubicBezTo>
                  <a:cubicBezTo>
                    <a:pt x="165" y="185"/>
                    <a:pt x="165" y="185"/>
                    <a:pt x="165" y="185"/>
                  </a:cubicBezTo>
                  <a:cubicBezTo>
                    <a:pt x="137" y="200"/>
                    <a:pt x="137" y="200"/>
                    <a:pt x="137" y="200"/>
                  </a:cubicBezTo>
                  <a:cubicBezTo>
                    <a:pt x="130" y="186"/>
                    <a:pt x="130" y="186"/>
                    <a:pt x="130" y="186"/>
                  </a:cubicBezTo>
                  <a:cubicBezTo>
                    <a:pt x="121" y="189"/>
                    <a:pt x="112" y="191"/>
                    <a:pt x="103" y="191"/>
                  </a:cubicBezTo>
                  <a:cubicBezTo>
                    <a:pt x="103" y="167"/>
                    <a:pt x="103" y="167"/>
                    <a:pt x="103" y="167"/>
                  </a:cubicBezTo>
                  <a:cubicBezTo>
                    <a:pt x="131" y="167"/>
                    <a:pt x="157" y="149"/>
                    <a:pt x="165" y="121"/>
                  </a:cubicBezTo>
                  <a:cubicBezTo>
                    <a:pt x="176" y="87"/>
                    <a:pt x="156" y="50"/>
                    <a:pt x="122" y="40"/>
                  </a:cubicBezTo>
                  <a:cubicBezTo>
                    <a:pt x="116" y="38"/>
                    <a:pt x="109" y="37"/>
                    <a:pt x="103" y="37"/>
                  </a:cubicBezTo>
                  <a:lnTo>
                    <a:pt x="103" y="14"/>
                  </a:lnTo>
                  <a:close/>
                  <a:moveTo>
                    <a:pt x="48" y="33"/>
                  </a:moveTo>
                  <a:cubicBezTo>
                    <a:pt x="41" y="20"/>
                    <a:pt x="41" y="20"/>
                    <a:pt x="41" y="20"/>
                  </a:cubicBezTo>
                  <a:cubicBezTo>
                    <a:pt x="69" y="4"/>
                    <a:pt x="69" y="4"/>
                    <a:pt x="69" y="4"/>
                  </a:cubicBezTo>
                  <a:cubicBezTo>
                    <a:pt x="76" y="18"/>
                    <a:pt x="76" y="18"/>
                    <a:pt x="76" y="18"/>
                  </a:cubicBezTo>
                  <a:cubicBezTo>
                    <a:pt x="85" y="15"/>
                    <a:pt x="94" y="14"/>
                    <a:pt x="103" y="14"/>
                  </a:cubicBezTo>
                  <a:cubicBezTo>
                    <a:pt x="103" y="37"/>
                    <a:pt x="103" y="37"/>
                    <a:pt x="103" y="37"/>
                  </a:cubicBezTo>
                  <a:cubicBezTo>
                    <a:pt x="75" y="37"/>
                    <a:pt x="49" y="55"/>
                    <a:pt x="40" y="83"/>
                  </a:cubicBezTo>
                  <a:cubicBezTo>
                    <a:pt x="30" y="118"/>
                    <a:pt x="49" y="154"/>
                    <a:pt x="84" y="165"/>
                  </a:cubicBezTo>
                  <a:cubicBezTo>
                    <a:pt x="84" y="165"/>
                    <a:pt x="84" y="165"/>
                    <a:pt x="84" y="165"/>
                  </a:cubicBezTo>
                  <a:cubicBezTo>
                    <a:pt x="90" y="166"/>
                    <a:pt x="97" y="167"/>
                    <a:pt x="103" y="167"/>
                  </a:cubicBezTo>
                  <a:cubicBezTo>
                    <a:pt x="103" y="191"/>
                    <a:pt x="103" y="191"/>
                    <a:pt x="103" y="191"/>
                  </a:cubicBezTo>
                  <a:cubicBezTo>
                    <a:pt x="100" y="191"/>
                    <a:pt x="96" y="190"/>
                    <a:pt x="93" y="190"/>
                  </a:cubicBezTo>
                  <a:cubicBezTo>
                    <a:pt x="89" y="205"/>
                    <a:pt x="89" y="205"/>
                    <a:pt x="89" y="205"/>
                  </a:cubicBezTo>
                  <a:cubicBezTo>
                    <a:pt x="58" y="195"/>
                    <a:pt x="58" y="195"/>
                    <a:pt x="58" y="195"/>
                  </a:cubicBezTo>
                  <a:cubicBezTo>
                    <a:pt x="62" y="181"/>
                    <a:pt x="62" y="181"/>
                    <a:pt x="62" y="181"/>
                  </a:cubicBezTo>
                  <a:cubicBezTo>
                    <a:pt x="51" y="175"/>
                    <a:pt x="41" y="167"/>
                    <a:pt x="34" y="157"/>
                  </a:cubicBezTo>
                  <a:cubicBezTo>
                    <a:pt x="20" y="164"/>
                    <a:pt x="20" y="164"/>
                    <a:pt x="20" y="164"/>
                  </a:cubicBezTo>
                  <a:cubicBezTo>
                    <a:pt x="5" y="136"/>
                    <a:pt x="5" y="136"/>
                    <a:pt x="5" y="136"/>
                  </a:cubicBezTo>
                  <a:cubicBezTo>
                    <a:pt x="19" y="129"/>
                    <a:pt x="19" y="129"/>
                    <a:pt x="19" y="129"/>
                  </a:cubicBezTo>
                  <a:cubicBezTo>
                    <a:pt x="15" y="117"/>
                    <a:pt x="14" y="105"/>
                    <a:pt x="15" y="92"/>
                  </a:cubicBezTo>
                  <a:cubicBezTo>
                    <a:pt x="0" y="88"/>
                    <a:pt x="0" y="88"/>
                    <a:pt x="0" y="88"/>
                  </a:cubicBezTo>
                  <a:cubicBezTo>
                    <a:pt x="10" y="57"/>
                    <a:pt x="10" y="57"/>
                    <a:pt x="10" y="57"/>
                  </a:cubicBezTo>
                  <a:cubicBezTo>
                    <a:pt x="24" y="61"/>
                    <a:pt x="24" y="61"/>
                    <a:pt x="24" y="61"/>
                  </a:cubicBezTo>
                  <a:cubicBezTo>
                    <a:pt x="30" y="50"/>
                    <a:pt x="38" y="41"/>
                    <a:pt x="48" y="33"/>
                  </a:cubicBezTo>
                  <a:close/>
                </a:path>
              </a:pathLst>
            </a:cu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 name="Freeform 114">
              <a:extLst>
                <a:ext uri="{FF2B5EF4-FFF2-40B4-BE49-F238E27FC236}">
                  <a16:creationId xmlns:a16="http://schemas.microsoft.com/office/drawing/2014/main" id="{8E9B29B8-58A3-4652-A4FA-60C7219109E6}"/>
                </a:ext>
              </a:extLst>
            </p:cNvPr>
            <p:cNvSpPr>
              <a:spLocks/>
            </p:cNvSpPr>
            <p:nvPr/>
          </p:nvSpPr>
          <p:spPr bwMode="auto">
            <a:xfrm>
              <a:off x="2383708" y="4270543"/>
              <a:ext cx="973658" cy="424416"/>
            </a:xfrm>
            <a:custGeom>
              <a:avLst/>
              <a:gdLst>
                <a:gd name="T0" fmla="*/ 37 w 156"/>
                <a:gd name="T1" fmla="*/ 0 h 68"/>
                <a:gd name="T2" fmla="*/ 118 w 156"/>
                <a:gd name="T3" fmla="*/ 0 h 68"/>
                <a:gd name="T4" fmla="*/ 156 w 156"/>
                <a:gd name="T5" fmla="*/ 68 h 68"/>
                <a:gd name="T6" fmla="*/ 0 w 156"/>
                <a:gd name="T7" fmla="*/ 68 h 68"/>
                <a:gd name="T8" fmla="*/ 37 w 156"/>
                <a:gd name="T9" fmla="*/ 0 h 68"/>
              </a:gdLst>
              <a:ahLst/>
              <a:cxnLst>
                <a:cxn ang="0">
                  <a:pos x="T0" y="T1"/>
                </a:cxn>
                <a:cxn ang="0">
                  <a:pos x="T2" y="T3"/>
                </a:cxn>
                <a:cxn ang="0">
                  <a:pos x="T4" y="T5"/>
                </a:cxn>
                <a:cxn ang="0">
                  <a:pos x="T6" y="T7"/>
                </a:cxn>
                <a:cxn ang="0">
                  <a:pos x="T8" y="T9"/>
                </a:cxn>
              </a:cxnLst>
              <a:rect l="0" t="0" r="r" b="b"/>
              <a:pathLst>
                <a:path w="156" h="68">
                  <a:moveTo>
                    <a:pt x="37" y="0"/>
                  </a:moveTo>
                  <a:lnTo>
                    <a:pt x="118" y="0"/>
                  </a:lnTo>
                  <a:lnTo>
                    <a:pt x="156" y="68"/>
                  </a:lnTo>
                  <a:lnTo>
                    <a:pt x="0" y="68"/>
                  </a:lnTo>
                  <a:lnTo>
                    <a:pt x="37" y="0"/>
                  </a:ln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 name="Freeform 115">
              <a:extLst>
                <a:ext uri="{FF2B5EF4-FFF2-40B4-BE49-F238E27FC236}">
                  <a16:creationId xmlns:a16="http://schemas.microsoft.com/office/drawing/2014/main" id="{A1F531C8-4346-4F0B-948E-AC37D083A862}"/>
                </a:ext>
              </a:extLst>
            </p:cNvPr>
            <p:cNvSpPr>
              <a:spLocks/>
            </p:cNvSpPr>
            <p:nvPr/>
          </p:nvSpPr>
          <p:spPr bwMode="auto">
            <a:xfrm>
              <a:off x="1566087" y="2435570"/>
              <a:ext cx="2602665" cy="1941076"/>
            </a:xfrm>
            <a:custGeom>
              <a:avLst/>
              <a:gdLst>
                <a:gd name="T0" fmla="*/ 19 w 412"/>
                <a:gd name="T1" fmla="*/ 0 h 307"/>
                <a:gd name="T2" fmla="*/ 393 w 412"/>
                <a:gd name="T3" fmla="*/ 0 h 307"/>
                <a:gd name="T4" fmla="*/ 412 w 412"/>
                <a:gd name="T5" fmla="*/ 19 h 307"/>
                <a:gd name="T6" fmla="*/ 412 w 412"/>
                <a:gd name="T7" fmla="*/ 288 h 307"/>
                <a:gd name="T8" fmla="*/ 393 w 412"/>
                <a:gd name="T9" fmla="*/ 307 h 307"/>
                <a:gd name="T10" fmla="*/ 19 w 412"/>
                <a:gd name="T11" fmla="*/ 307 h 307"/>
                <a:gd name="T12" fmla="*/ 0 w 412"/>
                <a:gd name="T13" fmla="*/ 288 h 307"/>
                <a:gd name="T14" fmla="*/ 0 w 412"/>
                <a:gd name="T15" fmla="*/ 19 h 307"/>
                <a:gd name="T16" fmla="*/ 19 w 412"/>
                <a:gd name="T1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307">
                  <a:moveTo>
                    <a:pt x="19" y="0"/>
                  </a:moveTo>
                  <a:cubicBezTo>
                    <a:pt x="393" y="0"/>
                    <a:pt x="393" y="0"/>
                    <a:pt x="393" y="0"/>
                  </a:cubicBezTo>
                  <a:cubicBezTo>
                    <a:pt x="403" y="0"/>
                    <a:pt x="412" y="8"/>
                    <a:pt x="412" y="19"/>
                  </a:cubicBezTo>
                  <a:cubicBezTo>
                    <a:pt x="412" y="288"/>
                    <a:pt x="412" y="288"/>
                    <a:pt x="412" y="288"/>
                  </a:cubicBezTo>
                  <a:cubicBezTo>
                    <a:pt x="412" y="299"/>
                    <a:pt x="403" y="307"/>
                    <a:pt x="393" y="307"/>
                  </a:cubicBezTo>
                  <a:cubicBezTo>
                    <a:pt x="19" y="307"/>
                    <a:pt x="19" y="307"/>
                    <a:pt x="19" y="307"/>
                  </a:cubicBezTo>
                  <a:cubicBezTo>
                    <a:pt x="8" y="307"/>
                    <a:pt x="0" y="299"/>
                    <a:pt x="0" y="288"/>
                  </a:cubicBezTo>
                  <a:cubicBezTo>
                    <a:pt x="0" y="19"/>
                    <a:pt x="0" y="19"/>
                    <a:pt x="0" y="19"/>
                  </a:cubicBezTo>
                  <a:cubicBezTo>
                    <a:pt x="0" y="8"/>
                    <a:pt x="8" y="0"/>
                    <a:pt x="19" y="0"/>
                  </a:cubicBez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 name="Oval 116">
              <a:extLst>
                <a:ext uri="{FF2B5EF4-FFF2-40B4-BE49-F238E27FC236}">
                  <a16:creationId xmlns:a16="http://schemas.microsoft.com/office/drawing/2014/main" id="{9A71B9E5-0D8E-456B-93BC-A18441125885}"/>
                </a:ext>
              </a:extLst>
            </p:cNvPr>
            <p:cNvSpPr>
              <a:spLocks noChangeArrowheads="1"/>
            </p:cNvSpPr>
            <p:nvPr/>
          </p:nvSpPr>
          <p:spPr bwMode="auto">
            <a:xfrm>
              <a:off x="4006471" y="4258061"/>
              <a:ext cx="31208" cy="31208"/>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9" name="Oval 117">
              <a:extLst>
                <a:ext uri="{FF2B5EF4-FFF2-40B4-BE49-F238E27FC236}">
                  <a16:creationId xmlns:a16="http://schemas.microsoft.com/office/drawing/2014/main" id="{07F6203C-798C-433B-B70B-1CACBC16BEEC}"/>
                </a:ext>
              </a:extLst>
            </p:cNvPr>
            <p:cNvSpPr>
              <a:spLocks noChangeArrowheads="1"/>
            </p:cNvSpPr>
            <p:nvPr/>
          </p:nvSpPr>
          <p:spPr bwMode="auto">
            <a:xfrm>
              <a:off x="3944057" y="4258061"/>
              <a:ext cx="31208" cy="31208"/>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0" name="Oval 118">
              <a:extLst>
                <a:ext uri="{FF2B5EF4-FFF2-40B4-BE49-F238E27FC236}">
                  <a16:creationId xmlns:a16="http://schemas.microsoft.com/office/drawing/2014/main" id="{E3AA931F-D234-4D0D-889A-EDFBA616124C}"/>
                </a:ext>
              </a:extLst>
            </p:cNvPr>
            <p:cNvSpPr>
              <a:spLocks noChangeArrowheads="1"/>
            </p:cNvSpPr>
            <p:nvPr/>
          </p:nvSpPr>
          <p:spPr bwMode="auto">
            <a:xfrm>
              <a:off x="3887886" y="4258061"/>
              <a:ext cx="31208" cy="31208"/>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1" name="Freeform 119">
              <a:extLst>
                <a:ext uri="{FF2B5EF4-FFF2-40B4-BE49-F238E27FC236}">
                  <a16:creationId xmlns:a16="http://schemas.microsoft.com/office/drawing/2014/main" id="{FAF653E4-6546-4418-B9B3-E3C6C115EB01}"/>
                </a:ext>
              </a:extLst>
            </p:cNvPr>
            <p:cNvSpPr>
              <a:spLocks/>
            </p:cNvSpPr>
            <p:nvPr/>
          </p:nvSpPr>
          <p:spPr bwMode="auto">
            <a:xfrm>
              <a:off x="1360119" y="4570131"/>
              <a:ext cx="3014596" cy="124828"/>
            </a:xfrm>
            <a:custGeom>
              <a:avLst/>
              <a:gdLst>
                <a:gd name="T0" fmla="*/ 10 w 476"/>
                <a:gd name="T1" fmla="*/ 0 h 20"/>
                <a:gd name="T2" fmla="*/ 466 w 476"/>
                <a:gd name="T3" fmla="*/ 0 h 20"/>
                <a:gd name="T4" fmla="*/ 476 w 476"/>
                <a:gd name="T5" fmla="*/ 10 h 20"/>
                <a:gd name="T6" fmla="*/ 476 w 476"/>
                <a:gd name="T7" fmla="*/ 10 h 20"/>
                <a:gd name="T8" fmla="*/ 466 w 476"/>
                <a:gd name="T9" fmla="*/ 20 h 20"/>
                <a:gd name="T10" fmla="*/ 10 w 476"/>
                <a:gd name="T11" fmla="*/ 20 h 20"/>
                <a:gd name="T12" fmla="*/ 0 w 476"/>
                <a:gd name="T13" fmla="*/ 10 h 20"/>
                <a:gd name="T14" fmla="*/ 0 w 476"/>
                <a:gd name="T15" fmla="*/ 10 h 20"/>
                <a:gd name="T16" fmla="*/ 10 w 476"/>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20">
                  <a:moveTo>
                    <a:pt x="10" y="0"/>
                  </a:moveTo>
                  <a:cubicBezTo>
                    <a:pt x="466" y="0"/>
                    <a:pt x="466" y="0"/>
                    <a:pt x="466" y="0"/>
                  </a:cubicBezTo>
                  <a:cubicBezTo>
                    <a:pt x="472" y="0"/>
                    <a:pt x="476" y="5"/>
                    <a:pt x="476" y="10"/>
                  </a:cubicBezTo>
                  <a:cubicBezTo>
                    <a:pt x="476" y="10"/>
                    <a:pt x="476" y="10"/>
                    <a:pt x="476" y="10"/>
                  </a:cubicBezTo>
                  <a:cubicBezTo>
                    <a:pt x="476" y="16"/>
                    <a:pt x="472" y="20"/>
                    <a:pt x="466" y="20"/>
                  </a:cubicBezTo>
                  <a:cubicBezTo>
                    <a:pt x="10" y="20"/>
                    <a:pt x="10" y="20"/>
                    <a:pt x="10" y="20"/>
                  </a:cubicBezTo>
                  <a:cubicBezTo>
                    <a:pt x="4" y="20"/>
                    <a:pt x="0" y="16"/>
                    <a:pt x="0" y="10"/>
                  </a:cubicBezTo>
                  <a:cubicBezTo>
                    <a:pt x="0" y="10"/>
                    <a:pt x="0" y="10"/>
                    <a:pt x="0" y="10"/>
                  </a:cubicBezTo>
                  <a:cubicBezTo>
                    <a:pt x="0" y="5"/>
                    <a:pt x="4" y="0"/>
                    <a:pt x="10" y="0"/>
                  </a:cubicBez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2" name="Freeform 120">
              <a:extLst>
                <a:ext uri="{FF2B5EF4-FFF2-40B4-BE49-F238E27FC236}">
                  <a16:creationId xmlns:a16="http://schemas.microsoft.com/office/drawing/2014/main" id="{A104A5BE-B8EE-46F4-B5E3-1324B67E53AE}"/>
                </a:ext>
              </a:extLst>
            </p:cNvPr>
            <p:cNvSpPr>
              <a:spLocks/>
            </p:cNvSpPr>
            <p:nvPr/>
          </p:nvSpPr>
          <p:spPr bwMode="auto">
            <a:xfrm>
              <a:off x="1360119" y="4632543"/>
              <a:ext cx="3014596" cy="62413"/>
            </a:xfrm>
            <a:custGeom>
              <a:avLst/>
              <a:gdLst>
                <a:gd name="T0" fmla="*/ 476 w 476"/>
                <a:gd name="T1" fmla="*/ 0 h 10"/>
                <a:gd name="T2" fmla="*/ 466 w 476"/>
                <a:gd name="T3" fmla="*/ 10 h 10"/>
                <a:gd name="T4" fmla="*/ 10 w 476"/>
                <a:gd name="T5" fmla="*/ 10 h 10"/>
                <a:gd name="T6" fmla="*/ 0 w 476"/>
                <a:gd name="T7" fmla="*/ 0 h 10"/>
                <a:gd name="T8" fmla="*/ 476 w 476"/>
                <a:gd name="T9" fmla="*/ 0 h 10"/>
              </a:gdLst>
              <a:ahLst/>
              <a:cxnLst>
                <a:cxn ang="0">
                  <a:pos x="T0" y="T1"/>
                </a:cxn>
                <a:cxn ang="0">
                  <a:pos x="T2" y="T3"/>
                </a:cxn>
                <a:cxn ang="0">
                  <a:pos x="T4" y="T5"/>
                </a:cxn>
                <a:cxn ang="0">
                  <a:pos x="T6" y="T7"/>
                </a:cxn>
                <a:cxn ang="0">
                  <a:pos x="T8" y="T9"/>
                </a:cxn>
              </a:cxnLst>
              <a:rect l="0" t="0" r="r" b="b"/>
              <a:pathLst>
                <a:path w="476" h="10">
                  <a:moveTo>
                    <a:pt x="476" y="0"/>
                  </a:moveTo>
                  <a:cubicBezTo>
                    <a:pt x="476" y="6"/>
                    <a:pt x="472" y="10"/>
                    <a:pt x="466" y="10"/>
                  </a:cubicBezTo>
                  <a:cubicBezTo>
                    <a:pt x="10" y="10"/>
                    <a:pt x="10" y="10"/>
                    <a:pt x="10" y="10"/>
                  </a:cubicBezTo>
                  <a:cubicBezTo>
                    <a:pt x="4" y="10"/>
                    <a:pt x="0" y="6"/>
                    <a:pt x="0" y="0"/>
                  </a:cubicBezTo>
                  <a:lnTo>
                    <a:pt x="476" y="0"/>
                  </a:ln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3" name="Rectangle 121">
              <a:extLst>
                <a:ext uri="{FF2B5EF4-FFF2-40B4-BE49-F238E27FC236}">
                  <a16:creationId xmlns:a16="http://schemas.microsoft.com/office/drawing/2014/main" id="{587B584D-BD13-4AE4-99B4-FEEBC3E9597D}"/>
                </a:ext>
              </a:extLst>
            </p:cNvPr>
            <p:cNvSpPr>
              <a:spLocks noChangeArrowheads="1"/>
            </p:cNvSpPr>
            <p:nvPr/>
          </p:nvSpPr>
          <p:spPr bwMode="auto">
            <a:xfrm>
              <a:off x="1647223" y="2510469"/>
              <a:ext cx="2440388" cy="165397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4" name="Rectangle 122">
              <a:extLst>
                <a:ext uri="{FF2B5EF4-FFF2-40B4-BE49-F238E27FC236}">
                  <a16:creationId xmlns:a16="http://schemas.microsoft.com/office/drawing/2014/main" id="{BB23B644-893B-4812-AAA3-FC1DE824DEBD}"/>
                </a:ext>
              </a:extLst>
            </p:cNvPr>
            <p:cNvSpPr>
              <a:spLocks noChangeArrowheads="1"/>
            </p:cNvSpPr>
            <p:nvPr/>
          </p:nvSpPr>
          <p:spPr bwMode="auto">
            <a:xfrm>
              <a:off x="1834464" y="2785089"/>
              <a:ext cx="667832" cy="143554"/>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5" name="Rectangle 123">
              <a:extLst>
                <a:ext uri="{FF2B5EF4-FFF2-40B4-BE49-F238E27FC236}">
                  <a16:creationId xmlns:a16="http://schemas.microsoft.com/office/drawing/2014/main" id="{C13525B7-93CC-4292-9013-359DC8C6E13C}"/>
                </a:ext>
              </a:extLst>
            </p:cNvPr>
            <p:cNvSpPr>
              <a:spLocks noChangeArrowheads="1"/>
            </p:cNvSpPr>
            <p:nvPr/>
          </p:nvSpPr>
          <p:spPr bwMode="auto">
            <a:xfrm>
              <a:off x="1834464" y="3371783"/>
              <a:ext cx="667832" cy="156037"/>
            </a:xfrm>
            <a:prstGeom prst="rect">
              <a:avLst/>
            </a:prstGeom>
            <a:solidFill>
              <a:srgbClr val="FFD4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6" name="Rectangle 124">
              <a:extLst>
                <a:ext uri="{FF2B5EF4-FFF2-40B4-BE49-F238E27FC236}">
                  <a16:creationId xmlns:a16="http://schemas.microsoft.com/office/drawing/2014/main" id="{4E81F28D-E457-4DE5-8149-7FB775DBD709}"/>
                </a:ext>
              </a:extLst>
            </p:cNvPr>
            <p:cNvSpPr>
              <a:spLocks noChangeArrowheads="1"/>
            </p:cNvSpPr>
            <p:nvPr/>
          </p:nvSpPr>
          <p:spPr bwMode="auto">
            <a:xfrm>
              <a:off x="1834464" y="2966090"/>
              <a:ext cx="667832" cy="2496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7" name="Rectangle 125">
              <a:extLst>
                <a:ext uri="{FF2B5EF4-FFF2-40B4-BE49-F238E27FC236}">
                  <a16:creationId xmlns:a16="http://schemas.microsoft.com/office/drawing/2014/main" id="{B6C62398-6CF9-4FA9-ADF8-5170A426E8C2}"/>
                </a:ext>
              </a:extLst>
            </p:cNvPr>
            <p:cNvSpPr>
              <a:spLocks noChangeArrowheads="1"/>
            </p:cNvSpPr>
            <p:nvPr/>
          </p:nvSpPr>
          <p:spPr bwMode="auto">
            <a:xfrm>
              <a:off x="1834464" y="3022265"/>
              <a:ext cx="667832" cy="2496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8" name="Rectangle 126">
              <a:extLst>
                <a:ext uri="{FF2B5EF4-FFF2-40B4-BE49-F238E27FC236}">
                  <a16:creationId xmlns:a16="http://schemas.microsoft.com/office/drawing/2014/main" id="{76F20CE6-72C9-490B-A827-F2531520A185}"/>
                </a:ext>
              </a:extLst>
            </p:cNvPr>
            <p:cNvSpPr>
              <a:spLocks noChangeArrowheads="1"/>
            </p:cNvSpPr>
            <p:nvPr/>
          </p:nvSpPr>
          <p:spPr bwMode="auto">
            <a:xfrm>
              <a:off x="1834464" y="3072196"/>
              <a:ext cx="667832" cy="2496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9" name="Rectangle 127">
              <a:extLst>
                <a:ext uri="{FF2B5EF4-FFF2-40B4-BE49-F238E27FC236}">
                  <a16:creationId xmlns:a16="http://schemas.microsoft.com/office/drawing/2014/main" id="{8F77B0DA-6801-4430-9AA5-A9244A767AD1}"/>
                </a:ext>
              </a:extLst>
            </p:cNvPr>
            <p:cNvSpPr>
              <a:spLocks noChangeArrowheads="1"/>
            </p:cNvSpPr>
            <p:nvPr/>
          </p:nvSpPr>
          <p:spPr bwMode="auto">
            <a:xfrm>
              <a:off x="1834465" y="3122127"/>
              <a:ext cx="468107" cy="2496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0" name="Rectangle 128">
              <a:extLst>
                <a:ext uri="{FF2B5EF4-FFF2-40B4-BE49-F238E27FC236}">
                  <a16:creationId xmlns:a16="http://schemas.microsoft.com/office/drawing/2014/main" id="{5FE2527F-F543-4E6C-94D7-3C9B8EB4B80B}"/>
                </a:ext>
              </a:extLst>
            </p:cNvPr>
            <p:cNvSpPr>
              <a:spLocks noChangeArrowheads="1"/>
            </p:cNvSpPr>
            <p:nvPr/>
          </p:nvSpPr>
          <p:spPr bwMode="auto">
            <a:xfrm>
              <a:off x="1834464" y="3172058"/>
              <a:ext cx="667832" cy="2496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1" name="Rectangle 129">
              <a:extLst>
                <a:ext uri="{FF2B5EF4-FFF2-40B4-BE49-F238E27FC236}">
                  <a16:creationId xmlns:a16="http://schemas.microsoft.com/office/drawing/2014/main" id="{8041B497-A4F8-4AD2-A2FC-D94106A12FC7}"/>
                </a:ext>
              </a:extLst>
            </p:cNvPr>
            <p:cNvSpPr>
              <a:spLocks noChangeArrowheads="1"/>
            </p:cNvSpPr>
            <p:nvPr/>
          </p:nvSpPr>
          <p:spPr bwMode="auto">
            <a:xfrm>
              <a:off x="1834464" y="3221989"/>
              <a:ext cx="667832" cy="2496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2" name="Rectangle 130">
              <a:extLst>
                <a:ext uri="{FF2B5EF4-FFF2-40B4-BE49-F238E27FC236}">
                  <a16:creationId xmlns:a16="http://schemas.microsoft.com/office/drawing/2014/main" id="{532DEA77-EF73-4BC4-8D09-DCA267B310BA}"/>
                </a:ext>
              </a:extLst>
            </p:cNvPr>
            <p:cNvSpPr>
              <a:spLocks noChangeArrowheads="1"/>
            </p:cNvSpPr>
            <p:nvPr/>
          </p:nvSpPr>
          <p:spPr bwMode="auto">
            <a:xfrm>
              <a:off x="1834465" y="3271920"/>
              <a:ext cx="430658" cy="2496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3" name="Rectangle 131">
              <a:extLst>
                <a:ext uri="{FF2B5EF4-FFF2-40B4-BE49-F238E27FC236}">
                  <a16:creationId xmlns:a16="http://schemas.microsoft.com/office/drawing/2014/main" id="{5010A8F6-EFB2-45CA-A314-BF93FEF1CE0C}"/>
                </a:ext>
              </a:extLst>
            </p:cNvPr>
            <p:cNvSpPr>
              <a:spLocks noChangeArrowheads="1"/>
            </p:cNvSpPr>
            <p:nvPr/>
          </p:nvSpPr>
          <p:spPr bwMode="auto">
            <a:xfrm>
              <a:off x="1834464" y="3559025"/>
              <a:ext cx="667832" cy="2496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4" name="Rectangle 132">
              <a:extLst>
                <a:ext uri="{FF2B5EF4-FFF2-40B4-BE49-F238E27FC236}">
                  <a16:creationId xmlns:a16="http://schemas.microsoft.com/office/drawing/2014/main" id="{D31195C1-BAC0-460A-A6DB-2D52D31A8EA0}"/>
                </a:ext>
              </a:extLst>
            </p:cNvPr>
            <p:cNvSpPr>
              <a:spLocks noChangeArrowheads="1"/>
            </p:cNvSpPr>
            <p:nvPr/>
          </p:nvSpPr>
          <p:spPr bwMode="auto">
            <a:xfrm>
              <a:off x="1834464" y="3608956"/>
              <a:ext cx="667832" cy="2496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5" name="Rectangle 133">
              <a:extLst>
                <a:ext uri="{FF2B5EF4-FFF2-40B4-BE49-F238E27FC236}">
                  <a16:creationId xmlns:a16="http://schemas.microsoft.com/office/drawing/2014/main" id="{24BCE4F7-3EA0-400C-9F40-3518B8A6C7E4}"/>
                </a:ext>
              </a:extLst>
            </p:cNvPr>
            <p:cNvSpPr>
              <a:spLocks noChangeArrowheads="1"/>
            </p:cNvSpPr>
            <p:nvPr/>
          </p:nvSpPr>
          <p:spPr bwMode="auto">
            <a:xfrm>
              <a:off x="1834464" y="3658887"/>
              <a:ext cx="667832" cy="2496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6" name="Rectangle 134">
              <a:extLst>
                <a:ext uri="{FF2B5EF4-FFF2-40B4-BE49-F238E27FC236}">
                  <a16:creationId xmlns:a16="http://schemas.microsoft.com/office/drawing/2014/main" id="{DB833688-0978-4CBE-8095-E006CF4CF680}"/>
                </a:ext>
              </a:extLst>
            </p:cNvPr>
            <p:cNvSpPr>
              <a:spLocks noChangeArrowheads="1"/>
            </p:cNvSpPr>
            <p:nvPr/>
          </p:nvSpPr>
          <p:spPr bwMode="auto">
            <a:xfrm>
              <a:off x="1834464" y="3708817"/>
              <a:ext cx="667832" cy="2496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7" name="Rectangle 135">
              <a:extLst>
                <a:ext uri="{FF2B5EF4-FFF2-40B4-BE49-F238E27FC236}">
                  <a16:creationId xmlns:a16="http://schemas.microsoft.com/office/drawing/2014/main" id="{8716CFC2-CA5C-43B7-B232-36715995C66B}"/>
                </a:ext>
              </a:extLst>
            </p:cNvPr>
            <p:cNvSpPr>
              <a:spLocks noChangeArrowheads="1"/>
            </p:cNvSpPr>
            <p:nvPr/>
          </p:nvSpPr>
          <p:spPr bwMode="auto">
            <a:xfrm>
              <a:off x="1834465" y="3764988"/>
              <a:ext cx="405693" cy="1872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8" name="Rectangle 136">
              <a:extLst>
                <a:ext uri="{FF2B5EF4-FFF2-40B4-BE49-F238E27FC236}">
                  <a16:creationId xmlns:a16="http://schemas.microsoft.com/office/drawing/2014/main" id="{6A0DEA57-C368-45D2-8D37-1FE85DC5270D}"/>
                </a:ext>
              </a:extLst>
            </p:cNvPr>
            <p:cNvSpPr>
              <a:spLocks noChangeArrowheads="1"/>
            </p:cNvSpPr>
            <p:nvPr/>
          </p:nvSpPr>
          <p:spPr bwMode="auto">
            <a:xfrm>
              <a:off x="1834464" y="3814919"/>
              <a:ext cx="667832" cy="1872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9" name="Rectangle 137">
              <a:extLst>
                <a:ext uri="{FF2B5EF4-FFF2-40B4-BE49-F238E27FC236}">
                  <a16:creationId xmlns:a16="http://schemas.microsoft.com/office/drawing/2014/main" id="{768DF3F4-E985-4EB2-AF42-EED7D60FC42B}"/>
                </a:ext>
              </a:extLst>
            </p:cNvPr>
            <p:cNvSpPr>
              <a:spLocks noChangeArrowheads="1"/>
            </p:cNvSpPr>
            <p:nvPr/>
          </p:nvSpPr>
          <p:spPr bwMode="auto">
            <a:xfrm>
              <a:off x="1834464" y="3864850"/>
              <a:ext cx="249657" cy="18726"/>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0" name="Rectangle 138">
              <a:extLst>
                <a:ext uri="{FF2B5EF4-FFF2-40B4-BE49-F238E27FC236}">
                  <a16:creationId xmlns:a16="http://schemas.microsoft.com/office/drawing/2014/main" id="{C981075F-342A-4744-9A8B-A611CAF2D727}"/>
                </a:ext>
              </a:extLst>
            </p:cNvPr>
            <p:cNvSpPr>
              <a:spLocks noChangeArrowheads="1"/>
            </p:cNvSpPr>
            <p:nvPr/>
          </p:nvSpPr>
          <p:spPr bwMode="auto">
            <a:xfrm>
              <a:off x="2633363" y="3796197"/>
              <a:ext cx="1304455" cy="87380"/>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1" name="Rectangle 139">
              <a:extLst>
                <a:ext uri="{FF2B5EF4-FFF2-40B4-BE49-F238E27FC236}">
                  <a16:creationId xmlns:a16="http://schemas.microsoft.com/office/drawing/2014/main" id="{A2268DFD-A90E-465F-8649-F0F0FA303CC8}"/>
                </a:ext>
              </a:extLst>
            </p:cNvPr>
            <p:cNvSpPr>
              <a:spLocks noChangeArrowheads="1"/>
            </p:cNvSpPr>
            <p:nvPr/>
          </p:nvSpPr>
          <p:spPr bwMode="auto">
            <a:xfrm>
              <a:off x="2633363" y="2785089"/>
              <a:ext cx="237173" cy="1011107"/>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2" name="Rectangle 140">
              <a:extLst>
                <a:ext uri="{FF2B5EF4-FFF2-40B4-BE49-F238E27FC236}">
                  <a16:creationId xmlns:a16="http://schemas.microsoft.com/office/drawing/2014/main" id="{53B2C805-7627-4631-A0D9-25C2DFC6798D}"/>
                </a:ext>
              </a:extLst>
            </p:cNvPr>
            <p:cNvSpPr>
              <a:spLocks noChangeArrowheads="1"/>
            </p:cNvSpPr>
            <p:nvPr/>
          </p:nvSpPr>
          <p:spPr bwMode="auto">
            <a:xfrm>
              <a:off x="2901747" y="3165812"/>
              <a:ext cx="230934" cy="630384"/>
            </a:xfrm>
            <a:prstGeom prst="rect">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3" name="Rectangle 141">
              <a:extLst>
                <a:ext uri="{FF2B5EF4-FFF2-40B4-BE49-F238E27FC236}">
                  <a16:creationId xmlns:a16="http://schemas.microsoft.com/office/drawing/2014/main" id="{D7FCA434-1E1A-4A8A-973E-94816E8C897A}"/>
                </a:ext>
              </a:extLst>
            </p:cNvPr>
            <p:cNvSpPr>
              <a:spLocks noChangeArrowheads="1"/>
            </p:cNvSpPr>
            <p:nvPr/>
          </p:nvSpPr>
          <p:spPr bwMode="auto">
            <a:xfrm>
              <a:off x="3170124" y="3378020"/>
              <a:ext cx="230934" cy="418176"/>
            </a:xfrm>
            <a:prstGeom prst="rect">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4" name="Rectangle 142">
              <a:extLst>
                <a:ext uri="{FF2B5EF4-FFF2-40B4-BE49-F238E27FC236}">
                  <a16:creationId xmlns:a16="http://schemas.microsoft.com/office/drawing/2014/main" id="{C47764A7-C6E0-45EB-AA2C-9EAC5A40A32B}"/>
                </a:ext>
              </a:extLst>
            </p:cNvPr>
            <p:cNvSpPr>
              <a:spLocks noChangeArrowheads="1"/>
            </p:cNvSpPr>
            <p:nvPr/>
          </p:nvSpPr>
          <p:spPr bwMode="auto">
            <a:xfrm>
              <a:off x="3438507" y="3184540"/>
              <a:ext cx="224690" cy="611658"/>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5" name="Rectangle 143">
              <a:extLst>
                <a:ext uri="{FF2B5EF4-FFF2-40B4-BE49-F238E27FC236}">
                  <a16:creationId xmlns:a16="http://schemas.microsoft.com/office/drawing/2014/main" id="{C9EDD96F-D688-4A45-8614-1D975DB88606}"/>
                </a:ext>
              </a:extLst>
            </p:cNvPr>
            <p:cNvSpPr>
              <a:spLocks noChangeArrowheads="1"/>
            </p:cNvSpPr>
            <p:nvPr/>
          </p:nvSpPr>
          <p:spPr bwMode="auto">
            <a:xfrm>
              <a:off x="3700645" y="3359299"/>
              <a:ext cx="237173" cy="436898"/>
            </a:xfrm>
            <a:prstGeom prst="rect">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6" name="Freeform 144">
              <a:extLst>
                <a:ext uri="{FF2B5EF4-FFF2-40B4-BE49-F238E27FC236}">
                  <a16:creationId xmlns:a16="http://schemas.microsoft.com/office/drawing/2014/main" id="{E0B20601-AF50-447B-B632-07807C37700B}"/>
                </a:ext>
              </a:extLst>
            </p:cNvPr>
            <p:cNvSpPr>
              <a:spLocks/>
            </p:cNvSpPr>
            <p:nvPr/>
          </p:nvSpPr>
          <p:spPr bwMode="auto">
            <a:xfrm>
              <a:off x="904500" y="3602711"/>
              <a:ext cx="405693" cy="936209"/>
            </a:xfrm>
            <a:custGeom>
              <a:avLst/>
              <a:gdLst>
                <a:gd name="T0" fmla="*/ 45 w 64"/>
                <a:gd name="T1" fmla="*/ 146 h 148"/>
                <a:gd name="T2" fmla="*/ 45 w 64"/>
                <a:gd name="T3" fmla="*/ 146 h 148"/>
                <a:gd name="T4" fmla="*/ 62 w 64"/>
                <a:gd name="T5" fmla="*/ 123 h 148"/>
                <a:gd name="T6" fmla="*/ 42 w 64"/>
                <a:gd name="T7" fmla="*/ 19 h 148"/>
                <a:gd name="T8" fmla="*/ 19 w 64"/>
                <a:gd name="T9" fmla="*/ 2 h 148"/>
                <a:gd name="T10" fmla="*/ 19 w 64"/>
                <a:gd name="T11" fmla="*/ 2 h 148"/>
                <a:gd name="T12" fmla="*/ 2 w 64"/>
                <a:gd name="T13" fmla="*/ 25 h 148"/>
                <a:gd name="T14" fmla="*/ 22 w 64"/>
                <a:gd name="T15" fmla="*/ 129 h 148"/>
                <a:gd name="T16" fmla="*/ 45 w 64"/>
                <a:gd name="T17" fmla="*/ 14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48">
                  <a:moveTo>
                    <a:pt x="45" y="146"/>
                  </a:moveTo>
                  <a:cubicBezTo>
                    <a:pt x="45" y="146"/>
                    <a:pt x="45" y="146"/>
                    <a:pt x="45" y="146"/>
                  </a:cubicBezTo>
                  <a:cubicBezTo>
                    <a:pt x="56" y="144"/>
                    <a:pt x="64" y="134"/>
                    <a:pt x="62" y="123"/>
                  </a:cubicBezTo>
                  <a:cubicBezTo>
                    <a:pt x="42" y="19"/>
                    <a:pt x="42" y="19"/>
                    <a:pt x="42" y="19"/>
                  </a:cubicBezTo>
                  <a:cubicBezTo>
                    <a:pt x="40" y="8"/>
                    <a:pt x="30" y="0"/>
                    <a:pt x="19" y="2"/>
                  </a:cubicBezTo>
                  <a:cubicBezTo>
                    <a:pt x="19" y="2"/>
                    <a:pt x="19" y="2"/>
                    <a:pt x="19" y="2"/>
                  </a:cubicBezTo>
                  <a:cubicBezTo>
                    <a:pt x="8" y="4"/>
                    <a:pt x="0" y="14"/>
                    <a:pt x="2" y="25"/>
                  </a:cubicBezTo>
                  <a:cubicBezTo>
                    <a:pt x="22" y="129"/>
                    <a:pt x="22" y="129"/>
                    <a:pt x="22" y="129"/>
                  </a:cubicBezTo>
                  <a:cubicBezTo>
                    <a:pt x="24" y="140"/>
                    <a:pt x="34" y="148"/>
                    <a:pt x="45" y="146"/>
                  </a:cubicBezTo>
                  <a:close/>
                </a:path>
              </a:pathLst>
            </a:custGeom>
            <a:solidFill>
              <a:srgbClr val="E4A9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7" name="Freeform 145">
              <a:extLst>
                <a:ext uri="{FF2B5EF4-FFF2-40B4-BE49-F238E27FC236}">
                  <a16:creationId xmlns:a16="http://schemas.microsoft.com/office/drawing/2014/main" id="{37533660-EDC2-42B6-A9A7-2C2FE992B82D}"/>
                </a:ext>
              </a:extLst>
            </p:cNvPr>
            <p:cNvSpPr>
              <a:spLocks/>
            </p:cNvSpPr>
            <p:nvPr/>
          </p:nvSpPr>
          <p:spPr bwMode="auto">
            <a:xfrm>
              <a:off x="1023084" y="3615195"/>
              <a:ext cx="680315" cy="836348"/>
            </a:xfrm>
            <a:custGeom>
              <a:avLst/>
              <a:gdLst>
                <a:gd name="T0" fmla="*/ 96 w 108"/>
                <a:gd name="T1" fmla="*/ 126 h 132"/>
                <a:gd name="T2" fmla="*/ 96 w 108"/>
                <a:gd name="T3" fmla="*/ 126 h 132"/>
                <a:gd name="T4" fmla="*/ 102 w 108"/>
                <a:gd name="T5" fmla="*/ 98 h 132"/>
                <a:gd name="T6" fmla="*/ 40 w 108"/>
                <a:gd name="T7" fmla="*/ 12 h 132"/>
                <a:gd name="T8" fmla="*/ 12 w 108"/>
                <a:gd name="T9" fmla="*/ 6 h 132"/>
                <a:gd name="T10" fmla="*/ 12 w 108"/>
                <a:gd name="T11" fmla="*/ 6 h 132"/>
                <a:gd name="T12" fmla="*/ 6 w 108"/>
                <a:gd name="T13" fmla="*/ 35 h 132"/>
                <a:gd name="T14" fmla="*/ 68 w 108"/>
                <a:gd name="T15" fmla="*/ 121 h 132"/>
                <a:gd name="T16" fmla="*/ 96 w 108"/>
                <a:gd name="T17" fmla="*/ 12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2">
                  <a:moveTo>
                    <a:pt x="96" y="126"/>
                  </a:moveTo>
                  <a:cubicBezTo>
                    <a:pt x="96" y="126"/>
                    <a:pt x="96" y="126"/>
                    <a:pt x="96" y="126"/>
                  </a:cubicBezTo>
                  <a:cubicBezTo>
                    <a:pt x="106" y="120"/>
                    <a:pt x="108" y="107"/>
                    <a:pt x="102" y="98"/>
                  </a:cubicBezTo>
                  <a:cubicBezTo>
                    <a:pt x="40" y="12"/>
                    <a:pt x="40" y="12"/>
                    <a:pt x="40" y="12"/>
                  </a:cubicBezTo>
                  <a:cubicBezTo>
                    <a:pt x="33" y="3"/>
                    <a:pt x="21" y="0"/>
                    <a:pt x="12" y="6"/>
                  </a:cubicBezTo>
                  <a:cubicBezTo>
                    <a:pt x="12" y="6"/>
                    <a:pt x="12" y="6"/>
                    <a:pt x="12" y="6"/>
                  </a:cubicBezTo>
                  <a:cubicBezTo>
                    <a:pt x="2" y="13"/>
                    <a:pt x="0" y="25"/>
                    <a:pt x="6" y="35"/>
                  </a:cubicBezTo>
                  <a:cubicBezTo>
                    <a:pt x="68" y="121"/>
                    <a:pt x="68" y="121"/>
                    <a:pt x="68" y="121"/>
                  </a:cubicBezTo>
                  <a:cubicBezTo>
                    <a:pt x="75" y="130"/>
                    <a:pt x="87" y="132"/>
                    <a:pt x="96" y="126"/>
                  </a:cubicBezTo>
                  <a:close/>
                </a:path>
              </a:pathLst>
            </a:custGeom>
            <a:solidFill>
              <a:srgbClr val="E4A9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8" name="Freeform 146">
              <a:extLst>
                <a:ext uri="{FF2B5EF4-FFF2-40B4-BE49-F238E27FC236}">
                  <a16:creationId xmlns:a16="http://schemas.microsoft.com/office/drawing/2014/main" id="{18DC1DEC-1917-4FE7-AE88-57B560ED9F01}"/>
                </a:ext>
              </a:extLst>
            </p:cNvPr>
            <p:cNvSpPr>
              <a:spLocks/>
            </p:cNvSpPr>
            <p:nvPr/>
          </p:nvSpPr>
          <p:spPr bwMode="auto">
            <a:xfrm>
              <a:off x="848325" y="3615195"/>
              <a:ext cx="599173" cy="892523"/>
            </a:xfrm>
            <a:custGeom>
              <a:avLst/>
              <a:gdLst>
                <a:gd name="T0" fmla="*/ 79 w 94"/>
                <a:gd name="T1" fmla="*/ 136 h 141"/>
                <a:gd name="T2" fmla="*/ 79 w 94"/>
                <a:gd name="T3" fmla="*/ 136 h 141"/>
                <a:gd name="T4" fmla="*/ 89 w 94"/>
                <a:gd name="T5" fmla="*/ 110 h 141"/>
                <a:gd name="T6" fmla="*/ 42 w 94"/>
                <a:gd name="T7" fmla="*/ 15 h 141"/>
                <a:gd name="T8" fmla="*/ 15 w 94"/>
                <a:gd name="T9" fmla="*/ 5 h 141"/>
                <a:gd name="T10" fmla="*/ 15 w 94"/>
                <a:gd name="T11" fmla="*/ 5 h 141"/>
                <a:gd name="T12" fmla="*/ 5 w 94"/>
                <a:gd name="T13" fmla="*/ 32 h 141"/>
                <a:gd name="T14" fmla="*/ 53 w 94"/>
                <a:gd name="T15" fmla="*/ 127 h 141"/>
                <a:gd name="T16" fmla="*/ 79 w 94"/>
                <a:gd name="T17" fmla="*/ 13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41">
                  <a:moveTo>
                    <a:pt x="79" y="136"/>
                  </a:moveTo>
                  <a:cubicBezTo>
                    <a:pt x="79" y="136"/>
                    <a:pt x="79" y="136"/>
                    <a:pt x="79" y="136"/>
                  </a:cubicBezTo>
                  <a:cubicBezTo>
                    <a:pt x="90" y="132"/>
                    <a:pt x="94" y="120"/>
                    <a:pt x="89" y="110"/>
                  </a:cubicBezTo>
                  <a:cubicBezTo>
                    <a:pt x="42" y="15"/>
                    <a:pt x="42" y="15"/>
                    <a:pt x="42" y="15"/>
                  </a:cubicBezTo>
                  <a:cubicBezTo>
                    <a:pt x="37" y="5"/>
                    <a:pt x="25" y="0"/>
                    <a:pt x="15" y="5"/>
                  </a:cubicBezTo>
                  <a:cubicBezTo>
                    <a:pt x="15" y="5"/>
                    <a:pt x="15" y="5"/>
                    <a:pt x="15" y="5"/>
                  </a:cubicBezTo>
                  <a:cubicBezTo>
                    <a:pt x="5" y="9"/>
                    <a:pt x="0" y="21"/>
                    <a:pt x="5" y="32"/>
                  </a:cubicBezTo>
                  <a:cubicBezTo>
                    <a:pt x="53" y="127"/>
                    <a:pt x="53" y="127"/>
                    <a:pt x="53" y="127"/>
                  </a:cubicBezTo>
                  <a:cubicBezTo>
                    <a:pt x="58" y="137"/>
                    <a:pt x="69" y="141"/>
                    <a:pt x="79" y="136"/>
                  </a:cubicBezTo>
                  <a:close/>
                </a:path>
              </a:pathLst>
            </a:custGeom>
            <a:solidFill>
              <a:srgbClr val="E4A9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9" name="Freeform 147">
              <a:extLst>
                <a:ext uri="{FF2B5EF4-FFF2-40B4-BE49-F238E27FC236}">
                  <a16:creationId xmlns:a16="http://schemas.microsoft.com/office/drawing/2014/main" id="{E4E47208-82A4-41FD-A4D4-68EB51789FDA}"/>
                </a:ext>
              </a:extLst>
            </p:cNvPr>
            <p:cNvSpPr>
              <a:spLocks/>
            </p:cNvSpPr>
            <p:nvPr/>
          </p:nvSpPr>
          <p:spPr bwMode="auto">
            <a:xfrm>
              <a:off x="249152" y="3465400"/>
              <a:ext cx="1373107" cy="911245"/>
            </a:xfrm>
            <a:custGeom>
              <a:avLst/>
              <a:gdLst>
                <a:gd name="T0" fmla="*/ 0 w 220"/>
                <a:gd name="T1" fmla="*/ 103 h 146"/>
                <a:gd name="T2" fmla="*/ 86 w 220"/>
                <a:gd name="T3" fmla="*/ 0 h 146"/>
                <a:gd name="T4" fmla="*/ 187 w 220"/>
                <a:gd name="T5" fmla="*/ 33 h 146"/>
                <a:gd name="T6" fmla="*/ 220 w 220"/>
                <a:gd name="T7" fmla="*/ 94 h 146"/>
                <a:gd name="T8" fmla="*/ 56 w 220"/>
                <a:gd name="T9" fmla="*/ 146 h 146"/>
                <a:gd name="T10" fmla="*/ 0 w 220"/>
                <a:gd name="T11" fmla="*/ 103 h 146"/>
              </a:gdLst>
              <a:ahLst/>
              <a:cxnLst>
                <a:cxn ang="0">
                  <a:pos x="T0" y="T1"/>
                </a:cxn>
                <a:cxn ang="0">
                  <a:pos x="T2" y="T3"/>
                </a:cxn>
                <a:cxn ang="0">
                  <a:pos x="T4" y="T5"/>
                </a:cxn>
                <a:cxn ang="0">
                  <a:pos x="T6" y="T7"/>
                </a:cxn>
                <a:cxn ang="0">
                  <a:pos x="T8" y="T9"/>
                </a:cxn>
                <a:cxn ang="0">
                  <a:pos x="T10" y="T11"/>
                </a:cxn>
              </a:cxnLst>
              <a:rect l="0" t="0" r="r" b="b"/>
              <a:pathLst>
                <a:path w="220" h="146">
                  <a:moveTo>
                    <a:pt x="0" y="103"/>
                  </a:moveTo>
                  <a:lnTo>
                    <a:pt x="86" y="0"/>
                  </a:lnTo>
                  <a:lnTo>
                    <a:pt x="187" y="33"/>
                  </a:lnTo>
                  <a:lnTo>
                    <a:pt x="220" y="94"/>
                  </a:lnTo>
                  <a:lnTo>
                    <a:pt x="56" y="146"/>
                  </a:lnTo>
                  <a:lnTo>
                    <a:pt x="0" y="103"/>
                  </a:lnTo>
                  <a:close/>
                </a:path>
              </a:pathLst>
            </a:custGeom>
            <a:solidFill>
              <a:srgbClr val="E4A9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0" name="Freeform 148">
              <a:extLst>
                <a:ext uri="{FF2B5EF4-FFF2-40B4-BE49-F238E27FC236}">
                  <a16:creationId xmlns:a16="http://schemas.microsoft.com/office/drawing/2014/main" id="{FCEAE38A-A93B-4413-8F11-017333065289}"/>
                </a:ext>
              </a:extLst>
            </p:cNvPr>
            <p:cNvSpPr>
              <a:spLocks/>
            </p:cNvSpPr>
            <p:nvPr/>
          </p:nvSpPr>
          <p:spPr bwMode="auto">
            <a:xfrm>
              <a:off x="-37954" y="3945992"/>
              <a:ext cx="992385" cy="811381"/>
            </a:xfrm>
            <a:custGeom>
              <a:avLst/>
              <a:gdLst>
                <a:gd name="T0" fmla="*/ 71 w 157"/>
                <a:gd name="T1" fmla="*/ 5 h 128"/>
                <a:gd name="T2" fmla="*/ 9 w 157"/>
                <a:gd name="T3" fmla="*/ 88 h 128"/>
                <a:gd name="T4" fmla="*/ 99 w 157"/>
                <a:gd name="T5" fmla="*/ 117 h 128"/>
                <a:gd name="T6" fmla="*/ 152 w 157"/>
                <a:gd name="T7" fmla="*/ 52 h 128"/>
                <a:gd name="T8" fmla="*/ 71 w 157"/>
                <a:gd name="T9" fmla="*/ 5 h 128"/>
              </a:gdLst>
              <a:ahLst/>
              <a:cxnLst>
                <a:cxn ang="0">
                  <a:pos x="T0" y="T1"/>
                </a:cxn>
                <a:cxn ang="0">
                  <a:pos x="T2" y="T3"/>
                </a:cxn>
                <a:cxn ang="0">
                  <a:pos x="T4" y="T5"/>
                </a:cxn>
                <a:cxn ang="0">
                  <a:pos x="T6" y="T7"/>
                </a:cxn>
                <a:cxn ang="0">
                  <a:pos x="T8" y="T9"/>
                </a:cxn>
              </a:cxnLst>
              <a:rect l="0" t="0" r="r" b="b"/>
              <a:pathLst>
                <a:path w="157" h="128">
                  <a:moveTo>
                    <a:pt x="71" y="5"/>
                  </a:moveTo>
                  <a:cubicBezTo>
                    <a:pt x="29" y="0"/>
                    <a:pt x="0" y="59"/>
                    <a:pt x="9" y="88"/>
                  </a:cubicBezTo>
                  <a:cubicBezTo>
                    <a:pt x="19" y="117"/>
                    <a:pt x="57" y="128"/>
                    <a:pt x="99" y="117"/>
                  </a:cubicBezTo>
                  <a:cubicBezTo>
                    <a:pt x="140" y="106"/>
                    <a:pt x="157" y="67"/>
                    <a:pt x="152" y="52"/>
                  </a:cubicBezTo>
                  <a:cubicBezTo>
                    <a:pt x="146" y="37"/>
                    <a:pt x="113" y="10"/>
                    <a:pt x="71" y="5"/>
                  </a:cubicBezTo>
                  <a:close/>
                </a:path>
              </a:pathLst>
            </a:custGeom>
            <a:solidFill>
              <a:srgbClr val="F4C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1" name="Freeform 149">
              <a:extLst>
                <a:ext uri="{FF2B5EF4-FFF2-40B4-BE49-F238E27FC236}">
                  <a16:creationId xmlns:a16="http://schemas.microsoft.com/office/drawing/2014/main" id="{ED34A83A-F326-4FE2-B58E-98E4FF3E7866}"/>
                </a:ext>
              </a:extLst>
            </p:cNvPr>
            <p:cNvSpPr>
              <a:spLocks/>
            </p:cNvSpPr>
            <p:nvPr/>
          </p:nvSpPr>
          <p:spPr bwMode="auto">
            <a:xfrm>
              <a:off x="105600" y="3296885"/>
              <a:ext cx="811381" cy="967418"/>
            </a:xfrm>
            <a:custGeom>
              <a:avLst/>
              <a:gdLst>
                <a:gd name="T0" fmla="*/ 7 w 129"/>
                <a:gd name="T1" fmla="*/ 142 h 153"/>
                <a:gd name="T2" fmla="*/ 7 w 129"/>
                <a:gd name="T3" fmla="*/ 142 h 153"/>
                <a:gd name="T4" fmla="*/ 35 w 129"/>
                <a:gd name="T5" fmla="*/ 145 h 153"/>
                <a:gd name="T6" fmla="*/ 119 w 129"/>
                <a:gd name="T7" fmla="*/ 38 h 153"/>
                <a:gd name="T8" fmla="*/ 122 w 129"/>
                <a:gd name="T9" fmla="*/ 10 h 153"/>
                <a:gd name="T10" fmla="*/ 122 w 129"/>
                <a:gd name="T11" fmla="*/ 10 h 153"/>
                <a:gd name="T12" fmla="*/ 93 w 129"/>
                <a:gd name="T13" fmla="*/ 7 h 153"/>
                <a:gd name="T14" fmla="*/ 9 w 129"/>
                <a:gd name="T15" fmla="*/ 114 h 153"/>
                <a:gd name="T16" fmla="*/ 7 w 129"/>
                <a:gd name="T17" fmla="*/ 14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53">
                  <a:moveTo>
                    <a:pt x="7" y="142"/>
                  </a:moveTo>
                  <a:cubicBezTo>
                    <a:pt x="7" y="142"/>
                    <a:pt x="7" y="142"/>
                    <a:pt x="7" y="142"/>
                  </a:cubicBezTo>
                  <a:cubicBezTo>
                    <a:pt x="14" y="151"/>
                    <a:pt x="28" y="153"/>
                    <a:pt x="35" y="145"/>
                  </a:cubicBezTo>
                  <a:cubicBezTo>
                    <a:pt x="119" y="38"/>
                    <a:pt x="119" y="38"/>
                    <a:pt x="119" y="38"/>
                  </a:cubicBezTo>
                  <a:cubicBezTo>
                    <a:pt x="126" y="29"/>
                    <a:pt x="129" y="18"/>
                    <a:pt x="122" y="10"/>
                  </a:cubicBezTo>
                  <a:cubicBezTo>
                    <a:pt x="122" y="10"/>
                    <a:pt x="122" y="10"/>
                    <a:pt x="122" y="10"/>
                  </a:cubicBezTo>
                  <a:cubicBezTo>
                    <a:pt x="115" y="1"/>
                    <a:pt x="102" y="0"/>
                    <a:pt x="93" y="7"/>
                  </a:cubicBezTo>
                  <a:cubicBezTo>
                    <a:pt x="9" y="114"/>
                    <a:pt x="9" y="114"/>
                    <a:pt x="9" y="114"/>
                  </a:cubicBezTo>
                  <a:cubicBezTo>
                    <a:pt x="2" y="122"/>
                    <a:pt x="0" y="134"/>
                    <a:pt x="7" y="142"/>
                  </a:cubicBezTo>
                  <a:close/>
                </a:path>
              </a:pathLst>
            </a:custGeom>
            <a:solidFill>
              <a:srgbClr val="F4C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2" name="Freeform 150">
              <a:extLst>
                <a:ext uri="{FF2B5EF4-FFF2-40B4-BE49-F238E27FC236}">
                  <a16:creationId xmlns:a16="http://schemas.microsoft.com/office/drawing/2014/main" id="{5DB89B62-823C-48D6-BF34-A78083063695}"/>
                </a:ext>
              </a:extLst>
            </p:cNvPr>
            <p:cNvSpPr>
              <a:spLocks/>
            </p:cNvSpPr>
            <p:nvPr/>
          </p:nvSpPr>
          <p:spPr bwMode="auto">
            <a:xfrm>
              <a:off x="648601" y="3303126"/>
              <a:ext cx="817625" cy="405693"/>
            </a:xfrm>
            <a:custGeom>
              <a:avLst/>
              <a:gdLst>
                <a:gd name="T0" fmla="*/ 127 w 129"/>
                <a:gd name="T1" fmla="*/ 46 h 64"/>
                <a:gd name="T2" fmla="*/ 127 w 129"/>
                <a:gd name="T3" fmla="*/ 46 h 64"/>
                <a:gd name="T4" fmla="*/ 111 w 129"/>
                <a:gd name="T5" fmla="*/ 22 h 64"/>
                <a:gd name="T6" fmla="*/ 26 w 129"/>
                <a:gd name="T7" fmla="*/ 2 h 64"/>
                <a:gd name="T8" fmla="*/ 2 w 129"/>
                <a:gd name="T9" fmla="*/ 18 h 64"/>
                <a:gd name="T10" fmla="*/ 2 w 129"/>
                <a:gd name="T11" fmla="*/ 18 h 64"/>
                <a:gd name="T12" fmla="*/ 18 w 129"/>
                <a:gd name="T13" fmla="*/ 42 h 64"/>
                <a:gd name="T14" fmla="*/ 103 w 129"/>
                <a:gd name="T15" fmla="*/ 62 h 64"/>
                <a:gd name="T16" fmla="*/ 127 w 129"/>
                <a:gd name="T1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64">
                  <a:moveTo>
                    <a:pt x="127" y="46"/>
                  </a:moveTo>
                  <a:cubicBezTo>
                    <a:pt x="127" y="46"/>
                    <a:pt x="127" y="46"/>
                    <a:pt x="127" y="46"/>
                  </a:cubicBezTo>
                  <a:cubicBezTo>
                    <a:pt x="129" y="35"/>
                    <a:pt x="122" y="24"/>
                    <a:pt x="111" y="22"/>
                  </a:cubicBezTo>
                  <a:cubicBezTo>
                    <a:pt x="26" y="2"/>
                    <a:pt x="26" y="2"/>
                    <a:pt x="26" y="2"/>
                  </a:cubicBezTo>
                  <a:cubicBezTo>
                    <a:pt x="15" y="0"/>
                    <a:pt x="4" y="7"/>
                    <a:pt x="2" y="18"/>
                  </a:cubicBezTo>
                  <a:cubicBezTo>
                    <a:pt x="2" y="18"/>
                    <a:pt x="2" y="18"/>
                    <a:pt x="2" y="18"/>
                  </a:cubicBezTo>
                  <a:cubicBezTo>
                    <a:pt x="0" y="29"/>
                    <a:pt x="7" y="40"/>
                    <a:pt x="18" y="42"/>
                  </a:cubicBezTo>
                  <a:cubicBezTo>
                    <a:pt x="103" y="62"/>
                    <a:pt x="103" y="62"/>
                    <a:pt x="103" y="62"/>
                  </a:cubicBezTo>
                  <a:cubicBezTo>
                    <a:pt x="114" y="64"/>
                    <a:pt x="125" y="57"/>
                    <a:pt x="127" y="46"/>
                  </a:cubicBezTo>
                  <a:close/>
                </a:path>
              </a:pathLst>
            </a:custGeom>
            <a:solidFill>
              <a:srgbClr val="F4C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3" name="Freeform 151">
              <a:extLst>
                <a:ext uri="{FF2B5EF4-FFF2-40B4-BE49-F238E27FC236}">
                  <a16:creationId xmlns:a16="http://schemas.microsoft.com/office/drawing/2014/main" id="{21D20BCE-E66B-49F2-B25D-CA081EF395F2}"/>
                </a:ext>
              </a:extLst>
            </p:cNvPr>
            <p:cNvSpPr>
              <a:spLocks/>
            </p:cNvSpPr>
            <p:nvPr/>
          </p:nvSpPr>
          <p:spPr bwMode="auto">
            <a:xfrm>
              <a:off x="1204087" y="3434196"/>
              <a:ext cx="742728" cy="786417"/>
            </a:xfrm>
            <a:custGeom>
              <a:avLst/>
              <a:gdLst>
                <a:gd name="T0" fmla="*/ 107 w 117"/>
                <a:gd name="T1" fmla="*/ 117 h 124"/>
                <a:gd name="T2" fmla="*/ 107 w 117"/>
                <a:gd name="T3" fmla="*/ 117 h 124"/>
                <a:gd name="T4" fmla="*/ 109 w 117"/>
                <a:gd name="T5" fmla="*/ 89 h 124"/>
                <a:gd name="T6" fmla="*/ 38 w 117"/>
                <a:gd name="T7" fmla="*/ 10 h 124"/>
                <a:gd name="T8" fmla="*/ 10 w 117"/>
                <a:gd name="T9" fmla="*/ 7 h 124"/>
                <a:gd name="T10" fmla="*/ 10 w 117"/>
                <a:gd name="T11" fmla="*/ 7 h 124"/>
                <a:gd name="T12" fmla="*/ 7 w 117"/>
                <a:gd name="T13" fmla="*/ 36 h 124"/>
                <a:gd name="T14" fmla="*/ 78 w 117"/>
                <a:gd name="T15" fmla="*/ 115 h 124"/>
                <a:gd name="T16" fmla="*/ 107 w 117"/>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24">
                  <a:moveTo>
                    <a:pt x="107" y="117"/>
                  </a:moveTo>
                  <a:cubicBezTo>
                    <a:pt x="107" y="117"/>
                    <a:pt x="107" y="117"/>
                    <a:pt x="107" y="117"/>
                  </a:cubicBezTo>
                  <a:cubicBezTo>
                    <a:pt x="115" y="110"/>
                    <a:pt x="117" y="97"/>
                    <a:pt x="109" y="89"/>
                  </a:cubicBezTo>
                  <a:cubicBezTo>
                    <a:pt x="38" y="10"/>
                    <a:pt x="38" y="10"/>
                    <a:pt x="38" y="10"/>
                  </a:cubicBezTo>
                  <a:cubicBezTo>
                    <a:pt x="31" y="1"/>
                    <a:pt x="18" y="0"/>
                    <a:pt x="10" y="7"/>
                  </a:cubicBezTo>
                  <a:cubicBezTo>
                    <a:pt x="10" y="7"/>
                    <a:pt x="10" y="7"/>
                    <a:pt x="10" y="7"/>
                  </a:cubicBezTo>
                  <a:cubicBezTo>
                    <a:pt x="1" y="14"/>
                    <a:pt x="0" y="27"/>
                    <a:pt x="7" y="36"/>
                  </a:cubicBezTo>
                  <a:cubicBezTo>
                    <a:pt x="78" y="115"/>
                    <a:pt x="78" y="115"/>
                    <a:pt x="78" y="115"/>
                  </a:cubicBezTo>
                  <a:cubicBezTo>
                    <a:pt x="86" y="123"/>
                    <a:pt x="98" y="124"/>
                    <a:pt x="107" y="117"/>
                  </a:cubicBezTo>
                  <a:close/>
                </a:path>
              </a:pathLst>
            </a:custGeom>
            <a:solidFill>
              <a:srgbClr val="F4C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4" name="Freeform 152">
              <a:extLst>
                <a:ext uri="{FF2B5EF4-FFF2-40B4-BE49-F238E27FC236}">
                  <a16:creationId xmlns:a16="http://schemas.microsoft.com/office/drawing/2014/main" id="{B3DF1E8C-812B-44CB-9708-930E6347C741}"/>
                </a:ext>
              </a:extLst>
            </p:cNvPr>
            <p:cNvSpPr>
              <a:spLocks/>
            </p:cNvSpPr>
            <p:nvPr/>
          </p:nvSpPr>
          <p:spPr bwMode="auto">
            <a:xfrm>
              <a:off x="330290" y="3309367"/>
              <a:ext cx="798899" cy="1086004"/>
            </a:xfrm>
            <a:custGeom>
              <a:avLst/>
              <a:gdLst>
                <a:gd name="T0" fmla="*/ 104 w 126"/>
                <a:gd name="T1" fmla="*/ 51 h 172"/>
                <a:gd name="T2" fmla="*/ 81 w 126"/>
                <a:gd name="T3" fmla="*/ 134 h 172"/>
                <a:gd name="T4" fmla="*/ 3 w 126"/>
                <a:gd name="T5" fmla="*/ 172 h 172"/>
                <a:gd name="T6" fmla="*/ 0 w 126"/>
                <a:gd name="T7" fmla="*/ 93 h 172"/>
                <a:gd name="T8" fmla="*/ 104 w 126"/>
                <a:gd name="T9" fmla="*/ 51 h 172"/>
              </a:gdLst>
              <a:ahLst/>
              <a:cxnLst>
                <a:cxn ang="0">
                  <a:pos x="T0" y="T1"/>
                </a:cxn>
                <a:cxn ang="0">
                  <a:pos x="T2" y="T3"/>
                </a:cxn>
                <a:cxn ang="0">
                  <a:pos x="T4" y="T5"/>
                </a:cxn>
                <a:cxn ang="0">
                  <a:pos x="T6" y="T7"/>
                </a:cxn>
                <a:cxn ang="0">
                  <a:pos x="T8" y="T9"/>
                </a:cxn>
              </a:cxnLst>
              <a:rect l="0" t="0" r="r" b="b"/>
              <a:pathLst>
                <a:path w="126" h="172">
                  <a:moveTo>
                    <a:pt x="104" y="51"/>
                  </a:moveTo>
                  <a:cubicBezTo>
                    <a:pt x="90" y="64"/>
                    <a:pt x="35" y="117"/>
                    <a:pt x="81" y="134"/>
                  </a:cubicBezTo>
                  <a:cubicBezTo>
                    <a:pt x="126" y="150"/>
                    <a:pt x="3" y="172"/>
                    <a:pt x="3" y="172"/>
                  </a:cubicBezTo>
                  <a:cubicBezTo>
                    <a:pt x="0" y="93"/>
                    <a:pt x="0" y="93"/>
                    <a:pt x="0" y="93"/>
                  </a:cubicBezTo>
                  <a:cubicBezTo>
                    <a:pt x="0" y="93"/>
                    <a:pt x="42" y="0"/>
                    <a:pt x="104" y="51"/>
                  </a:cubicBezTo>
                  <a:close/>
                </a:path>
              </a:pathLst>
            </a:custGeom>
            <a:solidFill>
              <a:srgbClr val="F4C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5" name="Freeform 153">
              <a:extLst>
                <a:ext uri="{FF2B5EF4-FFF2-40B4-BE49-F238E27FC236}">
                  <a16:creationId xmlns:a16="http://schemas.microsoft.com/office/drawing/2014/main" id="{14E618E3-3D9A-4BCA-8704-A83C4E962320}"/>
                </a:ext>
              </a:extLst>
            </p:cNvPr>
            <p:cNvSpPr>
              <a:spLocks/>
            </p:cNvSpPr>
            <p:nvPr/>
          </p:nvSpPr>
          <p:spPr bwMode="auto">
            <a:xfrm>
              <a:off x="-100368" y="3908543"/>
              <a:ext cx="661589" cy="811381"/>
            </a:xfrm>
            <a:custGeom>
              <a:avLst/>
              <a:gdLst>
                <a:gd name="T0" fmla="*/ 67 w 106"/>
                <a:gd name="T1" fmla="*/ 0 h 130"/>
                <a:gd name="T2" fmla="*/ 106 w 106"/>
                <a:gd name="T3" fmla="*/ 98 h 130"/>
                <a:gd name="T4" fmla="*/ 50 w 106"/>
                <a:gd name="T5" fmla="*/ 130 h 130"/>
                <a:gd name="T6" fmla="*/ 0 w 106"/>
                <a:gd name="T7" fmla="*/ 38 h 130"/>
                <a:gd name="T8" fmla="*/ 67 w 106"/>
                <a:gd name="T9" fmla="*/ 0 h 130"/>
              </a:gdLst>
              <a:ahLst/>
              <a:cxnLst>
                <a:cxn ang="0">
                  <a:pos x="T0" y="T1"/>
                </a:cxn>
                <a:cxn ang="0">
                  <a:pos x="T2" y="T3"/>
                </a:cxn>
                <a:cxn ang="0">
                  <a:pos x="T4" y="T5"/>
                </a:cxn>
                <a:cxn ang="0">
                  <a:pos x="T6" y="T7"/>
                </a:cxn>
                <a:cxn ang="0">
                  <a:pos x="T8" y="T9"/>
                </a:cxn>
              </a:cxnLst>
              <a:rect l="0" t="0" r="r" b="b"/>
              <a:pathLst>
                <a:path w="106" h="130">
                  <a:moveTo>
                    <a:pt x="67" y="0"/>
                  </a:moveTo>
                  <a:lnTo>
                    <a:pt x="106" y="98"/>
                  </a:lnTo>
                  <a:lnTo>
                    <a:pt x="50" y="130"/>
                  </a:lnTo>
                  <a:lnTo>
                    <a:pt x="0" y="38"/>
                  </a:lnTo>
                  <a:lnTo>
                    <a:pt x="67" y="0"/>
                  </a:lnTo>
                  <a:close/>
                </a:path>
              </a:pathLst>
            </a:custGeom>
            <a:solidFill>
              <a:srgbClr val="F4C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6" name="Freeform 154">
              <a:extLst>
                <a:ext uri="{FF2B5EF4-FFF2-40B4-BE49-F238E27FC236}">
                  <a16:creationId xmlns:a16="http://schemas.microsoft.com/office/drawing/2014/main" id="{7C2D9F4F-F54D-4D12-A473-883ABD10EE12}"/>
                </a:ext>
              </a:extLst>
            </p:cNvPr>
            <p:cNvSpPr>
              <a:spLocks/>
            </p:cNvSpPr>
            <p:nvPr/>
          </p:nvSpPr>
          <p:spPr bwMode="auto">
            <a:xfrm>
              <a:off x="-468609" y="4058336"/>
              <a:ext cx="798899" cy="948691"/>
            </a:xfrm>
            <a:custGeom>
              <a:avLst/>
              <a:gdLst>
                <a:gd name="T0" fmla="*/ 64 w 128"/>
                <a:gd name="T1" fmla="*/ 0 h 152"/>
                <a:gd name="T2" fmla="*/ 128 w 128"/>
                <a:gd name="T3" fmla="*/ 117 h 152"/>
                <a:gd name="T4" fmla="*/ 65 w 128"/>
                <a:gd name="T5" fmla="*/ 152 h 152"/>
                <a:gd name="T6" fmla="*/ 0 w 128"/>
                <a:gd name="T7" fmla="*/ 34 h 152"/>
                <a:gd name="T8" fmla="*/ 64 w 128"/>
                <a:gd name="T9" fmla="*/ 0 h 152"/>
              </a:gdLst>
              <a:ahLst/>
              <a:cxnLst>
                <a:cxn ang="0">
                  <a:pos x="T0" y="T1"/>
                </a:cxn>
                <a:cxn ang="0">
                  <a:pos x="T2" y="T3"/>
                </a:cxn>
                <a:cxn ang="0">
                  <a:pos x="T4" y="T5"/>
                </a:cxn>
                <a:cxn ang="0">
                  <a:pos x="T6" y="T7"/>
                </a:cxn>
                <a:cxn ang="0">
                  <a:pos x="T8" y="T9"/>
                </a:cxn>
              </a:cxnLst>
              <a:rect l="0" t="0" r="r" b="b"/>
              <a:pathLst>
                <a:path w="128" h="152">
                  <a:moveTo>
                    <a:pt x="64" y="0"/>
                  </a:moveTo>
                  <a:lnTo>
                    <a:pt x="128" y="117"/>
                  </a:lnTo>
                  <a:lnTo>
                    <a:pt x="65" y="152"/>
                  </a:lnTo>
                  <a:lnTo>
                    <a:pt x="0" y="34"/>
                  </a:lnTo>
                  <a:lnTo>
                    <a:pt x="64" y="0"/>
                  </a:lnTo>
                  <a:close/>
                </a:path>
              </a:pathLst>
            </a:custGeom>
            <a:solidFill>
              <a:schemeClr val="tx1">
                <a:lumMod val="65000"/>
                <a:lumOff val="3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7" name="Freeform 156">
              <a:extLst>
                <a:ext uri="{FF2B5EF4-FFF2-40B4-BE49-F238E27FC236}">
                  <a16:creationId xmlns:a16="http://schemas.microsoft.com/office/drawing/2014/main" id="{6DD61AB7-7EF5-4579-802F-66718EE06695}"/>
                </a:ext>
              </a:extLst>
            </p:cNvPr>
            <p:cNvSpPr>
              <a:spLocks/>
            </p:cNvSpPr>
            <p:nvPr/>
          </p:nvSpPr>
          <p:spPr bwMode="auto">
            <a:xfrm>
              <a:off x="1734603" y="2741399"/>
              <a:ext cx="1260761" cy="1267006"/>
            </a:xfrm>
            <a:custGeom>
              <a:avLst/>
              <a:gdLst>
                <a:gd name="T0" fmla="*/ 166 w 199"/>
                <a:gd name="T1" fmla="*/ 40 h 200"/>
                <a:gd name="T2" fmla="*/ 39 w 199"/>
                <a:gd name="T3" fmla="*/ 34 h 200"/>
                <a:gd name="T4" fmla="*/ 33 w 199"/>
                <a:gd name="T5" fmla="*/ 160 h 200"/>
                <a:gd name="T6" fmla="*/ 160 w 199"/>
                <a:gd name="T7" fmla="*/ 167 h 200"/>
                <a:gd name="T8" fmla="*/ 166 w 199"/>
                <a:gd name="T9" fmla="*/ 40 h 200"/>
              </a:gdLst>
              <a:ahLst/>
              <a:cxnLst>
                <a:cxn ang="0">
                  <a:pos x="T0" y="T1"/>
                </a:cxn>
                <a:cxn ang="0">
                  <a:pos x="T2" y="T3"/>
                </a:cxn>
                <a:cxn ang="0">
                  <a:pos x="T4" y="T5"/>
                </a:cxn>
                <a:cxn ang="0">
                  <a:pos x="T6" y="T7"/>
                </a:cxn>
                <a:cxn ang="0">
                  <a:pos x="T8" y="T9"/>
                </a:cxn>
              </a:cxnLst>
              <a:rect l="0" t="0" r="r" b="b"/>
              <a:pathLst>
                <a:path w="199" h="200">
                  <a:moveTo>
                    <a:pt x="166" y="40"/>
                  </a:moveTo>
                  <a:cubicBezTo>
                    <a:pt x="133" y="3"/>
                    <a:pt x="76" y="0"/>
                    <a:pt x="39" y="34"/>
                  </a:cubicBezTo>
                  <a:cubicBezTo>
                    <a:pt x="2" y="67"/>
                    <a:pt x="0" y="124"/>
                    <a:pt x="33" y="160"/>
                  </a:cubicBezTo>
                  <a:cubicBezTo>
                    <a:pt x="66" y="197"/>
                    <a:pt x="123" y="200"/>
                    <a:pt x="160" y="167"/>
                  </a:cubicBezTo>
                  <a:cubicBezTo>
                    <a:pt x="197" y="133"/>
                    <a:pt x="199" y="77"/>
                    <a:pt x="166" y="4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8" name="Freeform 157">
              <a:extLst>
                <a:ext uri="{FF2B5EF4-FFF2-40B4-BE49-F238E27FC236}">
                  <a16:creationId xmlns:a16="http://schemas.microsoft.com/office/drawing/2014/main" id="{ABE0B79D-4168-4B9B-B884-156CC10872E1}"/>
                </a:ext>
              </a:extLst>
            </p:cNvPr>
            <p:cNvSpPr>
              <a:spLocks/>
            </p:cNvSpPr>
            <p:nvPr/>
          </p:nvSpPr>
          <p:spPr bwMode="auto">
            <a:xfrm>
              <a:off x="1797018" y="3378020"/>
              <a:ext cx="405693" cy="212208"/>
            </a:xfrm>
            <a:custGeom>
              <a:avLst/>
              <a:gdLst>
                <a:gd name="T0" fmla="*/ 0 w 64"/>
                <a:gd name="T1" fmla="*/ 0 h 33"/>
                <a:gd name="T2" fmla="*/ 64 w 64"/>
                <a:gd name="T3" fmla="*/ 0 h 33"/>
                <a:gd name="T4" fmla="*/ 64 w 64"/>
                <a:gd name="T5" fmla="*/ 33 h 33"/>
                <a:gd name="T6" fmla="*/ 6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cubicBezTo>
                    <a:pt x="64" y="0"/>
                    <a:pt x="64" y="0"/>
                    <a:pt x="64" y="0"/>
                  </a:cubicBezTo>
                  <a:cubicBezTo>
                    <a:pt x="64" y="33"/>
                    <a:pt x="64" y="33"/>
                    <a:pt x="64" y="33"/>
                  </a:cubicBezTo>
                  <a:cubicBezTo>
                    <a:pt x="6" y="33"/>
                    <a:pt x="6" y="33"/>
                    <a:pt x="6" y="33"/>
                  </a:cubicBezTo>
                  <a:cubicBezTo>
                    <a:pt x="2" y="22"/>
                    <a:pt x="0" y="11"/>
                    <a:pt x="0" y="0"/>
                  </a:cubicBezTo>
                  <a:close/>
                </a:path>
              </a:pathLst>
            </a:cu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49" name="Freeform 158">
              <a:extLst>
                <a:ext uri="{FF2B5EF4-FFF2-40B4-BE49-F238E27FC236}">
                  <a16:creationId xmlns:a16="http://schemas.microsoft.com/office/drawing/2014/main" id="{0304228F-4C30-4A3B-BF27-06F6A29F1F4B}"/>
                </a:ext>
              </a:extLst>
            </p:cNvPr>
            <p:cNvSpPr>
              <a:spLocks/>
            </p:cNvSpPr>
            <p:nvPr/>
          </p:nvSpPr>
          <p:spPr bwMode="auto">
            <a:xfrm>
              <a:off x="2121571" y="2828778"/>
              <a:ext cx="81139" cy="31208"/>
            </a:xfrm>
            <a:custGeom>
              <a:avLst/>
              <a:gdLst>
                <a:gd name="T0" fmla="*/ 0 w 13"/>
                <a:gd name="T1" fmla="*/ 5 h 5"/>
                <a:gd name="T2" fmla="*/ 13 w 13"/>
                <a:gd name="T3" fmla="*/ 5 h 5"/>
                <a:gd name="T4" fmla="*/ 13 w 13"/>
                <a:gd name="T5" fmla="*/ 0 h 5"/>
                <a:gd name="T6" fmla="*/ 0 w 13"/>
                <a:gd name="T7" fmla="*/ 5 h 5"/>
              </a:gdLst>
              <a:ahLst/>
              <a:cxnLst>
                <a:cxn ang="0">
                  <a:pos x="T0" y="T1"/>
                </a:cxn>
                <a:cxn ang="0">
                  <a:pos x="T2" y="T3"/>
                </a:cxn>
                <a:cxn ang="0">
                  <a:pos x="T4" y="T5"/>
                </a:cxn>
                <a:cxn ang="0">
                  <a:pos x="T6" y="T7"/>
                </a:cxn>
              </a:cxnLst>
              <a:rect l="0" t="0" r="r" b="b"/>
              <a:pathLst>
                <a:path w="13" h="5">
                  <a:moveTo>
                    <a:pt x="0" y="5"/>
                  </a:moveTo>
                  <a:cubicBezTo>
                    <a:pt x="13" y="5"/>
                    <a:pt x="13" y="5"/>
                    <a:pt x="13" y="5"/>
                  </a:cubicBezTo>
                  <a:cubicBezTo>
                    <a:pt x="13" y="0"/>
                    <a:pt x="13" y="0"/>
                    <a:pt x="13" y="0"/>
                  </a:cubicBezTo>
                  <a:cubicBezTo>
                    <a:pt x="8" y="1"/>
                    <a:pt x="4" y="3"/>
                    <a:pt x="0" y="5"/>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0" name="Freeform 159">
              <a:extLst>
                <a:ext uri="{FF2B5EF4-FFF2-40B4-BE49-F238E27FC236}">
                  <a16:creationId xmlns:a16="http://schemas.microsoft.com/office/drawing/2014/main" id="{9595A30B-C124-4419-8647-D53416BE0B09}"/>
                </a:ext>
              </a:extLst>
            </p:cNvPr>
            <p:cNvSpPr>
              <a:spLocks/>
            </p:cNvSpPr>
            <p:nvPr/>
          </p:nvSpPr>
          <p:spPr bwMode="auto">
            <a:xfrm>
              <a:off x="2009225" y="2897435"/>
              <a:ext cx="193485" cy="31208"/>
            </a:xfrm>
            <a:custGeom>
              <a:avLst/>
              <a:gdLst>
                <a:gd name="T0" fmla="*/ 0 w 31"/>
                <a:gd name="T1" fmla="*/ 5 h 5"/>
                <a:gd name="T2" fmla="*/ 31 w 31"/>
                <a:gd name="T3" fmla="*/ 5 h 5"/>
                <a:gd name="T4" fmla="*/ 31 w 31"/>
                <a:gd name="T5" fmla="*/ 0 h 5"/>
                <a:gd name="T6" fmla="*/ 7 w 31"/>
                <a:gd name="T7" fmla="*/ 0 h 5"/>
                <a:gd name="T8" fmla="*/ 0 w 31"/>
                <a:gd name="T9" fmla="*/ 5 h 5"/>
              </a:gdLst>
              <a:ahLst/>
              <a:cxnLst>
                <a:cxn ang="0">
                  <a:pos x="T0" y="T1"/>
                </a:cxn>
                <a:cxn ang="0">
                  <a:pos x="T2" y="T3"/>
                </a:cxn>
                <a:cxn ang="0">
                  <a:pos x="T4" y="T5"/>
                </a:cxn>
                <a:cxn ang="0">
                  <a:pos x="T6" y="T7"/>
                </a:cxn>
                <a:cxn ang="0">
                  <a:pos x="T8" y="T9"/>
                </a:cxn>
              </a:cxnLst>
              <a:rect l="0" t="0" r="r" b="b"/>
              <a:pathLst>
                <a:path w="31" h="5">
                  <a:moveTo>
                    <a:pt x="0" y="5"/>
                  </a:moveTo>
                  <a:cubicBezTo>
                    <a:pt x="31" y="5"/>
                    <a:pt x="31" y="5"/>
                    <a:pt x="31" y="5"/>
                  </a:cubicBezTo>
                  <a:cubicBezTo>
                    <a:pt x="31" y="0"/>
                    <a:pt x="31" y="0"/>
                    <a:pt x="31" y="0"/>
                  </a:cubicBezTo>
                  <a:cubicBezTo>
                    <a:pt x="7" y="0"/>
                    <a:pt x="7" y="0"/>
                    <a:pt x="7" y="0"/>
                  </a:cubicBezTo>
                  <a:cubicBezTo>
                    <a:pt x="5" y="2"/>
                    <a:pt x="3" y="3"/>
                    <a:pt x="0" y="5"/>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1" name="Freeform 160">
              <a:extLst>
                <a:ext uri="{FF2B5EF4-FFF2-40B4-BE49-F238E27FC236}">
                  <a16:creationId xmlns:a16="http://schemas.microsoft.com/office/drawing/2014/main" id="{474D1130-3777-4945-B56B-0E7D13C161A0}"/>
                </a:ext>
              </a:extLst>
            </p:cNvPr>
            <p:cNvSpPr>
              <a:spLocks/>
            </p:cNvSpPr>
            <p:nvPr/>
          </p:nvSpPr>
          <p:spPr bwMode="auto">
            <a:xfrm>
              <a:off x="1940571" y="2966088"/>
              <a:ext cx="262139" cy="37449"/>
            </a:xfrm>
            <a:custGeom>
              <a:avLst/>
              <a:gdLst>
                <a:gd name="T0" fmla="*/ 0 w 42"/>
                <a:gd name="T1" fmla="*/ 5 h 5"/>
                <a:gd name="T2" fmla="*/ 42 w 42"/>
                <a:gd name="T3" fmla="*/ 5 h 5"/>
                <a:gd name="T4" fmla="*/ 42 w 42"/>
                <a:gd name="T5" fmla="*/ 0 h 5"/>
                <a:gd name="T6" fmla="*/ 5 w 42"/>
                <a:gd name="T7" fmla="*/ 0 h 5"/>
                <a:gd name="T8" fmla="*/ 0 w 42"/>
                <a:gd name="T9" fmla="*/ 5 h 5"/>
              </a:gdLst>
              <a:ahLst/>
              <a:cxnLst>
                <a:cxn ang="0">
                  <a:pos x="T0" y="T1"/>
                </a:cxn>
                <a:cxn ang="0">
                  <a:pos x="T2" y="T3"/>
                </a:cxn>
                <a:cxn ang="0">
                  <a:pos x="T4" y="T5"/>
                </a:cxn>
                <a:cxn ang="0">
                  <a:pos x="T6" y="T7"/>
                </a:cxn>
                <a:cxn ang="0">
                  <a:pos x="T8" y="T9"/>
                </a:cxn>
              </a:cxnLst>
              <a:rect l="0" t="0" r="r" b="b"/>
              <a:pathLst>
                <a:path w="42" h="5">
                  <a:moveTo>
                    <a:pt x="0" y="5"/>
                  </a:moveTo>
                  <a:cubicBezTo>
                    <a:pt x="42" y="5"/>
                    <a:pt x="42" y="5"/>
                    <a:pt x="42" y="5"/>
                  </a:cubicBezTo>
                  <a:cubicBezTo>
                    <a:pt x="42" y="0"/>
                    <a:pt x="42" y="0"/>
                    <a:pt x="42" y="0"/>
                  </a:cubicBezTo>
                  <a:cubicBezTo>
                    <a:pt x="5" y="0"/>
                    <a:pt x="5" y="0"/>
                    <a:pt x="5" y="0"/>
                  </a:cubicBezTo>
                  <a:cubicBezTo>
                    <a:pt x="3" y="2"/>
                    <a:pt x="1" y="3"/>
                    <a:pt x="0" y="5"/>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2" name="Freeform 161">
              <a:extLst>
                <a:ext uri="{FF2B5EF4-FFF2-40B4-BE49-F238E27FC236}">
                  <a16:creationId xmlns:a16="http://schemas.microsoft.com/office/drawing/2014/main" id="{69327FB2-B8FA-4566-8CCF-87FF6DCEDD8E}"/>
                </a:ext>
              </a:extLst>
            </p:cNvPr>
            <p:cNvSpPr>
              <a:spLocks/>
            </p:cNvSpPr>
            <p:nvPr/>
          </p:nvSpPr>
          <p:spPr bwMode="auto">
            <a:xfrm>
              <a:off x="1884398" y="3040986"/>
              <a:ext cx="49931" cy="31208"/>
            </a:xfrm>
            <a:custGeom>
              <a:avLst/>
              <a:gdLst>
                <a:gd name="T0" fmla="*/ 0 w 7"/>
                <a:gd name="T1" fmla="*/ 5 h 5"/>
                <a:gd name="T2" fmla="*/ 7 w 7"/>
                <a:gd name="T3" fmla="*/ 5 h 5"/>
                <a:gd name="T4" fmla="*/ 7 w 7"/>
                <a:gd name="T5" fmla="*/ 0 h 5"/>
                <a:gd name="T6" fmla="*/ 3 w 7"/>
                <a:gd name="T7" fmla="*/ 0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cubicBezTo>
                    <a:pt x="7" y="5"/>
                    <a:pt x="7" y="5"/>
                    <a:pt x="7" y="5"/>
                  </a:cubicBezTo>
                  <a:cubicBezTo>
                    <a:pt x="7" y="0"/>
                    <a:pt x="7" y="0"/>
                    <a:pt x="7" y="0"/>
                  </a:cubicBezTo>
                  <a:cubicBezTo>
                    <a:pt x="3" y="0"/>
                    <a:pt x="3" y="0"/>
                    <a:pt x="3" y="0"/>
                  </a:cubicBezTo>
                  <a:cubicBezTo>
                    <a:pt x="2" y="2"/>
                    <a:pt x="1" y="3"/>
                    <a:pt x="0" y="5"/>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3" name="Freeform 162">
              <a:extLst>
                <a:ext uri="{FF2B5EF4-FFF2-40B4-BE49-F238E27FC236}">
                  <a16:creationId xmlns:a16="http://schemas.microsoft.com/office/drawing/2014/main" id="{7698220C-EF79-496C-8732-3449EDAB9692}"/>
                </a:ext>
              </a:extLst>
            </p:cNvPr>
            <p:cNvSpPr>
              <a:spLocks/>
            </p:cNvSpPr>
            <p:nvPr/>
          </p:nvSpPr>
          <p:spPr bwMode="auto">
            <a:xfrm>
              <a:off x="1846949" y="3109643"/>
              <a:ext cx="355761" cy="31208"/>
            </a:xfrm>
            <a:custGeom>
              <a:avLst/>
              <a:gdLst>
                <a:gd name="T0" fmla="*/ 0 w 56"/>
                <a:gd name="T1" fmla="*/ 5 h 5"/>
                <a:gd name="T2" fmla="*/ 56 w 56"/>
                <a:gd name="T3" fmla="*/ 5 h 5"/>
                <a:gd name="T4" fmla="*/ 56 w 56"/>
                <a:gd name="T5" fmla="*/ 0 h 5"/>
                <a:gd name="T6" fmla="*/ 2 w 56"/>
                <a:gd name="T7" fmla="*/ 0 h 5"/>
                <a:gd name="T8" fmla="*/ 0 w 56"/>
                <a:gd name="T9" fmla="*/ 5 h 5"/>
              </a:gdLst>
              <a:ahLst/>
              <a:cxnLst>
                <a:cxn ang="0">
                  <a:pos x="T0" y="T1"/>
                </a:cxn>
                <a:cxn ang="0">
                  <a:pos x="T2" y="T3"/>
                </a:cxn>
                <a:cxn ang="0">
                  <a:pos x="T4" y="T5"/>
                </a:cxn>
                <a:cxn ang="0">
                  <a:pos x="T6" y="T7"/>
                </a:cxn>
                <a:cxn ang="0">
                  <a:pos x="T8" y="T9"/>
                </a:cxn>
              </a:cxnLst>
              <a:rect l="0" t="0" r="r" b="b"/>
              <a:pathLst>
                <a:path w="56" h="5">
                  <a:moveTo>
                    <a:pt x="0" y="5"/>
                  </a:moveTo>
                  <a:cubicBezTo>
                    <a:pt x="56" y="5"/>
                    <a:pt x="56" y="5"/>
                    <a:pt x="56" y="5"/>
                  </a:cubicBezTo>
                  <a:cubicBezTo>
                    <a:pt x="56" y="0"/>
                    <a:pt x="56" y="0"/>
                    <a:pt x="56" y="0"/>
                  </a:cubicBezTo>
                  <a:cubicBezTo>
                    <a:pt x="2" y="0"/>
                    <a:pt x="2" y="0"/>
                    <a:pt x="2" y="0"/>
                  </a:cubicBezTo>
                  <a:cubicBezTo>
                    <a:pt x="1" y="2"/>
                    <a:pt x="0" y="4"/>
                    <a:pt x="0" y="5"/>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4" name="Freeform 163">
              <a:extLst>
                <a:ext uri="{FF2B5EF4-FFF2-40B4-BE49-F238E27FC236}">
                  <a16:creationId xmlns:a16="http://schemas.microsoft.com/office/drawing/2014/main" id="{3A42EE86-5D21-4C05-A67A-09D490D02196}"/>
                </a:ext>
              </a:extLst>
            </p:cNvPr>
            <p:cNvSpPr>
              <a:spLocks/>
            </p:cNvSpPr>
            <p:nvPr/>
          </p:nvSpPr>
          <p:spPr bwMode="auto">
            <a:xfrm>
              <a:off x="1815741" y="3178297"/>
              <a:ext cx="386967" cy="31208"/>
            </a:xfrm>
            <a:custGeom>
              <a:avLst/>
              <a:gdLst>
                <a:gd name="T0" fmla="*/ 0 w 61"/>
                <a:gd name="T1" fmla="*/ 5 h 5"/>
                <a:gd name="T2" fmla="*/ 61 w 61"/>
                <a:gd name="T3" fmla="*/ 5 h 5"/>
                <a:gd name="T4" fmla="*/ 61 w 61"/>
                <a:gd name="T5" fmla="*/ 0 h 5"/>
                <a:gd name="T6" fmla="*/ 2 w 61"/>
                <a:gd name="T7" fmla="*/ 0 h 5"/>
                <a:gd name="T8" fmla="*/ 0 w 61"/>
                <a:gd name="T9" fmla="*/ 5 h 5"/>
              </a:gdLst>
              <a:ahLst/>
              <a:cxnLst>
                <a:cxn ang="0">
                  <a:pos x="T0" y="T1"/>
                </a:cxn>
                <a:cxn ang="0">
                  <a:pos x="T2" y="T3"/>
                </a:cxn>
                <a:cxn ang="0">
                  <a:pos x="T4" y="T5"/>
                </a:cxn>
                <a:cxn ang="0">
                  <a:pos x="T6" y="T7"/>
                </a:cxn>
                <a:cxn ang="0">
                  <a:pos x="T8" y="T9"/>
                </a:cxn>
              </a:cxnLst>
              <a:rect l="0" t="0" r="r" b="b"/>
              <a:pathLst>
                <a:path w="61" h="5">
                  <a:moveTo>
                    <a:pt x="0" y="5"/>
                  </a:moveTo>
                  <a:cubicBezTo>
                    <a:pt x="61" y="5"/>
                    <a:pt x="61" y="5"/>
                    <a:pt x="61" y="5"/>
                  </a:cubicBezTo>
                  <a:cubicBezTo>
                    <a:pt x="61" y="0"/>
                    <a:pt x="61" y="0"/>
                    <a:pt x="61" y="0"/>
                  </a:cubicBezTo>
                  <a:cubicBezTo>
                    <a:pt x="2" y="0"/>
                    <a:pt x="2" y="0"/>
                    <a:pt x="2" y="0"/>
                  </a:cubicBezTo>
                  <a:cubicBezTo>
                    <a:pt x="2" y="2"/>
                    <a:pt x="1" y="4"/>
                    <a:pt x="0" y="5"/>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5" name="Freeform 164">
              <a:extLst>
                <a:ext uri="{FF2B5EF4-FFF2-40B4-BE49-F238E27FC236}">
                  <a16:creationId xmlns:a16="http://schemas.microsoft.com/office/drawing/2014/main" id="{9A82C6E1-B8F6-4CA3-9E40-F7960E23806A}"/>
                </a:ext>
              </a:extLst>
            </p:cNvPr>
            <p:cNvSpPr>
              <a:spLocks/>
            </p:cNvSpPr>
            <p:nvPr/>
          </p:nvSpPr>
          <p:spPr bwMode="auto">
            <a:xfrm>
              <a:off x="1803260" y="3246954"/>
              <a:ext cx="68657" cy="31208"/>
            </a:xfrm>
            <a:custGeom>
              <a:avLst/>
              <a:gdLst>
                <a:gd name="T0" fmla="*/ 0 w 11"/>
                <a:gd name="T1" fmla="*/ 5 h 5"/>
                <a:gd name="T2" fmla="*/ 11 w 11"/>
                <a:gd name="T3" fmla="*/ 5 h 5"/>
                <a:gd name="T4" fmla="*/ 11 w 11"/>
                <a:gd name="T5" fmla="*/ 0 h 5"/>
                <a:gd name="T6" fmla="*/ 1 w 11"/>
                <a:gd name="T7" fmla="*/ 0 h 5"/>
                <a:gd name="T8" fmla="*/ 0 w 11"/>
                <a:gd name="T9" fmla="*/ 5 h 5"/>
              </a:gdLst>
              <a:ahLst/>
              <a:cxnLst>
                <a:cxn ang="0">
                  <a:pos x="T0" y="T1"/>
                </a:cxn>
                <a:cxn ang="0">
                  <a:pos x="T2" y="T3"/>
                </a:cxn>
                <a:cxn ang="0">
                  <a:pos x="T4" y="T5"/>
                </a:cxn>
                <a:cxn ang="0">
                  <a:pos x="T6" y="T7"/>
                </a:cxn>
                <a:cxn ang="0">
                  <a:pos x="T8" y="T9"/>
                </a:cxn>
              </a:cxnLst>
              <a:rect l="0" t="0" r="r" b="b"/>
              <a:pathLst>
                <a:path w="11" h="5">
                  <a:moveTo>
                    <a:pt x="0" y="5"/>
                  </a:moveTo>
                  <a:cubicBezTo>
                    <a:pt x="11" y="5"/>
                    <a:pt x="11" y="5"/>
                    <a:pt x="11" y="5"/>
                  </a:cubicBezTo>
                  <a:cubicBezTo>
                    <a:pt x="11" y="0"/>
                    <a:pt x="11" y="0"/>
                    <a:pt x="11" y="0"/>
                  </a:cubicBezTo>
                  <a:cubicBezTo>
                    <a:pt x="1" y="0"/>
                    <a:pt x="1" y="0"/>
                    <a:pt x="1" y="0"/>
                  </a:cubicBezTo>
                  <a:cubicBezTo>
                    <a:pt x="1" y="2"/>
                    <a:pt x="0" y="4"/>
                    <a:pt x="0" y="5"/>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6" name="Freeform 165">
              <a:extLst>
                <a:ext uri="{FF2B5EF4-FFF2-40B4-BE49-F238E27FC236}">
                  <a16:creationId xmlns:a16="http://schemas.microsoft.com/office/drawing/2014/main" id="{6D39F071-4EE7-4826-8FBD-FAE2545DD4FC}"/>
                </a:ext>
              </a:extLst>
            </p:cNvPr>
            <p:cNvSpPr>
              <a:spLocks/>
            </p:cNvSpPr>
            <p:nvPr/>
          </p:nvSpPr>
          <p:spPr bwMode="auto">
            <a:xfrm>
              <a:off x="1853190" y="3633921"/>
              <a:ext cx="349519" cy="31208"/>
            </a:xfrm>
            <a:custGeom>
              <a:avLst/>
              <a:gdLst>
                <a:gd name="T0" fmla="*/ 3 w 55"/>
                <a:gd name="T1" fmla="*/ 5 h 5"/>
                <a:gd name="T2" fmla="*/ 55 w 55"/>
                <a:gd name="T3" fmla="*/ 5 h 5"/>
                <a:gd name="T4" fmla="*/ 55 w 55"/>
                <a:gd name="T5" fmla="*/ 0 h 5"/>
                <a:gd name="T6" fmla="*/ 0 w 55"/>
                <a:gd name="T7" fmla="*/ 0 h 5"/>
                <a:gd name="T8" fmla="*/ 3 w 55"/>
                <a:gd name="T9" fmla="*/ 5 h 5"/>
              </a:gdLst>
              <a:ahLst/>
              <a:cxnLst>
                <a:cxn ang="0">
                  <a:pos x="T0" y="T1"/>
                </a:cxn>
                <a:cxn ang="0">
                  <a:pos x="T2" y="T3"/>
                </a:cxn>
                <a:cxn ang="0">
                  <a:pos x="T4" y="T5"/>
                </a:cxn>
                <a:cxn ang="0">
                  <a:pos x="T6" y="T7"/>
                </a:cxn>
                <a:cxn ang="0">
                  <a:pos x="T8" y="T9"/>
                </a:cxn>
              </a:cxnLst>
              <a:rect l="0" t="0" r="r" b="b"/>
              <a:pathLst>
                <a:path w="55" h="5">
                  <a:moveTo>
                    <a:pt x="3" y="5"/>
                  </a:moveTo>
                  <a:cubicBezTo>
                    <a:pt x="55" y="5"/>
                    <a:pt x="55" y="5"/>
                    <a:pt x="55" y="5"/>
                  </a:cubicBezTo>
                  <a:cubicBezTo>
                    <a:pt x="55" y="0"/>
                    <a:pt x="55" y="0"/>
                    <a:pt x="55" y="0"/>
                  </a:cubicBezTo>
                  <a:cubicBezTo>
                    <a:pt x="0" y="0"/>
                    <a:pt x="0" y="0"/>
                    <a:pt x="0" y="0"/>
                  </a:cubicBezTo>
                  <a:cubicBezTo>
                    <a:pt x="1" y="2"/>
                    <a:pt x="2" y="3"/>
                    <a:pt x="3" y="5"/>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7" name="Freeform 166">
              <a:extLst>
                <a:ext uri="{FF2B5EF4-FFF2-40B4-BE49-F238E27FC236}">
                  <a16:creationId xmlns:a16="http://schemas.microsoft.com/office/drawing/2014/main" id="{DC3F47EB-AFFC-4DCC-B924-98D9C9E9BEB5}"/>
                </a:ext>
              </a:extLst>
            </p:cNvPr>
            <p:cNvSpPr>
              <a:spLocks/>
            </p:cNvSpPr>
            <p:nvPr/>
          </p:nvSpPr>
          <p:spPr bwMode="auto">
            <a:xfrm>
              <a:off x="1896879" y="3702575"/>
              <a:ext cx="305830" cy="31208"/>
            </a:xfrm>
            <a:custGeom>
              <a:avLst/>
              <a:gdLst>
                <a:gd name="T0" fmla="*/ 4 w 48"/>
                <a:gd name="T1" fmla="*/ 5 h 5"/>
                <a:gd name="T2" fmla="*/ 48 w 48"/>
                <a:gd name="T3" fmla="*/ 5 h 5"/>
                <a:gd name="T4" fmla="*/ 48 w 48"/>
                <a:gd name="T5" fmla="*/ 0 h 5"/>
                <a:gd name="T6" fmla="*/ 0 w 48"/>
                <a:gd name="T7" fmla="*/ 0 h 5"/>
                <a:gd name="T8" fmla="*/ 4 w 48"/>
                <a:gd name="T9" fmla="*/ 5 h 5"/>
              </a:gdLst>
              <a:ahLst/>
              <a:cxnLst>
                <a:cxn ang="0">
                  <a:pos x="T0" y="T1"/>
                </a:cxn>
                <a:cxn ang="0">
                  <a:pos x="T2" y="T3"/>
                </a:cxn>
                <a:cxn ang="0">
                  <a:pos x="T4" y="T5"/>
                </a:cxn>
                <a:cxn ang="0">
                  <a:pos x="T6" y="T7"/>
                </a:cxn>
                <a:cxn ang="0">
                  <a:pos x="T8" y="T9"/>
                </a:cxn>
              </a:cxnLst>
              <a:rect l="0" t="0" r="r" b="b"/>
              <a:pathLst>
                <a:path w="48" h="5">
                  <a:moveTo>
                    <a:pt x="4" y="5"/>
                  </a:moveTo>
                  <a:cubicBezTo>
                    <a:pt x="48" y="5"/>
                    <a:pt x="48" y="5"/>
                    <a:pt x="48" y="5"/>
                  </a:cubicBezTo>
                  <a:cubicBezTo>
                    <a:pt x="48" y="0"/>
                    <a:pt x="48" y="0"/>
                    <a:pt x="48" y="0"/>
                  </a:cubicBezTo>
                  <a:cubicBezTo>
                    <a:pt x="0" y="0"/>
                    <a:pt x="0" y="0"/>
                    <a:pt x="0" y="0"/>
                  </a:cubicBezTo>
                  <a:cubicBezTo>
                    <a:pt x="1" y="2"/>
                    <a:pt x="3" y="3"/>
                    <a:pt x="4" y="5"/>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8" name="Freeform 167">
              <a:extLst>
                <a:ext uri="{FF2B5EF4-FFF2-40B4-BE49-F238E27FC236}">
                  <a16:creationId xmlns:a16="http://schemas.microsoft.com/office/drawing/2014/main" id="{F38F4BC4-3611-40C4-875A-B28B21F657F4}"/>
                </a:ext>
              </a:extLst>
            </p:cNvPr>
            <p:cNvSpPr>
              <a:spLocks/>
            </p:cNvSpPr>
            <p:nvPr/>
          </p:nvSpPr>
          <p:spPr bwMode="auto">
            <a:xfrm>
              <a:off x="1959292" y="3771232"/>
              <a:ext cx="243416" cy="31208"/>
            </a:xfrm>
            <a:custGeom>
              <a:avLst/>
              <a:gdLst>
                <a:gd name="T0" fmla="*/ 6 w 39"/>
                <a:gd name="T1" fmla="*/ 5 h 5"/>
                <a:gd name="T2" fmla="*/ 39 w 39"/>
                <a:gd name="T3" fmla="*/ 5 h 5"/>
                <a:gd name="T4" fmla="*/ 39 w 39"/>
                <a:gd name="T5" fmla="*/ 0 h 5"/>
                <a:gd name="T6" fmla="*/ 0 w 39"/>
                <a:gd name="T7" fmla="*/ 0 h 5"/>
                <a:gd name="T8" fmla="*/ 6 w 39"/>
                <a:gd name="T9" fmla="*/ 5 h 5"/>
              </a:gdLst>
              <a:ahLst/>
              <a:cxnLst>
                <a:cxn ang="0">
                  <a:pos x="T0" y="T1"/>
                </a:cxn>
                <a:cxn ang="0">
                  <a:pos x="T2" y="T3"/>
                </a:cxn>
                <a:cxn ang="0">
                  <a:pos x="T4" y="T5"/>
                </a:cxn>
                <a:cxn ang="0">
                  <a:pos x="T6" y="T7"/>
                </a:cxn>
                <a:cxn ang="0">
                  <a:pos x="T8" y="T9"/>
                </a:cxn>
              </a:cxnLst>
              <a:rect l="0" t="0" r="r" b="b"/>
              <a:pathLst>
                <a:path w="39" h="5">
                  <a:moveTo>
                    <a:pt x="6" y="5"/>
                  </a:moveTo>
                  <a:cubicBezTo>
                    <a:pt x="39" y="5"/>
                    <a:pt x="39" y="5"/>
                    <a:pt x="39" y="5"/>
                  </a:cubicBezTo>
                  <a:cubicBezTo>
                    <a:pt x="39" y="0"/>
                    <a:pt x="39" y="0"/>
                    <a:pt x="39" y="0"/>
                  </a:cubicBezTo>
                  <a:cubicBezTo>
                    <a:pt x="0" y="0"/>
                    <a:pt x="0" y="0"/>
                    <a:pt x="0" y="0"/>
                  </a:cubicBezTo>
                  <a:cubicBezTo>
                    <a:pt x="2" y="2"/>
                    <a:pt x="4" y="4"/>
                    <a:pt x="6" y="5"/>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9" name="Freeform 168">
              <a:extLst>
                <a:ext uri="{FF2B5EF4-FFF2-40B4-BE49-F238E27FC236}">
                  <a16:creationId xmlns:a16="http://schemas.microsoft.com/office/drawing/2014/main" id="{A577E639-F6F3-4BE6-BABC-37A4EAEBD445}"/>
                </a:ext>
              </a:extLst>
            </p:cNvPr>
            <p:cNvSpPr>
              <a:spLocks/>
            </p:cNvSpPr>
            <p:nvPr/>
          </p:nvSpPr>
          <p:spPr bwMode="auto">
            <a:xfrm>
              <a:off x="2046673" y="3839885"/>
              <a:ext cx="156037" cy="31208"/>
            </a:xfrm>
            <a:custGeom>
              <a:avLst/>
              <a:gdLst>
                <a:gd name="T0" fmla="*/ 8 w 25"/>
                <a:gd name="T1" fmla="*/ 5 h 5"/>
                <a:gd name="T2" fmla="*/ 25 w 25"/>
                <a:gd name="T3" fmla="*/ 5 h 5"/>
                <a:gd name="T4" fmla="*/ 25 w 25"/>
                <a:gd name="T5" fmla="*/ 0 h 5"/>
                <a:gd name="T6" fmla="*/ 0 w 25"/>
                <a:gd name="T7" fmla="*/ 0 h 5"/>
                <a:gd name="T8" fmla="*/ 8 w 25"/>
                <a:gd name="T9" fmla="*/ 5 h 5"/>
              </a:gdLst>
              <a:ahLst/>
              <a:cxnLst>
                <a:cxn ang="0">
                  <a:pos x="T0" y="T1"/>
                </a:cxn>
                <a:cxn ang="0">
                  <a:pos x="T2" y="T3"/>
                </a:cxn>
                <a:cxn ang="0">
                  <a:pos x="T4" y="T5"/>
                </a:cxn>
                <a:cxn ang="0">
                  <a:pos x="T6" y="T7"/>
                </a:cxn>
                <a:cxn ang="0">
                  <a:pos x="T8" y="T9"/>
                </a:cxn>
              </a:cxnLst>
              <a:rect l="0" t="0" r="r" b="b"/>
              <a:pathLst>
                <a:path w="25" h="5">
                  <a:moveTo>
                    <a:pt x="8" y="5"/>
                  </a:moveTo>
                  <a:cubicBezTo>
                    <a:pt x="25" y="5"/>
                    <a:pt x="25" y="5"/>
                    <a:pt x="25" y="5"/>
                  </a:cubicBezTo>
                  <a:cubicBezTo>
                    <a:pt x="25" y="0"/>
                    <a:pt x="25" y="0"/>
                    <a:pt x="25" y="0"/>
                  </a:cubicBezTo>
                  <a:cubicBezTo>
                    <a:pt x="0" y="0"/>
                    <a:pt x="0" y="0"/>
                    <a:pt x="0" y="0"/>
                  </a:cubicBezTo>
                  <a:cubicBezTo>
                    <a:pt x="2" y="2"/>
                    <a:pt x="5" y="4"/>
                    <a:pt x="8" y="5"/>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0" name="Freeform 169">
              <a:extLst>
                <a:ext uri="{FF2B5EF4-FFF2-40B4-BE49-F238E27FC236}">
                  <a16:creationId xmlns:a16="http://schemas.microsoft.com/office/drawing/2014/main" id="{C4BCE091-CF4D-4EF1-9EC1-156D07DE0652}"/>
                </a:ext>
              </a:extLst>
            </p:cNvPr>
            <p:cNvSpPr>
              <a:spLocks/>
            </p:cNvSpPr>
            <p:nvPr/>
          </p:nvSpPr>
          <p:spPr bwMode="auto">
            <a:xfrm>
              <a:off x="2333777" y="2803811"/>
              <a:ext cx="318314" cy="1142178"/>
            </a:xfrm>
            <a:custGeom>
              <a:avLst/>
              <a:gdLst>
                <a:gd name="T0" fmla="*/ 50 w 50"/>
                <a:gd name="T1" fmla="*/ 13 h 181"/>
                <a:gd name="T2" fmla="*/ 50 w 50"/>
                <a:gd name="T3" fmla="*/ 168 h 181"/>
                <a:gd name="T4" fmla="*/ 0 w 50"/>
                <a:gd name="T5" fmla="*/ 180 h 181"/>
                <a:gd name="T6" fmla="*/ 0 w 50"/>
                <a:gd name="T7" fmla="*/ 0 h 181"/>
                <a:gd name="T8" fmla="*/ 50 w 50"/>
                <a:gd name="T9" fmla="*/ 13 h 181"/>
              </a:gdLst>
              <a:ahLst/>
              <a:cxnLst>
                <a:cxn ang="0">
                  <a:pos x="T0" y="T1"/>
                </a:cxn>
                <a:cxn ang="0">
                  <a:pos x="T2" y="T3"/>
                </a:cxn>
                <a:cxn ang="0">
                  <a:pos x="T4" y="T5"/>
                </a:cxn>
                <a:cxn ang="0">
                  <a:pos x="T6" y="T7"/>
                </a:cxn>
                <a:cxn ang="0">
                  <a:pos x="T8" y="T9"/>
                </a:cxn>
              </a:cxnLst>
              <a:rect l="0" t="0" r="r" b="b"/>
              <a:pathLst>
                <a:path w="50" h="181">
                  <a:moveTo>
                    <a:pt x="50" y="13"/>
                  </a:moveTo>
                  <a:cubicBezTo>
                    <a:pt x="50" y="168"/>
                    <a:pt x="50" y="168"/>
                    <a:pt x="50" y="168"/>
                  </a:cubicBezTo>
                  <a:cubicBezTo>
                    <a:pt x="35" y="177"/>
                    <a:pt x="17" y="181"/>
                    <a:pt x="0" y="180"/>
                  </a:cubicBezTo>
                  <a:cubicBezTo>
                    <a:pt x="0" y="0"/>
                    <a:pt x="0" y="0"/>
                    <a:pt x="0" y="0"/>
                  </a:cubicBezTo>
                  <a:cubicBezTo>
                    <a:pt x="17" y="0"/>
                    <a:pt x="35" y="4"/>
                    <a:pt x="50" y="13"/>
                  </a:cubicBezTo>
                  <a:close/>
                </a:path>
              </a:pathLst>
            </a:cu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1" name="Freeform 170">
              <a:extLst>
                <a:ext uri="{FF2B5EF4-FFF2-40B4-BE49-F238E27FC236}">
                  <a16:creationId xmlns:a16="http://schemas.microsoft.com/office/drawing/2014/main" id="{FE69D34C-8A6A-434B-A7F3-A26ABD69F802}"/>
                </a:ext>
              </a:extLst>
            </p:cNvPr>
            <p:cNvSpPr>
              <a:spLocks/>
            </p:cNvSpPr>
            <p:nvPr/>
          </p:nvSpPr>
          <p:spPr bwMode="auto">
            <a:xfrm>
              <a:off x="2702021" y="3103399"/>
              <a:ext cx="287104" cy="724001"/>
            </a:xfrm>
            <a:custGeom>
              <a:avLst/>
              <a:gdLst>
                <a:gd name="T0" fmla="*/ 0 w 45"/>
                <a:gd name="T1" fmla="*/ 0 h 115"/>
                <a:gd name="T2" fmla="*/ 25 w 45"/>
                <a:gd name="T3" fmla="*/ 0 h 115"/>
                <a:gd name="T4" fmla="*/ 7 w 45"/>
                <a:gd name="T5" fmla="*/ 110 h 115"/>
                <a:gd name="T6" fmla="*/ 0 w 45"/>
                <a:gd name="T7" fmla="*/ 115 h 115"/>
                <a:gd name="T8" fmla="*/ 0 w 45"/>
                <a:gd name="T9" fmla="*/ 0 h 115"/>
              </a:gdLst>
              <a:ahLst/>
              <a:cxnLst>
                <a:cxn ang="0">
                  <a:pos x="T0" y="T1"/>
                </a:cxn>
                <a:cxn ang="0">
                  <a:pos x="T2" y="T3"/>
                </a:cxn>
                <a:cxn ang="0">
                  <a:pos x="T4" y="T5"/>
                </a:cxn>
                <a:cxn ang="0">
                  <a:pos x="T6" y="T7"/>
                </a:cxn>
                <a:cxn ang="0">
                  <a:pos x="T8" y="T9"/>
                </a:cxn>
              </a:cxnLst>
              <a:rect l="0" t="0" r="r" b="b"/>
              <a:pathLst>
                <a:path w="45" h="115">
                  <a:moveTo>
                    <a:pt x="0" y="0"/>
                  </a:moveTo>
                  <a:cubicBezTo>
                    <a:pt x="25" y="0"/>
                    <a:pt x="25" y="0"/>
                    <a:pt x="25" y="0"/>
                  </a:cubicBezTo>
                  <a:cubicBezTo>
                    <a:pt x="45" y="36"/>
                    <a:pt x="38" y="81"/>
                    <a:pt x="7" y="110"/>
                  </a:cubicBezTo>
                  <a:cubicBezTo>
                    <a:pt x="5" y="112"/>
                    <a:pt x="2" y="114"/>
                    <a:pt x="0" y="115"/>
                  </a:cubicBezTo>
                  <a:lnTo>
                    <a:pt x="0" y="0"/>
                  </a:lnTo>
                  <a:close/>
                </a:path>
              </a:pathLst>
            </a:cu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2" name="Freeform 171">
              <a:extLst>
                <a:ext uri="{FF2B5EF4-FFF2-40B4-BE49-F238E27FC236}">
                  <a16:creationId xmlns:a16="http://schemas.microsoft.com/office/drawing/2014/main" id="{4248FCC6-B705-4308-BBB7-79131C3978EC}"/>
                </a:ext>
              </a:extLst>
            </p:cNvPr>
            <p:cNvSpPr>
              <a:spLocks/>
            </p:cNvSpPr>
            <p:nvPr/>
          </p:nvSpPr>
          <p:spPr bwMode="auto">
            <a:xfrm>
              <a:off x="1466225" y="3677608"/>
              <a:ext cx="549242" cy="524278"/>
            </a:xfrm>
            <a:custGeom>
              <a:avLst/>
              <a:gdLst>
                <a:gd name="T0" fmla="*/ 18 w 88"/>
                <a:gd name="T1" fmla="*/ 84 h 84"/>
                <a:gd name="T2" fmla="*/ 0 w 88"/>
                <a:gd name="T3" fmla="*/ 65 h 84"/>
                <a:gd name="T4" fmla="*/ 71 w 88"/>
                <a:gd name="T5" fmla="*/ 0 h 84"/>
                <a:gd name="T6" fmla="*/ 88 w 88"/>
                <a:gd name="T7" fmla="*/ 20 h 84"/>
                <a:gd name="T8" fmla="*/ 18 w 88"/>
                <a:gd name="T9" fmla="*/ 84 h 84"/>
              </a:gdLst>
              <a:ahLst/>
              <a:cxnLst>
                <a:cxn ang="0">
                  <a:pos x="T0" y="T1"/>
                </a:cxn>
                <a:cxn ang="0">
                  <a:pos x="T2" y="T3"/>
                </a:cxn>
                <a:cxn ang="0">
                  <a:pos x="T4" y="T5"/>
                </a:cxn>
                <a:cxn ang="0">
                  <a:pos x="T6" y="T7"/>
                </a:cxn>
                <a:cxn ang="0">
                  <a:pos x="T8" y="T9"/>
                </a:cxn>
              </a:cxnLst>
              <a:rect l="0" t="0" r="r" b="b"/>
              <a:pathLst>
                <a:path w="88" h="84">
                  <a:moveTo>
                    <a:pt x="18" y="84"/>
                  </a:moveTo>
                  <a:lnTo>
                    <a:pt x="0" y="65"/>
                  </a:lnTo>
                  <a:lnTo>
                    <a:pt x="71" y="0"/>
                  </a:lnTo>
                  <a:lnTo>
                    <a:pt x="88" y="20"/>
                  </a:lnTo>
                  <a:lnTo>
                    <a:pt x="18" y="84"/>
                  </a:lnTo>
                  <a:close/>
                </a:path>
              </a:pathLst>
            </a:custGeom>
            <a:solidFill>
              <a:schemeClr val="accent4"/>
            </a:solidFill>
            <a:ln>
              <a:noFill/>
            </a:ln>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3" name="Freeform 172">
              <a:extLst>
                <a:ext uri="{FF2B5EF4-FFF2-40B4-BE49-F238E27FC236}">
                  <a16:creationId xmlns:a16="http://schemas.microsoft.com/office/drawing/2014/main" id="{0CD32479-D039-4036-97D3-F94EE4AF4E25}"/>
                </a:ext>
              </a:extLst>
            </p:cNvPr>
            <p:cNvSpPr>
              <a:spLocks/>
            </p:cNvSpPr>
            <p:nvPr/>
          </p:nvSpPr>
          <p:spPr bwMode="auto">
            <a:xfrm>
              <a:off x="1160394" y="3808681"/>
              <a:ext cx="705279" cy="674071"/>
            </a:xfrm>
            <a:custGeom>
              <a:avLst/>
              <a:gdLst>
                <a:gd name="T0" fmla="*/ 38 w 112"/>
                <a:gd name="T1" fmla="*/ 98 h 106"/>
                <a:gd name="T2" fmla="*/ 8 w 112"/>
                <a:gd name="T3" fmla="*/ 97 h 106"/>
                <a:gd name="T4" fmla="*/ 9 w 112"/>
                <a:gd name="T5" fmla="*/ 67 h 106"/>
                <a:gd name="T6" fmla="*/ 75 w 112"/>
                <a:gd name="T7" fmla="*/ 7 h 106"/>
                <a:gd name="T8" fmla="*/ 105 w 112"/>
                <a:gd name="T9" fmla="*/ 9 h 106"/>
                <a:gd name="T10" fmla="*/ 103 w 112"/>
                <a:gd name="T11" fmla="*/ 38 h 106"/>
                <a:gd name="T12" fmla="*/ 38 w 112"/>
                <a:gd name="T13" fmla="*/ 98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38" y="98"/>
                  </a:moveTo>
                  <a:cubicBezTo>
                    <a:pt x="29" y="106"/>
                    <a:pt x="16" y="105"/>
                    <a:pt x="8" y="97"/>
                  </a:cubicBezTo>
                  <a:cubicBezTo>
                    <a:pt x="0" y="88"/>
                    <a:pt x="1" y="75"/>
                    <a:pt x="9" y="67"/>
                  </a:cubicBezTo>
                  <a:cubicBezTo>
                    <a:pt x="75" y="7"/>
                    <a:pt x="75" y="7"/>
                    <a:pt x="75" y="7"/>
                  </a:cubicBezTo>
                  <a:cubicBezTo>
                    <a:pt x="84" y="0"/>
                    <a:pt x="97" y="0"/>
                    <a:pt x="105" y="9"/>
                  </a:cubicBezTo>
                  <a:cubicBezTo>
                    <a:pt x="112" y="17"/>
                    <a:pt x="112" y="31"/>
                    <a:pt x="103" y="38"/>
                  </a:cubicBezTo>
                  <a:lnTo>
                    <a:pt x="38" y="98"/>
                  </a:ln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4" name="Freeform 173">
              <a:extLst>
                <a:ext uri="{FF2B5EF4-FFF2-40B4-BE49-F238E27FC236}">
                  <a16:creationId xmlns:a16="http://schemas.microsoft.com/office/drawing/2014/main" id="{D5EBC566-0316-438C-9DEC-EC2DAAAF966F}"/>
                </a:ext>
              </a:extLst>
            </p:cNvPr>
            <p:cNvSpPr>
              <a:spLocks noEditPoints="1"/>
            </p:cNvSpPr>
            <p:nvPr/>
          </p:nvSpPr>
          <p:spPr bwMode="auto">
            <a:xfrm>
              <a:off x="1684671" y="2766363"/>
              <a:ext cx="1360625" cy="1223315"/>
            </a:xfrm>
            <a:custGeom>
              <a:avLst/>
              <a:gdLst>
                <a:gd name="T0" fmla="*/ 179 w 215"/>
                <a:gd name="T1" fmla="*/ 31 h 193"/>
                <a:gd name="T2" fmla="*/ 107 w 215"/>
                <a:gd name="T3" fmla="*/ 0 h 193"/>
                <a:gd name="T4" fmla="*/ 107 w 215"/>
                <a:gd name="T5" fmla="*/ 18 h 193"/>
                <a:gd name="T6" fmla="*/ 166 w 215"/>
                <a:gd name="T7" fmla="*/ 43 h 193"/>
                <a:gd name="T8" fmla="*/ 160 w 215"/>
                <a:gd name="T9" fmla="*/ 154 h 193"/>
                <a:gd name="T10" fmla="*/ 107 w 215"/>
                <a:gd name="T11" fmla="*/ 175 h 193"/>
                <a:gd name="T12" fmla="*/ 107 w 215"/>
                <a:gd name="T13" fmla="*/ 193 h 193"/>
                <a:gd name="T14" fmla="*/ 172 w 215"/>
                <a:gd name="T15" fmla="*/ 168 h 193"/>
                <a:gd name="T16" fmla="*/ 179 w 215"/>
                <a:gd name="T17" fmla="*/ 31 h 193"/>
                <a:gd name="T18" fmla="*/ 107 w 215"/>
                <a:gd name="T19" fmla="*/ 0 h 193"/>
                <a:gd name="T20" fmla="*/ 43 w 215"/>
                <a:gd name="T21" fmla="*/ 25 h 193"/>
                <a:gd name="T22" fmla="*/ 36 w 215"/>
                <a:gd name="T23" fmla="*/ 161 h 193"/>
                <a:gd name="T24" fmla="*/ 107 w 215"/>
                <a:gd name="T25" fmla="*/ 193 h 193"/>
                <a:gd name="T26" fmla="*/ 107 w 215"/>
                <a:gd name="T27" fmla="*/ 175 h 193"/>
                <a:gd name="T28" fmla="*/ 49 w 215"/>
                <a:gd name="T29" fmla="*/ 149 h 193"/>
                <a:gd name="T30" fmla="*/ 49 w 215"/>
                <a:gd name="T31" fmla="*/ 149 h 193"/>
                <a:gd name="T32" fmla="*/ 55 w 215"/>
                <a:gd name="T33" fmla="*/ 38 h 193"/>
                <a:gd name="T34" fmla="*/ 107 w 215"/>
                <a:gd name="T35" fmla="*/ 18 h 193"/>
                <a:gd name="T36" fmla="*/ 107 w 215"/>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93">
                  <a:moveTo>
                    <a:pt x="179" y="31"/>
                  </a:moveTo>
                  <a:cubicBezTo>
                    <a:pt x="160" y="10"/>
                    <a:pt x="134" y="0"/>
                    <a:pt x="107" y="0"/>
                  </a:cubicBezTo>
                  <a:cubicBezTo>
                    <a:pt x="107" y="18"/>
                    <a:pt x="107" y="18"/>
                    <a:pt x="107" y="18"/>
                  </a:cubicBezTo>
                  <a:cubicBezTo>
                    <a:pt x="129" y="18"/>
                    <a:pt x="150" y="26"/>
                    <a:pt x="166" y="43"/>
                  </a:cubicBezTo>
                  <a:cubicBezTo>
                    <a:pt x="195" y="75"/>
                    <a:pt x="192" y="125"/>
                    <a:pt x="160" y="154"/>
                  </a:cubicBezTo>
                  <a:cubicBezTo>
                    <a:pt x="145" y="168"/>
                    <a:pt x="126" y="175"/>
                    <a:pt x="107" y="175"/>
                  </a:cubicBezTo>
                  <a:cubicBezTo>
                    <a:pt x="107" y="193"/>
                    <a:pt x="107" y="193"/>
                    <a:pt x="107" y="193"/>
                  </a:cubicBezTo>
                  <a:cubicBezTo>
                    <a:pt x="131" y="193"/>
                    <a:pt x="154" y="184"/>
                    <a:pt x="172" y="168"/>
                  </a:cubicBezTo>
                  <a:cubicBezTo>
                    <a:pt x="212" y="132"/>
                    <a:pt x="215" y="71"/>
                    <a:pt x="179" y="31"/>
                  </a:cubicBezTo>
                  <a:close/>
                  <a:moveTo>
                    <a:pt x="107" y="0"/>
                  </a:moveTo>
                  <a:cubicBezTo>
                    <a:pt x="84" y="0"/>
                    <a:pt x="61" y="8"/>
                    <a:pt x="43" y="25"/>
                  </a:cubicBezTo>
                  <a:cubicBezTo>
                    <a:pt x="3" y="60"/>
                    <a:pt x="0" y="122"/>
                    <a:pt x="36" y="161"/>
                  </a:cubicBezTo>
                  <a:cubicBezTo>
                    <a:pt x="55" y="182"/>
                    <a:pt x="81" y="193"/>
                    <a:pt x="107" y="193"/>
                  </a:cubicBezTo>
                  <a:cubicBezTo>
                    <a:pt x="107" y="175"/>
                    <a:pt x="107" y="175"/>
                    <a:pt x="107" y="175"/>
                  </a:cubicBezTo>
                  <a:cubicBezTo>
                    <a:pt x="86" y="175"/>
                    <a:pt x="65" y="166"/>
                    <a:pt x="49" y="149"/>
                  </a:cubicBezTo>
                  <a:cubicBezTo>
                    <a:pt x="49" y="149"/>
                    <a:pt x="49" y="149"/>
                    <a:pt x="49" y="149"/>
                  </a:cubicBezTo>
                  <a:cubicBezTo>
                    <a:pt x="20" y="117"/>
                    <a:pt x="22" y="67"/>
                    <a:pt x="55" y="38"/>
                  </a:cubicBezTo>
                  <a:cubicBezTo>
                    <a:pt x="70" y="24"/>
                    <a:pt x="89" y="18"/>
                    <a:pt x="107" y="18"/>
                  </a:cubicBezTo>
                  <a:lnTo>
                    <a:pt x="107" y="0"/>
                  </a:ln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5" name="Freeform 174">
              <a:extLst>
                <a:ext uri="{FF2B5EF4-FFF2-40B4-BE49-F238E27FC236}">
                  <a16:creationId xmlns:a16="http://schemas.microsoft.com/office/drawing/2014/main" id="{A57A3400-13B5-447C-A2F8-FB7C9F34D550}"/>
                </a:ext>
              </a:extLst>
            </p:cNvPr>
            <p:cNvSpPr>
              <a:spLocks/>
            </p:cNvSpPr>
            <p:nvPr/>
          </p:nvSpPr>
          <p:spPr bwMode="auto">
            <a:xfrm>
              <a:off x="1715880" y="3796196"/>
              <a:ext cx="174759" cy="181003"/>
            </a:xfrm>
            <a:custGeom>
              <a:avLst/>
              <a:gdLst>
                <a:gd name="T0" fmla="*/ 12 w 28"/>
                <a:gd name="T1" fmla="*/ 1 h 28"/>
                <a:gd name="T2" fmla="*/ 27 w 28"/>
                <a:gd name="T3" fmla="*/ 12 h 28"/>
                <a:gd name="T4" fmla="*/ 16 w 28"/>
                <a:gd name="T5" fmla="*/ 27 h 28"/>
                <a:gd name="T6" fmla="*/ 1 w 28"/>
                <a:gd name="T7" fmla="*/ 16 h 28"/>
                <a:gd name="T8" fmla="*/ 12 w 28"/>
                <a:gd name="T9" fmla="*/ 1 h 28"/>
              </a:gdLst>
              <a:ahLst/>
              <a:cxnLst>
                <a:cxn ang="0">
                  <a:pos x="T0" y="T1"/>
                </a:cxn>
                <a:cxn ang="0">
                  <a:pos x="T2" y="T3"/>
                </a:cxn>
                <a:cxn ang="0">
                  <a:pos x="T4" y="T5"/>
                </a:cxn>
                <a:cxn ang="0">
                  <a:pos x="T6" y="T7"/>
                </a:cxn>
                <a:cxn ang="0">
                  <a:pos x="T8" y="T9"/>
                </a:cxn>
              </a:cxnLst>
              <a:rect l="0" t="0" r="r" b="b"/>
              <a:pathLst>
                <a:path w="28" h="28">
                  <a:moveTo>
                    <a:pt x="12" y="1"/>
                  </a:moveTo>
                  <a:cubicBezTo>
                    <a:pt x="19" y="0"/>
                    <a:pt x="26" y="5"/>
                    <a:pt x="27" y="12"/>
                  </a:cubicBezTo>
                  <a:cubicBezTo>
                    <a:pt x="28" y="19"/>
                    <a:pt x="23" y="26"/>
                    <a:pt x="16" y="27"/>
                  </a:cubicBezTo>
                  <a:cubicBezTo>
                    <a:pt x="8" y="28"/>
                    <a:pt x="2" y="23"/>
                    <a:pt x="1" y="16"/>
                  </a:cubicBezTo>
                  <a:cubicBezTo>
                    <a:pt x="0" y="9"/>
                    <a:pt x="5" y="2"/>
                    <a:pt x="12" y="1"/>
                  </a:cubicBezTo>
                  <a:close/>
                </a:path>
              </a:pathLst>
            </a:custGeom>
            <a:solidFill>
              <a:schemeClr val="accent4"/>
            </a:solidFill>
            <a:ln>
              <a:noFill/>
            </a:ln>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6" name="Freeform 175">
              <a:extLst>
                <a:ext uri="{FF2B5EF4-FFF2-40B4-BE49-F238E27FC236}">
                  <a16:creationId xmlns:a16="http://schemas.microsoft.com/office/drawing/2014/main" id="{E9CC1115-D897-4B74-B742-C82C99F23721}"/>
                </a:ext>
              </a:extLst>
            </p:cNvPr>
            <p:cNvSpPr>
              <a:spLocks/>
            </p:cNvSpPr>
            <p:nvPr/>
          </p:nvSpPr>
          <p:spPr bwMode="auto">
            <a:xfrm>
              <a:off x="667326" y="3970956"/>
              <a:ext cx="1048556" cy="505555"/>
            </a:xfrm>
            <a:custGeom>
              <a:avLst/>
              <a:gdLst>
                <a:gd name="T0" fmla="*/ 2 w 166"/>
                <a:gd name="T1" fmla="*/ 57 h 80"/>
                <a:gd name="T2" fmla="*/ 2 w 166"/>
                <a:gd name="T3" fmla="*/ 57 h 80"/>
                <a:gd name="T4" fmla="*/ 29 w 166"/>
                <a:gd name="T5" fmla="*/ 77 h 80"/>
                <a:gd name="T6" fmla="*/ 144 w 166"/>
                <a:gd name="T7" fmla="*/ 49 h 80"/>
                <a:gd name="T8" fmla="*/ 164 w 166"/>
                <a:gd name="T9" fmla="*/ 22 h 80"/>
                <a:gd name="T10" fmla="*/ 164 w 166"/>
                <a:gd name="T11" fmla="*/ 22 h 80"/>
                <a:gd name="T12" fmla="*/ 136 w 166"/>
                <a:gd name="T13" fmla="*/ 2 h 80"/>
                <a:gd name="T14" fmla="*/ 21 w 166"/>
                <a:gd name="T15" fmla="*/ 30 h 80"/>
                <a:gd name="T16" fmla="*/ 2 w 166"/>
                <a:gd name="T17" fmla="*/ 5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80">
                  <a:moveTo>
                    <a:pt x="2" y="57"/>
                  </a:moveTo>
                  <a:cubicBezTo>
                    <a:pt x="2" y="57"/>
                    <a:pt x="2" y="57"/>
                    <a:pt x="2" y="57"/>
                  </a:cubicBezTo>
                  <a:cubicBezTo>
                    <a:pt x="4" y="70"/>
                    <a:pt x="16" y="80"/>
                    <a:pt x="29" y="77"/>
                  </a:cubicBezTo>
                  <a:cubicBezTo>
                    <a:pt x="144" y="49"/>
                    <a:pt x="144" y="49"/>
                    <a:pt x="144" y="49"/>
                  </a:cubicBezTo>
                  <a:cubicBezTo>
                    <a:pt x="157" y="46"/>
                    <a:pt x="166" y="35"/>
                    <a:pt x="164" y="22"/>
                  </a:cubicBezTo>
                  <a:cubicBezTo>
                    <a:pt x="164" y="22"/>
                    <a:pt x="164" y="22"/>
                    <a:pt x="164" y="22"/>
                  </a:cubicBezTo>
                  <a:cubicBezTo>
                    <a:pt x="161" y="9"/>
                    <a:pt x="149" y="0"/>
                    <a:pt x="136" y="2"/>
                  </a:cubicBezTo>
                  <a:cubicBezTo>
                    <a:pt x="21" y="30"/>
                    <a:pt x="21" y="30"/>
                    <a:pt x="21" y="30"/>
                  </a:cubicBezTo>
                  <a:cubicBezTo>
                    <a:pt x="9" y="33"/>
                    <a:pt x="0" y="44"/>
                    <a:pt x="2" y="57"/>
                  </a:cubicBezTo>
                  <a:close/>
                </a:path>
              </a:pathLst>
            </a:custGeom>
            <a:solidFill>
              <a:srgbClr val="F4C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7" name="Freeform 176">
              <a:extLst>
                <a:ext uri="{FF2B5EF4-FFF2-40B4-BE49-F238E27FC236}">
                  <a16:creationId xmlns:a16="http://schemas.microsoft.com/office/drawing/2014/main" id="{5A76E90D-7E6D-4679-B397-651651DCB6A6}"/>
                </a:ext>
              </a:extLst>
            </p:cNvPr>
            <p:cNvSpPr>
              <a:spLocks/>
            </p:cNvSpPr>
            <p:nvPr/>
          </p:nvSpPr>
          <p:spPr bwMode="auto">
            <a:xfrm>
              <a:off x="1422533" y="3970956"/>
              <a:ext cx="330796" cy="287105"/>
            </a:xfrm>
            <a:custGeom>
              <a:avLst/>
              <a:gdLst>
                <a:gd name="T0" fmla="*/ 15 w 52"/>
                <a:gd name="T1" fmla="*/ 7 h 46"/>
                <a:gd name="T2" fmla="*/ 5 w 52"/>
                <a:gd name="T3" fmla="*/ 11 h 46"/>
                <a:gd name="T4" fmla="*/ 16 w 52"/>
                <a:gd name="T5" fmla="*/ 46 h 46"/>
                <a:gd name="T6" fmla="*/ 26 w 52"/>
                <a:gd name="T7" fmla="*/ 43 h 46"/>
                <a:gd name="T8" fmla="*/ 15 w 52"/>
                <a:gd name="T9" fmla="*/ 7 h 46"/>
              </a:gdLst>
              <a:ahLst/>
              <a:cxnLst>
                <a:cxn ang="0">
                  <a:pos x="T0" y="T1"/>
                </a:cxn>
                <a:cxn ang="0">
                  <a:pos x="T2" y="T3"/>
                </a:cxn>
                <a:cxn ang="0">
                  <a:pos x="T4" y="T5"/>
                </a:cxn>
                <a:cxn ang="0">
                  <a:pos x="T6" y="T7"/>
                </a:cxn>
                <a:cxn ang="0">
                  <a:pos x="T8" y="T9"/>
                </a:cxn>
              </a:cxnLst>
              <a:rect l="0" t="0" r="r" b="b"/>
              <a:pathLst>
                <a:path w="52" h="46">
                  <a:moveTo>
                    <a:pt x="15" y="7"/>
                  </a:moveTo>
                  <a:cubicBezTo>
                    <a:pt x="5" y="11"/>
                    <a:pt x="5" y="11"/>
                    <a:pt x="5" y="11"/>
                  </a:cubicBezTo>
                  <a:cubicBezTo>
                    <a:pt x="0" y="25"/>
                    <a:pt x="4" y="37"/>
                    <a:pt x="16" y="46"/>
                  </a:cubicBezTo>
                  <a:cubicBezTo>
                    <a:pt x="26" y="43"/>
                    <a:pt x="26" y="43"/>
                    <a:pt x="26" y="43"/>
                  </a:cubicBezTo>
                  <a:cubicBezTo>
                    <a:pt x="52" y="35"/>
                    <a:pt x="36" y="0"/>
                    <a:pt x="15" y="7"/>
                  </a:cubicBezTo>
                  <a:close/>
                </a:path>
              </a:pathLst>
            </a:custGeom>
            <a:solidFill>
              <a:srgbClr val="FEDF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8" name="Freeform 177">
              <a:extLst>
                <a:ext uri="{FF2B5EF4-FFF2-40B4-BE49-F238E27FC236}">
                  <a16:creationId xmlns:a16="http://schemas.microsoft.com/office/drawing/2014/main" id="{1CB92CC7-EC66-43C5-8A7B-736BDFED4026}"/>
                </a:ext>
              </a:extLst>
            </p:cNvPr>
            <p:cNvSpPr>
              <a:spLocks/>
            </p:cNvSpPr>
            <p:nvPr/>
          </p:nvSpPr>
          <p:spPr bwMode="auto">
            <a:xfrm>
              <a:off x="1840709" y="3958474"/>
              <a:ext cx="87380" cy="118588"/>
            </a:xfrm>
            <a:custGeom>
              <a:avLst/>
              <a:gdLst>
                <a:gd name="T0" fmla="*/ 13 w 13"/>
                <a:gd name="T1" fmla="*/ 19 h 19"/>
                <a:gd name="T2" fmla="*/ 8 w 13"/>
                <a:gd name="T3" fmla="*/ 7 h 19"/>
                <a:gd name="T4" fmla="*/ 2 w 13"/>
                <a:gd name="T5" fmla="*/ 0 h 19"/>
                <a:gd name="T6" fmla="*/ 0 w 13"/>
                <a:gd name="T7" fmla="*/ 10 h 19"/>
                <a:gd name="T8" fmla="*/ 1 w 13"/>
                <a:gd name="T9" fmla="*/ 11 h 19"/>
                <a:gd name="T10" fmla="*/ 13 w 13"/>
                <a:gd name="T11" fmla="*/ 19 h 19"/>
              </a:gdLst>
              <a:ahLst/>
              <a:cxnLst>
                <a:cxn ang="0">
                  <a:pos x="T0" y="T1"/>
                </a:cxn>
                <a:cxn ang="0">
                  <a:pos x="T2" y="T3"/>
                </a:cxn>
                <a:cxn ang="0">
                  <a:pos x="T4" y="T5"/>
                </a:cxn>
                <a:cxn ang="0">
                  <a:pos x="T6" y="T7"/>
                </a:cxn>
                <a:cxn ang="0">
                  <a:pos x="T8" y="T9"/>
                </a:cxn>
                <a:cxn ang="0">
                  <a:pos x="T10" y="T11"/>
                </a:cxn>
              </a:cxnLst>
              <a:rect l="0" t="0" r="r" b="b"/>
              <a:pathLst>
                <a:path w="13" h="19">
                  <a:moveTo>
                    <a:pt x="13" y="19"/>
                  </a:moveTo>
                  <a:cubicBezTo>
                    <a:pt x="13" y="15"/>
                    <a:pt x="11" y="10"/>
                    <a:pt x="8" y="7"/>
                  </a:cubicBezTo>
                  <a:cubicBezTo>
                    <a:pt x="2" y="0"/>
                    <a:pt x="2" y="0"/>
                    <a:pt x="2" y="0"/>
                  </a:cubicBezTo>
                  <a:cubicBezTo>
                    <a:pt x="2" y="3"/>
                    <a:pt x="1" y="7"/>
                    <a:pt x="0" y="10"/>
                  </a:cubicBezTo>
                  <a:cubicBezTo>
                    <a:pt x="1" y="11"/>
                    <a:pt x="1" y="11"/>
                    <a:pt x="1" y="11"/>
                  </a:cubicBezTo>
                  <a:cubicBezTo>
                    <a:pt x="5" y="16"/>
                    <a:pt x="9" y="18"/>
                    <a:pt x="13" y="19"/>
                  </a:cubicBezTo>
                  <a:close/>
                </a:path>
              </a:pathLst>
            </a:custGeom>
            <a:solidFill>
              <a:srgbClr val="FEDF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9" name="Freeform 178">
              <a:extLst>
                <a:ext uri="{FF2B5EF4-FFF2-40B4-BE49-F238E27FC236}">
                  <a16:creationId xmlns:a16="http://schemas.microsoft.com/office/drawing/2014/main" id="{45CDC647-12AD-480E-90E9-8563022E3DCC}"/>
                </a:ext>
              </a:extLst>
            </p:cNvPr>
            <p:cNvSpPr>
              <a:spLocks/>
            </p:cNvSpPr>
            <p:nvPr/>
          </p:nvSpPr>
          <p:spPr bwMode="auto">
            <a:xfrm>
              <a:off x="3669437" y="4027127"/>
              <a:ext cx="855074" cy="1204593"/>
            </a:xfrm>
            <a:custGeom>
              <a:avLst/>
              <a:gdLst>
                <a:gd name="T0" fmla="*/ 28 w 135"/>
                <a:gd name="T1" fmla="*/ 0 h 191"/>
                <a:gd name="T2" fmla="*/ 107 w 135"/>
                <a:gd name="T3" fmla="*/ 0 h 191"/>
                <a:gd name="T4" fmla="*/ 135 w 135"/>
                <a:gd name="T5" fmla="*/ 20 h 191"/>
                <a:gd name="T6" fmla="*/ 135 w 135"/>
                <a:gd name="T7" fmla="*/ 171 h 191"/>
                <a:gd name="T8" fmla="*/ 107 w 135"/>
                <a:gd name="T9" fmla="*/ 191 h 191"/>
                <a:gd name="T10" fmla="*/ 28 w 135"/>
                <a:gd name="T11" fmla="*/ 191 h 191"/>
                <a:gd name="T12" fmla="*/ 0 w 135"/>
                <a:gd name="T13" fmla="*/ 171 h 191"/>
                <a:gd name="T14" fmla="*/ 0 w 135"/>
                <a:gd name="T15" fmla="*/ 20 h 191"/>
                <a:gd name="T16" fmla="*/ 28 w 13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91">
                  <a:moveTo>
                    <a:pt x="28" y="0"/>
                  </a:moveTo>
                  <a:cubicBezTo>
                    <a:pt x="107" y="0"/>
                    <a:pt x="107" y="0"/>
                    <a:pt x="107" y="0"/>
                  </a:cubicBezTo>
                  <a:cubicBezTo>
                    <a:pt x="123" y="0"/>
                    <a:pt x="135" y="9"/>
                    <a:pt x="135" y="20"/>
                  </a:cubicBezTo>
                  <a:cubicBezTo>
                    <a:pt x="135" y="171"/>
                    <a:pt x="135" y="171"/>
                    <a:pt x="135" y="171"/>
                  </a:cubicBezTo>
                  <a:cubicBezTo>
                    <a:pt x="135" y="182"/>
                    <a:pt x="123" y="191"/>
                    <a:pt x="107" y="191"/>
                  </a:cubicBezTo>
                  <a:cubicBezTo>
                    <a:pt x="28" y="191"/>
                    <a:pt x="28" y="191"/>
                    <a:pt x="28" y="191"/>
                  </a:cubicBezTo>
                  <a:cubicBezTo>
                    <a:pt x="12" y="191"/>
                    <a:pt x="0" y="182"/>
                    <a:pt x="0" y="171"/>
                  </a:cubicBezTo>
                  <a:cubicBezTo>
                    <a:pt x="0" y="20"/>
                    <a:pt x="0" y="20"/>
                    <a:pt x="0" y="20"/>
                  </a:cubicBezTo>
                  <a:cubicBezTo>
                    <a:pt x="0" y="9"/>
                    <a:pt x="12" y="0"/>
                    <a:pt x="28" y="0"/>
                  </a:cubicBez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0" name="Freeform 179">
              <a:extLst>
                <a:ext uri="{FF2B5EF4-FFF2-40B4-BE49-F238E27FC236}">
                  <a16:creationId xmlns:a16="http://schemas.microsoft.com/office/drawing/2014/main" id="{79130DFE-9021-4070-90DA-E92C352313B5}"/>
                </a:ext>
              </a:extLst>
            </p:cNvPr>
            <p:cNvSpPr>
              <a:spLocks/>
            </p:cNvSpPr>
            <p:nvPr/>
          </p:nvSpPr>
          <p:spPr bwMode="auto">
            <a:xfrm>
              <a:off x="3719367" y="4145715"/>
              <a:ext cx="755210" cy="973658"/>
            </a:xfrm>
            <a:custGeom>
              <a:avLst/>
              <a:gdLst>
                <a:gd name="T0" fmla="*/ 0 w 119"/>
                <a:gd name="T1" fmla="*/ 0 h 154"/>
                <a:gd name="T2" fmla="*/ 119 w 119"/>
                <a:gd name="T3" fmla="*/ 0 h 154"/>
                <a:gd name="T4" fmla="*/ 119 w 119"/>
                <a:gd name="T5" fmla="*/ 1 h 154"/>
                <a:gd name="T6" fmla="*/ 119 w 119"/>
                <a:gd name="T7" fmla="*/ 154 h 154"/>
                <a:gd name="T8" fmla="*/ 119 w 119"/>
                <a:gd name="T9" fmla="*/ 154 h 154"/>
                <a:gd name="T10" fmla="*/ 0 w 119"/>
                <a:gd name="T11" fmla="*/ 154 h 154"/>
                <a:gd name="T12" fmla="*/ 0 w 119"/>
                <a:gd name="T13" fmla="*/ 154 h 154"/>
                <a:gd name="T14" fmla="*/ 0 w 119"/>
                <a:gd name="T15" fmla="*/ 1 h 154"/>
                <a:gd name="T16" fmla="*/ 0 w 119"/>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4">
                  <a:moveTo>
                    <a:pt x="0" y="0"/>
                  </a:moveTo>
                  <a:cubicBezTo>
                    <a:pt x="119" y="0"/>
                    <a:pt x="119" y="0"/>
                    <a:pt x="119" y="0"/>
                  </a:cubicBezTo>
                  <a:cubicBezTo>
                    <a:pt x="119" y="0"/>
                    <a:pt x="119" y="1"/>
                    <a:pt x="119" y="1"/>
                  </a:cubicBezTo>
                  <a:cubicBezTo>
                    <a:pt x="119" y="154"/>
                    <a:pt x="119" y="154"/>
                    <a:pt x="119" y="154"/>
                  </a:cubicBezTo>
                  <a:cubicBezTo>
                    <a:pt x="119" y="154"/>
                    <a:pt x="119" y="154"/>
                    <a:pt x="119" y="154"/>
                  </a:cubicBezTo>
                  <a:cubicBezTo>
                    <a:pt x="0" y="154"/>
                    <a:pt x="0" y="154"/>
                    <a:pt x="0" y="154"/>
                  </a:cubicBezTo>
                  <a:cubicBezTo>
                    <a:pt x="0" y="154"/>
                    <a:pt x="0" y="154"/>
                    <a:pt x="0" y="154"/>
                  </a:cubicBezTo>
                  <a:cubicBezTo>
                    <a:pt x="0" y="1"/>
                    <a:pt x="0" y="1"/>
                    <a:pt x="0" y="1"/>
                  </a:cubicBezTo>
                  <a:cubicBezTo>
                    <a:pt x="0" y="1"/>
                    <a:pt x="0" y="0"/>
                    <a:pt x="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1" name="Freeform 180">
              <a:extLst>
                <a:ext uri="{FF2B5EF4-FFF2-40B4-BE49-F238E27FC236}">
                  <a16:creationId xmlns:a16="http://schemas.microsoft.com/office/drawing/2014/main" id="{F4034236-5BED-4E3B-B7B8-2A6EE4047AAC}"/>
                </a:ext>
              </a:extLst>
            </p:cNvPr>
            <p:cNvSpPr>
              <a:spLocks/>
            </p:cNvSpPr>
            <p:nvPr/>
          </p:nvSpPr>
          <p:spPr bwMode="auto">
            <a:xfrm>
              <a:off x="3993988" y="4052093"/>
              <a:ext cx="205968" cy="18726"/>
            </a:xfrm>
            <a:custGeom>
              <a:avLst/>
              <a:gdLst>
                <a:gd name="T0" fmla="*/ 2 w 33"/>
                <a:gd name="T1" fmla="*/ 0 h 3"/>
                <a:gd name="T2" fmla="*/ 31 w 33"/>
                <a:gd name="T3" fmla="*/ 0 h 3"/>
                <a:gd name="T4" fmla="*/ 33 w 33"/>
                <a:gd name="T5" fmla="*/ 2 h 3"/>
                <a:gd name="T6" fmla="*/ 33 w 33"/>
                <a:gd name="T7" fmla="*/ 2 h 3"/>
                <a:gd name="T8" fmla="*/ 31 w 33"/>
                <a:gd name="T9" fmla="*/ 3 h 3"/>
                <a:gd name="T10" fmla="*/ 2 w 33"/>
                <a:gd name="T11" fmla="*/ 3 h 3"/>
                <a:gd name="T12" fmla="*/ 0 w 33"/>
                <a:gd name="T13" fmla="*/ 2 h 3"/>
                <a:gd name="T14" fmla="*/ 0 w 33"/>
                <a:gd name="T15" fmla="*/ 2 h 3"/>
                <a:gd name="T16" fmla="*/ 2 w 3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
                  <a:moveTo>
                    <a:pt x="2" y="0"/>
                  </a:moveTo>
                  <a:cubicBezTo>
                    <a:pt x="31" y="0"/>
                    <a:pt x="31" y="0"/>
                    <a:pt x="31" y="0"/>
                  </a:cubicBezTo>
                  <a:cubicBezTo>
                    <a:pt x="32" y="0"/>
                    <a:pt x="33" y="1"/>
                    <a:pt x="33" y="2"/>
                  </a:cubicBezTo>
                  <a:cubicBezTo>
                    <a:pt x="33" y="2"/>
                    <a:pt x="33" y="2"/>
                    <a:pt x="33" y="2"/>
                  </a:cubicBezTo>
                  <a:cubicBezTo>
                    <a:pt x="33" y="3"/>
                    <a:pt x="32" y="3"/>
                    <a:pt x="31" y="3"/>
                  </a:cubicBezTo>
                  <a:cubicBezTo>
                    <a:pt x="2" y="3"/>
                    <a:pt x="2" y="3"/>
                    <a:pt x="2" y="3"/>
                  </a:cubicBezTo>
                  <a:cubicBezTo>
                    <a:pt x="1" y="3"/>
                    <a:pt x="0" y="3"/>
                    <a:pt x="0" y="2"/>
                  </a:cubicBezTo>
                  <a:cubicBezTo>
                    <a:pt x="0" y="2"/>
                    <a:pt x="0" y="2"/>
                    <a:pt x="0" y="2"/>
                  </a:cubicBezTo>
                  <a:cubicBezTo>
                    <a:pt x="0" y="1"/>
                    <a:pt x="1" y="0"/>
                    <a:pt x="2" y="0"/>
                  </a:cubicBez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2" name="Oval 181">
              <a:extLst>
                <a:ext uri="{FF2B5EF4-FFF2-40B4-BE49-F238E27FC236}">
                  <a16:creationId xmlns:a16="http://schemas.microsoft.com/office/drawing/2014/main" id="{D01A7CE2-9D38-48A2-A058-82D217305C26}"/>
                </a:ext>
              </a:extLst>
            </p:cNvPr>
            <p:cNvSpPr>
              <a:spLocks noChangeArrowheads="1"/>
            </p:cNvSpPr>
            <p:nvPr/>
          </p:nvSpPr>
          <p:spPr bwMode="auto">
            <a:xfrm>
              <a:off x="4068886" y="5144339"/>
              <a:ext cx="62413" cy="62413"/>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3" name="Rectangle 182">
              <a:extLst>
                <a:ext uri="{FF2B5EF4-FFF2-40B4-BE49-F238E27FC236}">
                  <a16:creationId xmlns:a16="http://schemas.microsoft.com/office/drawing/2014/main" id="{F65CBDA8-2889-4854-B4DE-F803B2D2EE7D}"/>
                </a:ext>
              </a:extLst>
            </p:cNvPr>
            <p:cNvSpPr>
              <a:spLocks noChangeArrowheads="1"/>
            </p:cNvSpPr>
            <p:nvPr/>
          </p:nvSpPr>
          <p:spPr bwMode="auto">
            <a:xfrm>
              <a:off x="3806747" y="4969579"/>
              <a:ext cx="586691" cy="37449"/>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4" name="Rectangle 183">
              <a:extLst>
                <a:ext uri="{FF2B5EF4-FFF2-40B4-BE49-F238E27FC236}">
                  <a16:creationId xmlns:a16="http://schemas.microsoft.com/office/drawing/2014/main" id="{A4119F7B-7859-40A0-9023-230DB0768E4A}"/>
                </a:ext>
              </a:extLst>
            </p:cNvPr>
            <p:cNvSpPr>
              <a:spLocks noChangeArrowheads="1"/>
            </p:cNvSpPr>
            <p:nvPr/>
          </p:nvSpPr>
          <p:spPr bwMode="auto">
            <a:xfrm>
              <a:off x="3806746" y="4507716"/>
              <a:ext cx="106106" cy="461863"/>
            </a:xfrm>
            <a:prstGeom prst="rect">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5" name="Rectangle 184">
              <a:extLst>
                <a:ext uri="{FF2B5EF4-FFF2-40B4-BE49-F238E27FC236}">
                  <a16:creationId xmlns:a16="http://schemas.microsoft.com/office/drawing/2014/main" id="{144227F8-0461-4B9D-9099-95455B30908E}"/>
                </a:ext>
              </a:extLst>
            </p:cNvPr>
            <p:cNvSpPr>
              <a:spLocks noChangeArrowheads="1"/>
            </p:cNvSpPr>
            <p:nvPr/>
          </p:nvSpPr>
          <p:spPr bwMode="auto">
            <a:xfrm>
              <a:off x="3925334" y="4676234"/>
              <a:ext cx="106106" cy="293347"/>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6" name="Rectangle 185">
              <a:extLst>
                <a:ext uri="{FF2B5EF4-FFF2-40B4-BE49-F238E27FC236}">
                  <a16:creationId xmlns:a16="http://schemas.microsoft.com/office/drawing/2014/main" id="{D371D1B4-9283-428A-A324-7F4AA060A8D6}"/>
                </a:ext>
              </a:extLst>
            </p:cNvPr>
            <p:cNvSpPr>
              <a:spLocks noChangeArrowheads="1"/>
            </p:cNvSpPr>
            <p:nvPr/>
          </p:nvSpPr>
          <p:spPr bwMode="auto">
            <a:xfrm>
              <a:off x="4043919" y="4776096"/>
              <a:ext cx="106106" cy="193485"/>
            </a:xfrm>
            <a:prstGeom prst="rect">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7" name="Rectangle 186">
              <a:extLst>
                <a:ext uri="{FF2B5EF4-FFF2-40B4-BE49-F238E27FC236}">
                  <a16:creationId xmlns:a16="http://schemas.microsoft.com/office/drawing/2014/main" id="{5688270A-931E-40D0-AF45-9C96042CF960}"/>
                </a:ext>
              </a:extLst>
            </p:cNvPr>
            <p:cNvSpPr>
              <a:spLocks noChangeArrowheads="1"/>
            </p:cNvSpPr>
            <p:nvPr/>
          </p:nvSpPr>
          <p:spPr bwMode="auto">
            <a:xfrm>
              <a:off x="4162507" y="4688714"/>
              <a:ext cx="112346" cy="280865"/>
            </a:xfrm>
            <a:prstGeom prst="rect">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8" name="Rectangle 187">
              <a:extLst>
                <a:ext uri="{FF2B5EF4-FFF2-40B4-BE49-F238E27FC236}">
                  <a16:creationId xmlns:a16="http://schemas.microsoft.com/office/drawing/2014/main" id="{325F503E-654B-44F4-A4C6-57A758A55103}"/>
                </a:ext>
              </a:extLst>
            </p:cNvPr>
            <p:cNvSpPr>
              <a:spLocks noChangeArrowheads="1"/>
            </p:cNvSpPr>
            <p:nvPr/>
          </p:nvSpPr>
          <p:spPr bwMode="auto">
            <a:xfrm>
              <a:off x="4293576" y="4763612"/>
              <a:ext cx="99862" cy="205968"/>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9" name="Rectangle 188">
              <a:extLst>
                <a:ext uri="{FF2B5EF4-FFF2-40B4-BE49-F238E27FC236}">
                  <a16:creationId xmlns:a16="http://schemas.microsoft.com/office/drawing/2014/main" id="{391328AB-6087-4E5A-AADB-1713CA437814}"/>
                </a:ext>
              </a:extLst>
            </p:cNvPr>
            <p:cNvSpPr>
              <a:spLocks noChangeArrowheads="1"/>
            </p:cNvSpPr>
            <p:nvPr/>
          </p:nvSpPr>
          <p:spPr bwMode="auto">
            <a:xfrm>
              <a:off x="4125060" y="4220612"/>
              <a:ext cx="268383" cy="62413"/>
            </a:xfrm>
            <a:prstGeom prst="rect">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0" name="Rectangle 189">
              <a:extLst>
                <a:ext uri="{FF2B5EF4-FFF2-40B4-BE49-F238E27FC236}">
                  <a16:creationId xmlns:a16="http://schemas.microsoft.com/office/drawing/2014/main" id="{3A153BCB-F25A-4EDE-BF7C-3FC544BBE0C8}"/>
                </a:ext>
              </a:extLst>
            </p:cNvPr>
            <p:cNvSpPr>
              <a:spLocks noChangeArrowheads="1"/>
            </p:cNvSpPr>
            <p:nvPr/>
          </p:nvSpPr>
          <p:spPr bwMode="auto">
            <a:xfrm>
              <a:off x="3806748" y="4220612"/>
              <a:ext cx="262139" cy="62413"/>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1" name="Rectangle 190">
              <a:extLst>
                <a:ext uri="{FF2B5EF4-FFF2-40B4-BE49-F238E27FC236}">
                  <a16:creationId xmlns:a16="http://schemas.microsoft.com/office/drawing/2014/main" id="{94ED7B02-E8D8-4F1D-862E-82772DDC2737}"/>
                </a:ext>
              </a:extLst>
            </p:cNvPr>
            <p:cNvSpPr>
              <a:spLocks noChangeArrowheads="1"/>
            </p:cNvSpPr>
            <p:nvPr/>
          </p:nvSpPr>
          <p:spPr bwMode="auto">
            <a:xfrm>
              <a:off x="4125060" y="4301747"/>
              <a:ext cx="268383" cy="6244"/>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2" name="Rectangle 191">
              <a:extLst>
                <a:ext uri="{FF2B5EF4-FFF2-40B4-BE49-F238E27FC236}">
                  <a16:creationId xmlns:a16="http://schemas.microsoft.com/office/drawing/2014/main" id="{5EA10B60-150B-4271-BE5D-AE72835840B0}"/>
                </a:ext>
              </a:extLst>
            </p:cNvPr>
            <p:cNvSpPr>
              <a:spLocks noChangeArrowheads="1"/>
            </p:cNvSpPr>
            <p:nvPr/>
          </p:nvSpPr>
          <p:spPr bwMode="auto">
            <a:xfrm>
              <a:off x="4125060" y="4320475"/>
              <a:ext cx="268383" cy="12482"/>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3" name="Rectangle 192">
              <a:extLst>
                <a:ext uri="{FF2B5EF4-FFF2-40B4-BE49-F238E27FC236}">
                  <a16:creationId xmlns:a16="http://schemas.microsoft.com/office/drawing/2014/main" id="{F72C1D04-6402-4E41-8AD6-4E51EE230E68}"/>
                </a:ext>
              </a:extLst>
            </p:cNvPr>
            <p:cNvSpPr>
              <a:spLocks noChangeArrowheads="1"/>
            </p:cNvSpPr>
            <p:nvPr/>
          </p:nvSpPr>
          <p:spPr bwMode="auto">
            <a:xfrm>
              <a:off x="4125060" y="4345441"/>
              <a:ext cx="268383" cy="12482"/>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4" name="Rectangle 193">
              <a:extLst>
                <a:ext uri="{FF2B5EF4-FFF2-40B4-BE49-F238E27FC236}">
                  <a16:creationId xmlns:a16="http://schemas.microsoft.com/office/drawing/2014/main" id="{7015E526-1456-496F-9C66-1DF1A6924C89}"/>
                </a:ext>
              </a:extLst>
            </p:cNvPr>
            <p:cNvSpPr>
              <a:spLocks noChangeArrowheads="1"/>
            </p:cNvSpPr>
            <p:nvPr/>
          </p:nvSpPr>
          <p:spPr bwMode="auto">
            <a:xfrm>
              <a:off x="4125060" y="4370405"/>
              <a:ext cx="193485" cy="6244"/>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5" name="Rectangle 194">
              <a:extLst>
                <a:ext uri="{FF2B5EF4-FFF2-40B4-BE49-F238E27FC236}">
                  <a16:creationId xmlns:a16="http://schemas.microsoft.com/office/drawing/2014/main" id="{27C50A12-7514-44A4-A969-4634F7B8AD69}"/>
                </a:ext>
              </a:extLst>
            </p:cNvPr>
            <p:cNvSpPr>
              <a:spLocks noChangeArrowheads="1"/>
            </p:cNvSpPr>
            <p:nvPr/>
          </p:nvSpPr>
          <p:spPr bwMode="auto">
            <a:xfrm>
              <a:off x="4125060" y="4389128"/>
              <a:ext cx="268383" cy="12482"/>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6" name="Rectangle 195">
              <a:extLst>
                <a:ext uri="{FF2B5EF4-FFF2-40B4-BE49-F238E27FC236}">
                  <a16:creationId xmlns:a16="http://schemas.microsoft.com/office/drawing/2014/main" id="{8C1D5F48-0A17-47CF-8A31-59F07BA6161C}"/>
                </a:ext>
              </a:extLst>
            </p:cNvPr>
            <p:cNvSpPr>
              <a:spLocks noChangeArrowheads="1"/>
            </p:cNvSpPr>
            <p:nvPr/>
          </p:nvSpPr>
          <p:spPr bwMode="auto">
            <a:xfrm>
              <a:off x="4125060" y="4414095"/>
              <a:ext cx="268383" cy="12482"/>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7" name="Rectangle 196">
              <a:extLst>
                <a:ext uri="{FF2B5EF4-FFF2-40B4-BE49-F238E27FC236}">
                  <a16:creationId xmlns:a16="http://schemas.microsoft.com/office/drawing/2014/main" id="{FDAB9491-EC05-4C0A-8FBC-11ACBA683B64}"/>
                </a:ext>
              </a:extLst>
            </p:cNvPr>
            <p:cNvSpPr>
              <a:spLocks noChangeArrowheads="1"/>
            </p:cNvSpPr>
            <p:nvPr/>
          </p:nvSpPr>
          <p:spPr bwMode="auto">
            <a:xfrm>
              <a:off x="4125059" y="4445302"/>
              <a:ext cx="174759" cy="6244"/>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8" name="Rectangle 197">
              <a:extLst>
                <a:ext uri="{FF2B5EF4-FFF2-40B4-BE49-F238E27FC236}">
                  <a16:creationId xmlns:a16="http://schemas.microsoft.com/office/drawing/2014/main" id="{D1C20095-802F-4E9C-A0BD-5BF6D9CBD980}"/>
                </a:ext>
              </a:extLst>
            </p:cNvPr>
            <p:cNvSpPr>
              <a:spLocks noChangeArrowheads="1"/>
            </p:cNvSpPr>
            <p:nvPr/>
          </p:nvSpPr>
          <p:spPr bwMode="auto">
            <a:xfrm>
              <a:off x="3806748" y="4301747"/>
              <a:ext cx="262139" cy="6244"/>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9" name="Rectangle 198">
              <a:extLst>
                <a:ext uri="{FF2B5EF4-FFF2-40B4-BE49-F238E27FC236}">
                  <a16:creationId xmlns:a16="http://schemas.microsoft.com/office/drawing/2014/main" id="{098F26F9-5D2C-4E93-B650-7080B22CFC7F}"/>
                </a:ext>
              </a:extLst>
            </p:cNvPr>
            <p:cNvSpPr>
              <a:spLocks noChangeArrowheads="1"/>
            </p:cNvSpPr>
            <p:nvPr/>
          </p:nvSpPr>
          <p:spPr bwMode="auto">
            <a:xfrm>
              <a:off x="3806748" y="4320475"/>
              <a:ext cx="262139" cy="12482"/>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90" name="Rectangle 199">
              <a:extLst>
                <a:ext uri="{FF2B5EF4-FFF2-40B4-BE49-F238E27FC236}">
                  <a16:creationId xmlns:a16="http://schemas.microsoft.com/office/drawing/2014/main" id="{B371D40F-A0D9-47D4-88FC-9DE9D6EFAA93}"/>
                </a:ext>
              </a:extLst>
            </p:cNvPr>
            <p:cNvSpPr>
              <a:spLocks noChangeArrowheads="1"/>
            </p:cNvSpPr>
            <p:nvPr/>
          </p:nvSpPr>
          <p:spPr bwMode="auto">
            <a:xfrm>
              <a:off x="3806748" y="4345441"/>
              <a:ext cx="262139" cy="12482"/>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91" name="Rectangle 200">
              <a:extLst>
                <a:ext uri="{FF2B5EF4-FFF2-40B4-BE49-F238E27FC236}">
                  <a16:creationId xmlns:a16="http://schemas.microsoft.com/office/drawing/2014/main" id="{B9461696-3527-4952-A214-8E74AAE9D885}"/>
                </a:ext>
              </a:extLst>
            </p:cNvPr>
            <p:cNvSpPr>
              <a:spLocks noChangeArrowheads="1"/>
            </p:cNvSpPr>
            <p:nvPr/>
          </p:nvSpPr>
          <p:spPr bwMode="auto">
            <a:xfrm>
              <a:off x="3806748" y="4370405"/>
              <a:ext cx="262139" cy="6244"/>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92" name="Rectangle 201">
              <a:extLst>
                <a:ext uri="{FF2B5EF4-FFF2-40B4-BE49-F238E27FC236}">
                  <a16:creationId xmlns:a16="http://schemas.microsoft.com/office/drawing/2014/main" id="{F5C7E6A6-856A-4D38-9EBF-9B24B8AD9D01}"/>
                </a:ext>
              </a:extLst>
            </p:cNvPr>
            <p:cNvSpPr>
              <a:spLocks noChangeArrowheads="1"/>
            </p:cNvSpPr>
            <p:nvPr/>
          </p:nvSpPr>
          <p:spPr bwMode="auto">
            <a:xfrm>
              <a:off x="3806748" y="4389128"/>
              <a:ext cx="156037" cy="12482"/>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93" name="Rectangle 202">
              <a:extLst>
                <a:ext uri="{FF2B5EF4-FFF2-40B4-BE49-F238E27FC236}">
                  <a16:creationId xmlns:a16="http://schemas.microsoft.com/office/drawing/2014/main" id="{C87BA066-11A1-4EBD-AC2A-DA1715274D76}"/>
                </a:ext>
              </a:extLst>
            </p:cNvPr>
            <p:cNvSpPr>
              <a:spLocks noChangeArrowheads="1"/>
            </p:cNvSpPr>
            <p:nvPr/>
          </p:nvSpPr>
          <p:spPr bwMode="auto">
            <a:xfrm>
              <a:off x="3806748" y="4414095"/>
              <a:ext cx="262139" cy="12482"/>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94" name="Rectangle 203">
              <a:extLst>
                <a:ext uri="{FF2B5EF4-FFF2-40B4-BE49-F238E27FC236}">
                  <a16:creationId xmlns:a16="http://schemas.microsoft.com/office/drawing/2014/main" id="{997844E0-6283-4D24-8DFF-57ADED08860C}"/>
                </a:ext>
              </a:extLst>
            </p:cNvPr>
            <p:cNvSpPr>
              <a:spLocks noChangeArrowheads="1"/>
            </p:cNvSpPr>
            <p:nvPr/>
          </p:nvSpPr>
          <p:spPr bwMode="auto">
            <a:xfrm>
              <a:off x="3806746" y="4445302"/>
              <a:ext cx="99862" cy="6244"/>
            </a:xfrm>
            <a:prstGeom prst="rect">
              <a:avLst/>
            </a:prstGeom>
            <a:solidFill>
              <a:srgbClr val="E6E6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grpSp>
      <p:sp>
        <p:nvSpPr>
          <p:cNvPr id="95" name="PA-装饰 Freeform 48">
            <a:extLst>
              <a:ext uri="{FF2B5EF4-FFF2-40B4-BE49-F238E27FC236}">
                <a16:creationId xmlns:a16="http://schemas.microsoft.com/office/drawing/2014/main" id="{F0EF84AB-7C4B-47EE-8C27-81249FEEF979}"/>
              </a:ext>
            </a:extLst>
          </p:cNvPr>
          <p:cNvSpPr>
            <a:spLocks noEditPoints="1"/>
          </p:cNvSpPr>
          <p:nvPr>
            <p:custDataLst>
              <p:tags r:id="rId2"/>
            </p:custDataLst>
          </p:nvPr>
        </p:nvSpPr>
        <p:spPr bwMode="auto">
          <a:xfrm>
            <a:off x="7272346" y="5067021"/>
            <a:ext cx="344115" cy="406884"/>
          </a:xfrm>
          <a:custGeom>
            <a:avLst/>
            <a:gdLst>
              <a:gd name="T0" fmla="*/ 469 w 2378"/>
              <a:gd name="T1" fmla="*/ 1095 h 2816"/>
              <a:gd name="T2" fmla="*/ 1909 w 2378"/>
              <a:gd name="T3" fmla="*/ 1220 h 2816"/>
              <a:gd name="T4" fmla="*/ 2253 w 2378"/>
              <a:gd name="T5" fmla="*/ 219 h 2816"/>
              <a:gd name="T6" fmla="*/ 1971 w 2378"/>
              <a:gd name="T7" fmla="*/ 204 h 2816"/>
              <a:gd name="T8" fmla="*/ 1564 w 2378"/>
              <a:gd name="T9" fmla="*/ 204 h 2816"/>
              <a:gd name="T10" fmla="*/ 814 w 2378"/>
              <a:gd name="T11" fmla="*/ 219 h 2816"/>
              <a:gd name="T12" fmla="*/ 610 w 2378"/>
              <a:gd name="T13" fmla="*/ 0 h 2816"/>
              <a:gd name="T14" fmla="*/ 407 w 2378"/>
              <a:gd name="T15" fmla="*/ 219 h 2816"/>
              <a:gd name="T16" fmla="*/ 0 w 2378"/>
              <a:gd name="T17" fmla="*/ 344 h 2816"/>
              <a:gd name="T18" fmla="*/ 125 w 2378"/>
              <a:gd name="T19" fmla="*/ 2816 h 2816"/>
              <a:gd name="T20" fmla="*/ 2378 w 2378"/>
              <a:gd name="T21" fmla="*/ 2691 h 2816"/>
              <a:gd name="T22" fmla="*/ 2253 w 2378"/>
              <a:gd name="T23" fmla="*/ 219 h 2816"/>
              <a:gd name="T24" fmla="*/ 1768 w 2378"/>
              <a:gd name="T25" fmla="*/ 126 h 2816"/>
              <a:gd name="T26" fmla="*/ 1846 w 2378"/>
              <a:gd name="T27" fmla="*/ 392 h 2816"/>
              <a:gd name="T28" fmla="*/ 1690 w 2378"/>
              <a:gd name="T29" fmla="*/ 392 h 2816"/>
              <a:gd name="T30" fmla="*/ 532 w 2378"/>
              <a:gd name="T31" fmla="*/ 204 h 2816"/>
              <a:gd name="T32" fmla="*/ 688 w 2378"/>
              <a:gd name="T33" fmla="*/ 204 h 2816"/>
              <a:gd name="T34" fmla="*/ 610 w 2378"/>
              <a:gd name="T35" fmla="*/ 470 h 2816"/>
              <a:gd name="T36" fmla="*/ 532 w 2378"/>
              <a:gd name="T37" fmla="*/ 204 h 2816"/>
              <a:gd name="T38" fmla="*/ 125 w 2378"/>
              <a:gd name="T39" fmla="*/ 2691 h 2816"/>
              <a:gd name="T40" fmla="*/ 2253 w 2378"/>
              <a:gd name="T41" fmla="*/ 751 h 2816"/>
              <a:gd name="T42" fmla="*/ 2253 w 2378"/>
              <a:gd name="T43" fmla="*/ 626 h 2816"/>
              <a:gd name="T44" fmla="*/ 125 w 2378"/>
              <a:gd name="T45" fmla="*/ 345 h 2816"/>
              <a:gd name="T46" fmla="*/ 407 w 2378"/>
              <a:gd name="T47" fmla="*/ 392 h 2816"/>
              <a:gd name="T48" fmla="*/ 814 w 2378"/>
              <a:gd name="T49" fmla="*/ 392 h 2816"/>
              <a:gd name="T50" fmla="*/ 1565 w 2378"/>
              <a:gd name="T51" fmla="*/ 345 h 2816"/>
              <a:gd name="T52" fmla="*/ 1769 w 2378"/>
              <a:gd name="T53" fmla="*/ 595 h 2816"/>
              <a:gd name="T54" fmla="*/ 1972 w 2378"/>
              <a:gd name="T55" fmla="*/ 345 h 2816"/>
              <a:gd name="T56" fmla="*/ 2254 w 2378"/>
              <a:gd name="T57" fmla="*/ 626 h 2816"/>
              <a:gd name="T58" fmla="*/ 1909 w 2378"/>
              <a:gd name="T59" fmla="*/ 1408 h 2816"/>
              <a:gd name="T60" fmla="*/ 469 w 2378"/>
              <a:gd name="T61" fmla="*/ 1533 h 2816"/>
              <a:gd name="T62" fmla="*/ 1909 w 2378"/>
              <a:gd name="T63" fmla="*/ 1408 h 2816"/>
              <a:gd name="T64" fmla="*/ 469 w 2378"/>
              <a:gd name="T65" fmla="*/ 2034 h 2816"/>
              <a:gd name="T66" fmla="*/ 1377 w 2378"/>
              <a:gd name="T67" fmla="*/ 2159 h 2816"/>
              <a:gd name="T68" fmla="*/ 1909 w 2378"/>
              <a:gd name="T69" fmla="*/ 1721 h 2816"/>
              <a:gd name="T70" fmla="*/ 469 w 2378"/>
              <a:gd name="T71" fmla="*/ 1846 h 2816"/>
              <a:gd name="T72" fmla="*/ 1909 w 2378"/>
              <a:gd name="T73" fmla="*/ 1721 h 2816"/>
              <a:gd name="T74" fmla="*/ 1909 w 2378"/>
              <a:gd name="T75" fmla="*/ 1721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78" h="2816">
                <a:moveTo>
                  <a:pt x="1909" y="1095"/>
                </a:moveTo>
                <a:cubicBezTo>
                  <a:pt x="469" y="1095"/>
                  <a:pt x="469" y="1095"/>
                  <a:pt x="469" y="1095"/>
                </a:cubicBezTo>
                <a:cubicBezTo>
                  <a:pt x="469" y="1220"/>
                  <a:pt x="469" y="1220"/>
                  <a:pt x="469" y="1220"/>
                </a:cubicBezTo>
                <a:cubicBezTo>
                  <a:pt x="1909" y="1220"/>
                  <a:pt x="1909" y="1220"/>
                  <a:pt x="1909" y="1220"/>
                </a:cubicBezTo>
                <a:lnTo>
                  <a:pt x="1909" y="1095"/>
                </a:lnTo>
                <a:close/>
                <a:moveTo>
                  <a:pt x="2253" y="219"/>
                </a:moveTo>
                <a:cubicBezTo>
                  <a:pt x="1971" y="219"/>
                  <a:pt x="1971" y="219"/>
                  <a:pt x="1971" y="219"/>
                </a:cubicBezTo>
                <a:cubicBezTo>
                  <a:pt x="1971" y="204"/>
                  <a:pt x="1971" y="204"/>
                  <a:pt x="1971" y="204"/>
                </a:cubicBezTo>
                <a:cubicBezTo>
                  <a:pt x="1971" y="91"/>
                  <a:pt x="1880" y="0"/>
                  <a:pt x="1768" y="0"/>
                </a:cubicBezTo>
                <a:cubicBezTo>
                  <a:pt x="1655" y="0"/>
                  <a:pt x="1564" y="91"/>
                  <a:pt x="1564" y="204"/>
                </a:cubicBezTo>
                <a:cubicBezTo>
                  <a:pt x="1564" y="219"/>
                  <a:pt x="1564" y="219"/>
                  <a:pt x="1564" y="219"/>
                </a:cubicBezTo>
                <a:cubicBezTo>
                  <a:pt x="814" y="219"/>
                  <a:pt x="814" y="219"/>
                  <a:pt x="814" y="219"/>
                </a:cubicBezTo>
                <a:cubicBezTo>
                  <a:pt x="814" y="204"/>
                  <a:pt x="814" y="204"/>
                  <a:pt x="814" y="204"/>
                </a:cubicBezTo>
                <a:cubicBezTo>
                  <a:pt x="814" y="91"/>
                  <a:pt x="723" y="0"/>
                  <a:pt x="610" y="0"/>
                </a:cubicBezTo>
                <a:cubicBezTo>
                  <a:pt x="498" y="0"/>
                  <a:pt x="407" y="91"/>
                  <a:pt x="407" y="204"/>
                </a:cubicBezTo>
                <a:cubicBezTo>
                  <a:pt x="407" y="219"/>
                  <a:pt x="407" y="219"/>
                  <a:pt x="407" y="219"/>
                </a:cubicBezTo>
                <a:cubicBezTo>
                  <a:pt x="125" y="219"/>
                  <a:pt x="125" y="219"/>
                  <a:pt x="125" y="219"/>
                </a:cubicBezTo>
                <a:cubicBezTo>
                  <a:pt x="56" y="219"/>
                  <a:pt x="0" y="275"/>
                  <a:pt x="0" y="344"/>
                </a:cubicBezTo>
                <a:cubicBezTo>
                  <a:pt x="0" y="2691"/>
                  <a:pt x="0" y="2691"/>
                  <a:pt x="0" y="2691"/>
                </a:cubicBezTo>
                <a:cubicBezTo>
                  <a:pt x="0" y="2760"/>
                  <a:pt x="56" y="2816"/>
                  <a:pt x="125" y="2816"/>
                </a:cubicBezTo>
                <a:cubicBezTo>
                  <a:pt x="2253" y="2816"/>
                  <a:pt x="2253" y="2816"/>
                  <a:pt x="2253" y="2816"/>
                </a:cubicBezTo>
                <a:cubicBezTo>
                  <a:pt x="2322" y="2816"/>
                  <a:pt x="2378" y="2760"/>
                  <a:pt x="2378" y="2691"/>
                </a:cubicBezTo>
                <a:cubicBezTo>
                  <a:pt x="2378" y="345"/>
                  <a:pt x="2378" y="345"/>
                  <a:pt x="2378" y="345"/>
                </a:cubicBezTo>
                <a:cubicBezTo>
                  <a:pt x="2378" y="276"/>
                  <a:pt x="2322" y="219"/>
                  <a:pt x="2253" y="219"/>
                </a:cubicBezTo>
                <a:close/>
                <a:moveTo>
                  <a:pt x="1690" y="204"/>
                </a:moveTo>
                <a:cubicBezTo>
                  <a:pt x="1690" y="161"/>
                  <a:pt x="1724" y="126"/>
                  <a:pt x="1768" y="126"/>
                </a:cubicBezTo>
                <a:cubicBezTo>
                  <a:pt x="1811" y="126"/>
                  <a:pt x="1846" y="161"/>
                  <a:pt x="1846" y="204"/>
                </a:cubicBezTo>
                <a:cubicBezTo>
                  <a:pt x="1846" y="392"/>
                  <a:pt x="1846" y="392"/>
                  <a:pt x="1846" y="392"/>
                </a:cubicBezTo>
                <a:cubicBezTo>
                  <a:pt x="1846" y="435"/>
                  <a:pt x="1811" y="470"/>
                  <a:pt x="1768" y="470"/>
                </a:cubicBezTo>
                <a:cubicBezTo>
                  <a:pt x="1724" y="470"/>
                  <a:pt x="1690" y="435"/>
                  <a:pt x="1690" y="392"/>
                </a:cubicBezTo>
                <a:lnTo>
                  <a:pt x="1690" y="204"/>
                </a:lnTo>
                <a:close/>
                <a:moveTo>
                  <a:pt x="532" y="204"/>
                </a:moveTo>
                <a:cubicBezTo>
                  <a:pt x="532" y="161"/>
                  <a:pt x="567" y="126"/>
                  <a:pt x="610" y="126"/>
                </a:cubicBezTo>
                <a:cubicBezTo>
                  <a:pt x="653" y="126"/>
                  <a:pt x="688" y="161"/>
                  <a:pt x="688" y="204"/>
                </a:cubicBezTo>
                <a:cubicBezTo>
                  <a:pt x="688" y="392"/>
                  <a:pt x="688" y="392"/>
                  <a:pt x="688" y="392"/>
                </a:cubicBezTo>
                <a:cubicBezTo>
                  <a:pt x="688" y="435"/>
                  <a:pt x="653" y="470"/>
                  <a:pt x="610" y="470"/>
                </a:cubicBezTo>
                <a:cubicBezTo>
                  <a:pt x="567" y="470"/>
                  <a:pt x="532" y="435"/>
                  <a:pt x="532" y="392"/>
                </a:cubicBezTo>
                <a:lnTo>
                  <a:pt x="532" y="204"/>
                </a:lnTo>
                <a:close/>
                <a:moveTo>
                  <a:pt x="2253" y="2691"/>
                </a:moveTo>
                <a:cubicBezTo>
                  <a:pt x="125" y="2691"/>
                  <a:pt x="125" y="2691"/>
                  <a:pt x="125" y="2691"/>
                </a:cubicBezTo>
                <a:cubicBezTo>
                  <a:pt x="125" y="751"/>
                  <a:pt x="125" y="751"/>
                  <a:pt x="125" y="751"/>
                </a:cubicBezTo>
                <a:cubicBezTo>
                  <a:pt x="2253" y="751"/>
                  <a:pt x="2253" y="751"/>
                  <a:pt x="2253" y="751"/>
                </a:cubicBezTo>
                <a:cubicBezTo>
                  <a:pt x="2253" y="2691"/>
                  <a:pt x="2253" y="2691"/>
                  <a:pt x="2253" y="2691"/>
                </a:cubicBezTo>
                <a:close/>
                <a:moveTo>
                  <a:pt x="2253" y="626"/>
                </a:moveTo>
                <a:cubicBezTo>
                  <a:pt x="125" y="626"/>
                  <a:pt x="125" y="626"/>
                  <a:pt x="125" y="626"/>
                </a:cubicBezTo>
                <a:cubicBezTo>
                  <a:pt x="125" y="345"/>
                  <a:pt x="125" y="345"/>
                  <a:pt x="125" y="345"/>
                </a:cubicBezTo>
                <a:cubicBezTo>
                  <a:pt x="407" y="345"/>
                  <a:pt x="407" y="345"/>
                  <a:pt x="407" y="345"/>
                </a:cubicBezTo>
                <a:cubicBezTo>
                  <a:pt x="407" y="392"/>
                  <a:pt x="407" y="392"/>
                  <a:pt x="407" y="392"/>
                </a:cubicBezTo>
                <a:cubicBezTo>
                  <a:pt x="407" y="504"/>
                  <a:pt x="498" y="595"/>
                  <a:pt x="611" y="595"/>
                </a:cubicBezTo>
                <a:cubicBezTo>
                  <a:pt x="723" y="595"/>
                  <a:pt x="814" y="504"/>
                  <a:pt x="814" y="392"/>
                </a:cubicBezTo>
                <a:cubicBezTo>
                  <a:pt x="814" y="345"/>
                  <a:pt x="814" y="345"/>
                  <a:pt x="814" y="345"/>
                </a:cubicBezTo>
                <a:cubicBezTo>
                  <a:pt x="1565" y="345"/>
                  <a:pt x="1565" y="345"/>
                  <a:pt x="1565" y="345"/>
                </a:cubicBezTo>
                <a:cubicBezTo>
                  <a:pt x="1565" y="392"/>
                  <a:pt x="1565" y="392"/>
                  <a:pt x="1565" y="392"/>
                </a:cubicBezTo>
                <a:cubicBezTo>
                  <a:pt x="1565" y="504"/>
                  <a:pt x="1656" y="595"/>
                  <a:pt x="1769" y="595"/>
                </a:cubicBezTo>
                <a:cubicBezTo>
                  <a:pt x="1881" y="595"/>
                  <a:pt x="1972" y="504"/>
                  <a:pt x="1972" y="392"/>
                </a:cubicBezTo>
                <a:cubicBezTo>
                  <a:pt x="1972" y="345"/>
                  <a:pt x="1972" y="345"/>
                  <a:pt x="1972" y="345"/>
                </a:cubicBezTo>
                <a:cubicBezTo>
                  <a:pt x="2254" y="345"/>
                  <a:pt x="2254" y="345"/>
                  <a:pt x="2254" y="345"/>
                </a:cubicBezTo>
                <a:cubicBezTo>
                  <a:pt x="2254" y="626"/>
                  <a:pt x="2254" y="626"/>
                  <a:pt x="2254" y="626"/>
                </a:cubicBezTo>
                <a:lnTo>
                  <a:pt x="2253" y="626"/>
                </a:lnTo>
                <a:close/>
                <a:moveTo>
                  <a:pt x="1909" y="1408"/>
                </a:moveTo>
                <a:cubicBezTo>
                  <a:pt x="469" y="1408"/>
                  <a:pt x="469" y="1408"/>
                  <a:pt x="469" y="1408"/>
                </a:cubicBezTo>
                <a:cubicBezTo>
                  <a:pt x="469" y="1533"/>
                  <a:pt x="469" y="1533"/>
                  <a:pt x="469" y="1533"/>
                </a:cubicBezTo>
                <a:cubicBezTo>
                  <a:pt x="1909" y="1533"/>
                  <a:pt x="1909" y="1533"/>
                  <a:pt x="1909" y="1533"/>
                </a:cubicBezTo>
                <a:lnTo>
                  <a:pt x="1909" y="1408"/>
                </a:lnTo>
                <a:close/>
                <a:moveTo>
                  <a:pt x="1377" y="2034"/>
                </a:moveTo>
                <a:cubicBezTo>
                  <a:pt x="469" y="2034"/>
                  <a:pt x="469" y="2034"/>
                  <a:pt x="469" y="2034"/>
                </a:cubicBezTo>
                <a:cubicBezTo>
                  <a:pt x="469" y="2159"/>
                  <a:pt x="469" y="2159"/>
                  <a:pt x="469" y="2159"/>
                </a:cubicBezTo>
                <a:cubicBezTo>
                  <a:pt x="1377" y="2159"/>
                  <a:pt x="1377" y="2159"/>
                  <a:pt x="1377" y="2159"/>
                </a:cubicBezTo>
                <a:lnTo>
                  <a:pt x="1377" y="2034"/>
                </a:lnTo>
                <a:close/>
                <a:moveTo>
                  <a:pt x="1909" y="1721"/>
                </a:moveTo>
                <a:cubicBezTo>
                  <a:pt x="469" y="1721"/>
                  <a:pt x="469" y="1721"/>
                  <a:pt x="469" y="1721"/>
                </a:cubicBezTo>
                <a:cubicBezTo>
                  <a:pt x="469" y="1846"/>
                  <a:pt x="469" y="1846"/>
                  <a:pt x="469" y="1846"/>
                </a:cubicBezTo>
                <a:cubicBezTo>
                  <a:pt x="1909" y="1846"/>
                  <a:pt x="1909" y="1846"/>
                  <a:pt x="1909" y="1846"/>
                </a:cubicBezTo>
                <a:lnTo>
                  <a:pt x="1909" y="1721"/>
                </a:lnTo>
                <a:close/>
                <a:moveTo>
                  <a:pt x="1909" y="1721"/>
                </a:moveTo>
                <a:cubicBezTo>
                  <a:pt x="1909" y="1721"/>
                  <a:pt x="1909" y="1721"/>
                  <a:pt x="1909" y="1721"/>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00" name="矩形 99">
            <a:extLst>
              <a:ext uri="{FF2B5EF4-FFF2-40B4-BE49-F238E27FC236}">
                <a16:creationId xmlns:a16="http://schemas.microsoft.com/office/drawing/2014/main" id="{F3DECF1C-E113-4389-9F5B-3B09C0F6247E}"/>
              </a:ext>
            </a:extLst>
          </p:cNvPr>
          <p:cNvSpPr/>
          <p:nvPr/>
        </p:nvSpPr>
        <p:spPr>
          <a:xfrm>
            <a:off x="7852868" y="2898504"/>
            <a:ext cx="3297242" cy="584775"/>
          </a:xfrm>
          <a:prstGeom prst="rect">
            <a:avLst/>
          </a:prstGeom>
        </p:spPr>
        <p:txBody>
          <a:bodyPr wrap="square">
            <a:spAutoFit/>
          </a:bodyPr>
          <a:lstStyle/>
          <a:p>
            <a:r>
              <a:rPr lang="zh-CN" altLang="en-US" sz="1600" spc="300" dirty="0">
                <a:solidFill>
                  <a:srgbClr val="3A3C43"/>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3A3C43"/>
                </a:solidFill>
                <a:latin typeface="思源黑体 CN Medium" panose="020B0600000000000000" pitchFamily="34" charset="-122"/>
                <a:ea typeface="思源黑体 CN Medium" panose="020B0600000000000000" pitchFamily="34" charset="-122"/>
              </a:rPr>
              <a:t>,</a:t>
            </a:r>
            <a:r>
              <a:rPr lang="zh-CN" altLang="en-US" sz="1600" spc="300" dirty="0">
                <a:solidFill>
                  <a:srgbClr val="3A3C43"/>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101" name="矩形 100">
            <a:extLst>
              <a:ext uri="{FF2B5EF4-FFF2-40B4-BE49-F238E27FC236}">
                <a16:creationId xmlns:a16="http://schemas.microsoft.com/office/drawing/2014/main" id="{5C8987B8-C6FB-49A8-82FC-81E90E66877A}"/>
              </a:ext>
            </a:extLst>
          </p:cNvPr>
          <p:cNvSpPr/>
          <p:nvPr/>
        </p:nvSpPr>
        <p:spPr>
          <a:xfrm>
            <a:off x="7883740" y="3986070"/>
            <a:ext cx="3365395" cy="584775"/>
          </a:xfrm>
          <a:prstGeom prst="rect">
            <a:avLst/>
          </a:prstGeom>
        </p:spPr>
        <p:txBody>
          <a:bodyPr wrap="square">
            <a:spAutoFit/>
          </a:bodyPr>
          <a:lstStyle/>
          <a:p>
            <a:r>
              <a:rPr lang="zh-CN" altLang="en-US" sz="1600" spc="300" dirty="0">
                <a:solidFill>
                  <a:srgbClr val="3A3C43"/>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3A3C43"/>
                </a:solidFill>
                <a:latin typeface="思源黑体 CN Medium" panose="020B0600000000000000" pitchFamily="34" charset="-122"/>
                <a:ea typeface="思源黑体 CN Medium" panose="020B0600000000000000" pitchFamily="34" charset="-122"/>
              </a:rPr>
              <a:t>,</a:t>
            </a:r>
            <a:r>
              <a:rPr lang="zh-CN" altLang="en-US" sz="1600" spc="300" dirty="0">
                <a:solidFill>
                  <a:srgbClr val="3A3C43"/>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104" name="PA-文本 文本框 4627">
            <a:extLst>
              <a:ext uri="{FF2B5EF4-FFF2-40B4-BE49-F238E27FC236}">
                <a16:creationId xmlns:a16="http://schemas.microsoft.com/office/drawing/2014/main" id="{D5E077A7-778A-40F0-A5CE-61AEB03BEFAF}"/>
              </a:ext>
            </a:extLst>
          </p:cNvPr>
          <p:cNvSpPr txBox="1"/>
          <p:nvPr>
            <p:custDataLst>
              <p:tags r:id="rId3"/>
            </p:custDataLst>
          </p:nvPr>
        </p:nvSpPr>
        <p:spPr>
          <a:xfrm>
            <a:off x="6880215" y="1001271"/>
            <a:ext cx="3710498" cy="1543436"/>
          </a:xfrm>
          <a:prstGeom prst="rect">
            <a:avLst/>
          </a:prstGeom>
          <a:noFill/>
        </p:spPr>
        <p:txBody>
          <a:bodyPr wrap="square" rtlCol="0">
            <a:spAutoFit/>
          </a:bodyPr>
          <a:lstStyle/>
          <a:p>
            <a:pPr>
              <a:lnSpc>
                <a:spcPct val="110000"/>
              </a:lnSpc>
            </a:pPr>
            <a:r>
              <a:rPr lang="zh-CN" altLang="en-US" sz="4400" b="1" spc="140" dirty="0">
                <a:solidFill>
                  <a:srgbClr val="53525E"/>
                </a:solidFill>
                <a:latin typeface="思源黑体 CN Medium" panose="020B0600000000000000" pitchFamily="34" charset="-122"/>
                <a:ea typeface="思源黑体 CN Medium" panose="020B0600000000000000" pitchFamily="34" charset="-122"/>
              </a:rPr>
              <a:t>单击此</a:t>
            </a:r>
            <a:endParaRPr lang="en-US" altLang="zh-CN" sz="4400" b="1" spc="140" dirty="0">
              <a:solidFill>
                <a:srgbClr val="53525E"/>
              </a:solidFill>
              <a:latin typeface="思源黑体 CN Medium" panose="020B0600000000000000" pitchFamily="34" charset="-122"/>
              <a:ea typeface="思源黑体 CN Medium" panose="020B0600000000000000" pitchFamily="34" charset="-122"/>
            </a:endParaRPr>
          </a:p>
          <a:p>
            <a:pPr>
              <a:lnSpc>
                <a:spcPct val="110000"/>
              </a:lnSpc>
            </a:pPr>
            <a:r>
              <a:rPr lang="zh-CN" altLang="en-US" sz="4400" b="1" spc="140" dirty="0">
                <a:solidFill>
                  <a:srgbClr val="53525E"/>
                </a:solidFill>
                <a:latin typeface="思源黑体 CN Medium" panose="020B0600000000000000" pitchFamily="34" charset="-122"/>
                <a:ea typeface="思源黑体 CN Medium" panose="020B0600000000000000" pitchFamily="34" charset="-122"/>
              </a:rPr>
              <a:t>处添加标题</a:t>
            </a:r>
          </a:p>
        </p:txBody>
      </p:sp>
      <p:sp>
        <p:nvSpPr>
          <p:cNvPr id="105" name="椭圆 104">
            <a:extLst>
              <a:ext uri="{FF2B5EF4-FFF2-40B4-BE49-F238E27FC236}">
                <a16:creationId xmlns:a16="http://schemas.microsoft.com/office/drawing/2014/main" id="{0A851563-319C-4F96-A343-35BD00B97A7D}"/>
              </a:ext>
            </a:extLst>
          </p:cNvPr>
          <p:cNvSpPr/>
          <p:nvPr/>
        </p:nvSpPr>
        <p:spPr>
          <a:xfrm>
            <a:off x="8735464" y="4912430"/>
            <a:ext cx="742682" cy="742682"/>
          </a:xfrm>
          <a:prstGeom prst="ellipse">
            <a:avLst/>
          </a:prstGeom>
          <a:solidFill>
            <a:srgbClr val="F8AB0F"/>
          </a:solidFill>
          <a:ln>
            <a:solidFill>
              <a:srgbClr val="F8AB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96" name="PA-装饰 Freeform 10">
            <a:extLst>
              <a:ext uri="{FF2B5EF4-FFF2-40B4-BE49-F238E27FC236}">
                <a16:creationId xmlns:a16="http://schemas.microsoft.com/office/drawing/2014/main" id="{4EAB50CE-E09F-430B-92AE-8A9858148BE1}"/>
              </a:ext>
            </a:extLst>
          </p:cNvPr>
          <p:cNvSpPr>
            <a:spLocks noEditPoints="1"/>
          </p:cNvSpPr>
          <p:nvPr>
            <p:custDataLst>
              <p:tags r:id="rId4"/>
            </p:custDataLst>
          </p:nvPr>
        </p:nvSpPr>
        <p:spPr bwMode="auto">
          <a:xfrm>
            <a:off x="8857757" y="5045085"/>
            <a:ext cx="518403" cy="518402"/>
          </a:xfrm>
          <a:custGeom>
            <a:avLst/>
            <a:gdLst>
              <a:gd name="T0" fmla="*/ 1139 w 2831"/>
              <a:gd name="T1" fmla="*/ 285 h 2840"/>
              <a:gd name="T2" fmla="*/ 284 w 2831"/>
              <a:gd name="T3" fmla="*/ 1139 h 2840"/>
              <a:gd name="T4" fmla="*/ 1139 w 2831"/>
              <a:gd name="T5" fmla="*/ 1994 h 2840"/>
              <a:gd name="T6" fmla="*/ 1994 w 2831"/>
              <a:gd name="T7" fmla="*/ 1139 h 2840"/>
              <a:gd name="T8" fmla="*/ 1139 w 2831"/>
              <a:gd name="T9" fmla="*/ 285 h 2840"/>
              <a:gd name="T10" fmla="*/ 1139 w 2831"/>
              <a:gd name="T11" fmla="*/ 1868 h 2840"/>
              <a:gd name="T12" fmla="*/ 411 w 2831"/>
              <a:gd name="T13" fmla="*/ 1139 h 2840"/>
              <a:gd name="T14" fmla="*/ 1139 w 2831"/>
              <a:gd name="T15" fmla="*/ 411 h 2840"/>
              <a:gd name="T16" fmla="*/ 1867 w 2831"/>
              <a:gd name="T17" fmla="*/ 1139 h 2840"/>
              <a:gd name="T18" fmla="*/ 1139 w 2831"/>
              <a:gd name="T19" fmla="*/ 1868 h 2840"/>
              <a:gd name="T20" fmla="*/ 2732 w 2831"/>
              <a:gd name="T21" fmla="*/ 2383 h 2840"/>
              <a:gd name="T22" fmla="*/ 2396 w 2831"/>
              <a:gd name="T23" fmla="*/ 2048 h 2840"/>
              <a:gd name="T24" fmla="*/ 2110 w 2831"/>
              <a:gd name="T25" fmla="*/ 1998 h 2840"/>
              <a:gd name="T26" fmla="*/ 1999 w 2831"/>
              <a:gd name="T27" fmla="*/ 1887 h 2840"/>
              <a:gd name="T28" fmla="*/ 2279 w 2831"/>
              <a:gd name="T29" fmla="*/ 1140 h 2840"/>
              <a:gd name="T30" fmla="*/ 1139 w 2831"/>
              <a:gd name="T31" fmla="*/ 0 h 2840"/>
              <a:gd name="T32" fmla="*/ 0 w 2831"/>
              <a:gd name="T33" fmla="*/ 1139 h 2840"/>
              <a:gd name="T34" fmla="*/ 1139 w 2831"/>
              <a:gd name="T35" fmla="*/ 2279 h 2840"/>
              <a:gd name="T36" fmla="*/ 1842 w 2831"/>
              <a:gd name="T37" fmla="*/ 2036 h 2840"/>
              <a:gd name="T38" fmla="*/ 1972 w 2831"/>
              <a:gd name="T39" fmla="*/ 2166 h 2840"/>
              <a:gd name="T40" fmla="*/ 2038 w 2831"/>
              <a:gd name="T41" fmla="*/ 2406 h 2840"/>
              <a:gd name="T42" fmla="*/ 2374 w 2831"/>
              <a:gd name="T43" fmla="*/ 2742 h 2840"/>
              <a:gd name="T44" fmla="*/ 2732 w 2831"/>
              <a:gd name="T45" fmla="*/ 2742 h 2840"/>
              <a:gd name="T46" fmla="*/ 2732 w 2831"/>
              <a:gd name="T47" fmla="*/ 2383 h 2840"/>
              <a:gd name="T48" fmla="*/ 1139 w 2831"/>
              <a:gd name="T49" fmla="*/ 2152 h 2840"/>
              <a:gd name="T50" fmla="*/ 126 w 2831"/>
              <a:gd name="T51" fmla="*/ 1139 h 2840"/>
              <a:gd name="T52" fmla="*/ 1139 w 2831"/>
              <a:gd name="T53" fmla="*/ 126 h 2840"/>
              <a:gd name="T54" fmla="*/ 2152 w 2831"/>
              <a:gd name="T55" fmla="*/ 1139 h 2840"/>
              <a:gd name="T56" fmla="*/ 1139 w 2831"/>
              <a:gd name="T57" fmla="*/ 2152 h 2840"/>
              <a:gd name="T58" fmla="*/ 2642 w 2831"/>
              <a:gd name="T59" fmla="*/ 2652 h 2840"/>
              <a:gd name="T60" fmla="*/ 2463 w 2831"/>
              <a:gd name="T61" fmla="*/ 2652 h 2840"/>
              <a:gd name="T62" fmla="*/ 2128 w 2831"/>
              <a:gd name="T63" fmla="*/ 2316 h 2840"/>
              <a:gd name="T64" fmla="*/ 2128 w 2831"/>
              <a:gd name="T65" fmla="*/ 2137 h 2840"/>
              <a:gd name="T66" fmla="*/ 2307 w 2831"/>
              <a:gd name="T67" fmla="*/ 2137 h 2840"/>
              <a:gd name="T68" fmla="*/ 2642 w 2831"/>
              <a:gd name="T69" fmla="*/ 2473 h 2840"/>
              <a:gd name="T70" fmla="*/ 2642 w 2831"/>
              <a:gd name="T71" fmla="*/ 2652 h 2840"/>
              <a:gd name="T72" fmla="*/ 2642 w 2831"/>
              <a:gd name="T73" fmla="*/ 2652 h 2840"/>
              <a:gd name="T74" fmla="*/ 2642 w 2831"/>
              <a:gd name="T75" fmla="*/ 2652 h 2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1" h="2840">
                <a:moveTo>
                  <a:pt x="1139" y="285"/>
                </a:moveTo>
                <a:cubicBezTo>
                  <a:pt x="667" y="285"/>
                  <a:pt x="284" y="667"/>
                  <a:pt x="284" y="1139"/>
                </a:cubicBezTo>
                <a:cubicBezTo>
                  <a:pt x="284" y="1611"/>
                  <a:pt x="667" y="1994"/>
                  <a:pt x="1139" y="1994"/>
                </a:cubicBezTo>
                <a:cubicBezTo>
                  <a:pt x="1611" y="1994"/>
                  <a:pt x="1994" y="1611"/>
                  <a:pt x="1994" y="1139"/>
                </a:cubicBezTo>
                <a:cubicBezTo>
                  <a:pt x="1994" y="667"/>
                  <a:pt x="1611" y="285"/>
                  <a:pt x="1139" y="285"/>
                </a:cubicBezTo>
                <a:close/>
                <a:moveTo>
                  <a:pt x="1139" y="1868"/>
                </a:moveTo>
                <a:cubicBezTo>
                  <a:pt x="737" y="1868"/>
                  <a:pt x="411" y="1542"/>
                  <a:pt x="411" y="1139"/>
                </a:cubicBezTo>
                <a:cubicBezTo>
                  <a:pt x="411" y="737"/>
                  <a:pt x="737" y="411"/>
                  <a:pt x="1139" y="411"/>
                </a:cubicBezTo>
                <a:cubicBezTo>
                  <a:pt x="1541" y="411"/>
                  <a:pt x="1867" y="737"/>
                  <a:pt x="1867" y="1139"/>
                </a:cubicBezTo>
                <a:cubicBezTo>
                  <a:pt x="1867" y="1542"/>
                  <a:pt x="1541" y="1868"/>
                  <a:pt x="1139" y="1868"/>
                </a:cubicBezTo>
                <a:close/>
                <a:moveTo>
                  <a:pt x="2732" y="2383"/>
                </a:moveTo>
                <a:cubicBezTo>
                  <a:pt x="2396" y="2048"/>
                  <a:pt x="2396" y="2048"/>
                  <a:pt x="2396" y="2048"/>
                </a:cubicBezTo>
                <a:cubicBezTo>
                  <a:pt x="2319" y="1970"/>
                  <a:pt x="2204" y="1954"/>
                  <a:pt x="2110" y="1998"/>
                </a:cubicBezTo>
                <a:cubicBezTo>
                  <a:pt x="1999" y="1887"/>
                  <a:pt x="1999" y="1887"/>
                  <a:pt x="1999" y="1887"/>
                </a:cubicBezTo>
                <a:cubicBezTo>
                  <a:pt x="2173" y="1687"/>
                  <a:pt x="2279" y="1426"/>
                  <a:pt x="2279" y="1140"/>
                </a:cubicBezTo>
                <a:cubicBezTo>
                  <a:pt x="2279" y="510"/>
                  <a:pt x="1768" y="0"/>
                  <a:pt x="1139" y="0"/>
                </a:cubicBezTo>
                <a:cubicBezTo>
                  <a:pt x="510" y="0"/>
                  <a:pt x="0" y="510"/>
                  <a:pt x="0" y="1139"/>
                </a:cubicBezTo>
                <a:cubicBezTo>
                  <a:pt x="0" y="1769"/>
                  <a:pt x="510" y="2279"/>
                  <a:pt x="1139" y="2279"/>
                </a:cubicBezTo>
                <a:cubicBezTo>
                  <a:pt x="1404" y="2279"/>
                  <a:pt x="1648" y="2188"/>
                  <a:pt x="1842" y="2036"/>
                </a:cubicBezTo>
                <a:cubicBezTo>
                  <a:pt x="1972" y="2166"/>
                  <a:pt x="1972" y="2166"/>
                  <a:pt x="1972" y="2166"/>
                </a:cubicBezTo>
                <a:cubicBezTo>
                  <a:pt x="1952" y="2249"/>
                  <a:pt x="1973" y="2341"/>
                  <a:pt x="2038" y="2406"/>
                </a:cubicBezTo>
                <a:cubicBezTo>
                  <a:pt x="2374" y="2742"/>
                  <a:pt x="2374" y="2742"/>
                  <a:pt x="2374" y="2742"/>
                </a:cubicBezTo>
                <a:cubicBezTo>
                  <a:pt x="2473" y="2840"/>
                  <a:pt x="2633" y="2840"/>
                  <a:pt x="2732" y="2742"/>
                </a:cubicBezTo>
                <a:cubicBezTo>
                  <a:pt x="2831" y="2643"/>
                  <a:pt x="2831" y="2482"/>
                  <a:pt x="2732" y="2383"/>
                </a:cubicBezTo>
                <a:close/>
                <a:moveTo>
                  <a:pt x="1139" y="2152"/>
                </a:moveTo>
                <a:cubicBezTo>
                  <a:pt x="580" y="2152"/>
                  <a:pt x="126" y="1699"/>
                  <a:pt x="126" y="1139"/>
                </a:cubicBezTo>
                <a:cubicBezTo>
                  <a:pt x="126" y="580"/>
                  <a:pt x="579" y="126"/>
                  <a:pt x="1139" y="126"/>
                </a:cubicBezTo>
                <a:cubicBezTo>
                  <a:pt x="1699" y="126"/>
                  <a:pt x="2152" y="580"/>
                  <a:pt x="2152" y="1139"/>
                </a:cubicBezTo>
                <a:cubicBezTo>
                  <a:pt x="2152" y="1699"/>
                  <a:pt x="1698" y="2152"/>
                  <a:pt x="1139" y="2152"/>
                </a:cubicBezTo>
                <a:close/>
                <a:moveTo>
                  <a:pt x="2642" y="2652"/>
                </a:moveTo>
                <a:cubicBezTo>
                  <a:pt x="2593" y="2702"/>
                  <a:pt x="2513" y="2702"/>
                  <a:pt x="2463" y="2652"/>
                </a:cubicBezTo>
                <a:cubicBezTo>
                  <a:pt x="2128" y="2316"/>
                  <a:pt x="2128" y="2316"/>
                  <a:pt x="2128" y="2316"/>
                </a:cubicBezTo>
                <a:cubicBezTo>
                  <a:pt x="2078" y="2267"/>
                  <a:pt x="2078" y="2187"/>
                  <a:pt x="2128" y="2137"/>
                </a:cubicBezTo>
                <a:cubicBezTo>
                  <a:pt x="2177" y="2087"/>
                  <a:pt x="2257" y="2087"/>
                  <a:pt x="2307" y="2137"/>
                </a:cubicBezTo>
                <a:cubicBezTo>
                  <a:pt x="2642" y="2473"/>
                  <a:pt x="2642" y="2473"/>
                  <a:pt x="2642" y="2473"/>
                </a:cubicBezTo>
                <a:cubicBezTo>
                  <a:pt x="2692" y="2522"/>
                  <a:pt x="2692" y="2603"/>
                  <a:pt x="2642" y="2652"/>
                </a:cubicBezTo>
                <a:close/>
                <a:moveTo>
                  <a:pt x="2642" y="2652"/>
                </a:moveTo>
                <a:cubicBezTo>
                  <a:pt x="2642" y="2652"/>
                  <a:pt x="2642" y="2652"/>
                  <a:pt x="2642" y="2652"/>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06" name="椭圆 105">
            <a:extLst>
              <a:ext uri="{FF2B5EF4-FFF2-40B4-BE49-F238E27FC236}">
                <a16:creationId xmlns:a16="http://schemas.microsoft.com/office/drawing/2014/main" id="{C11FBADA-40D4-4E13-8D57-AC788E5BC9B8}"/>
              </a:ext>
            </a:extLst>
          </p:cNvPr>
          <p:cNvSpPr/>
          <p:nvPr/>
        </p:nvSpPr>
        <p:spPr>
          <a:xfrm>
            <a:off x="10220561" y="4899122"/>
            <a:ext cx="742682" cy="742682"/>
          </a:xfrm>
          <a:prstGeom prst="ellipse">
            <a:avLst/>
          </a:prstGeom>
          <a:solidFill>
            <a:srgbClr val="EB5D32"/>
          </a:solidFill>
          <a:ln>
            <a:solidFill>
              <a:srgbClr val="EB5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99" name="PA-装饰 Freeform 19">
            <a:extLst>
              <a:ext uri="{FF2B5EF4-FFF2-40B4-BE49-F238E27FC236}">
                <a16:creationId xmlns:a16="http://schemas.microsoft.com/office/drawing/2014/main" id="{E9B42E0D-BED9-435F-87CC-D930C51FCE40}"/>
              </a:ext>
            </a:extLst>
          </p:cNvPr>
          <p:cNvSpPr>
            <a:spLocks noEditPoints="1"/>
          </p:cNvSpPr>
          <p:nvPr>
            <p:custDataLst>
              <p:tags r:id="rId5"/>
            </p:custDataLst>
          </p:nvPr>
        </p:nvSpPr>
        <p:spPr bwMode="auto">
          <a:xfrm>
            <a:off x="10394232" y="5045085"/>
            <a:ext cx="425820" cy="421460"/>
          </a:xfrm>
          <a:custGeom>
            <a:avLst/>
            <a:gdLst>
              <a:gd name="T0" fmla="*/ 2401 w 2828"/>
              <a:gd name="T1" fmla="*/ 2677 h 2804"/>
              <a:gd name="T2" fmla="*/ 126 w 2828"/>
              <a:gd name="T3" fmla="*/ 2677 h 2804"/>
              <a:gd name="T4" fmla="*/ 126 w 2828"/>
              <a:gd name="T5" fmla="*/ 403 h 2804"/>
              <a:gd name="T6" fmla="*/ 1580 w 2828"/>
              <a:gd name="T7" fmla="*/ 403 h 2804"/>
              <a:gd name="T8" fmla="*/ 1580 w 2828"/>
              <a:gd name="T9" fmla="*/ 276 h 2804"/>
              <a:gd name="T10" fmla="*/ 0 w 2828"/>
              <a:gd name="T11" fmla="*/ 276 h 2804"/>
              <a:gd name="T12" fmla="*/ 0 w 2828"/>
              <a:gd name="T13" fmla="*/ 2804 h 2804"/>
              <a:gd name="T14" fmla="*/ 2527 w 2828"/>
              <a:gd name="T15" fmla="*/ 2804 h 2804"/>
              <a:gd name="T16" fmla="*/ 2527 w 2828"/>
              <a:gd name="T17" fmla="*/ 1224 h 2804"/>
              <a:gd name="T18" fmla="*/ 2401 w 2828"/>
              <a:gd name="T19" fmla="*/ 1224 h 2804"/>
              <a:gd name="T20" fmla="*/ 2401 w 2828"/>
              <a:gd name="T21" fmla="*/ 2677 h 2804"/>
              <a:gd name="T22" fmla="*/ 2779 w 2828"/>
              <a:gd name="T23" fmla="*/ 318 h 2804"/>
              <a:gd name="T24" fmla="*/ 2511 w 2828"/>
              <a:gd name="T25" fmla="*/ 50 h 2804"/>
              <a:gd name="T26" fmla="*/ 2332 w 2828"/>
              <a:gd name="T27" fmla="*/ 50 h 2804"/>
              <a:gd name="T28" fmla="*/ 698 w 2828"/>
              <a:gd name="T29" fmla="*/ 1684 h 2804"/>
              <a:gd name="T30" fmla="*/ 640 w 2828"/>
              <a:gd name="T31" fmla="*/ 1768 h 2804"/>
              <a:gd name="T32" fmla="*/ 364 w 2828"/>
              <a:gd name="T33" fmla="*/ 2415 h 2804"/>
              <a:gd name="T34" fmla="*/ 390 w 2828"/>
              <a:gd name="T35" fmla="*/ 2440 h 2804"/>
              <a:gd name="T36" fmla="*/ 1064 w 2828"/>
              <a:gd name="T37" fmla="*/ 2186 h 2804"/>
              <a:gd name="T38" fmla="*/ 1145 w 2828"/>
              <a:gd name="T39" fmla="*/ 2130 h 2804"/>
              <a:gd name="T40" fmla="*/ 2779 w 2828"/>
              <a:gd name="T41" fmla="*/ 496 h 2804"/>
              <a:gd name="T42" fmla="*/ 2779 w 2828"/>
              <a:gd name="T43" fmla="*/ 318 h 2804"/>
              <a:gd name="T44" fmla="*/ 575 w 2828"/>
              <a:gd name="T45" fmla="*/ 2231 h 2804"/>
              <a:gd name="T46" fmla="*/ 788 w 2828"/>
              <a:gd name="T47" fmla="*/ 1773 h 2804"/>
              <a:gd name="T48" fmla="*/ 1056 w 2828"/>
              <a:gd name="T49" fmla="*/ 2041 h 2804"/>
              <a:gd name="T50" fmla="*/ 575 w 2828"/>
              <a:gd name="T51" fmla="*/ 2231 h 2804"/>
              <a:gd name="T52" fmla="*/ 1145 w 2828"/>
              <a:gd name="T53" fmla="*/ 1952 h 2804"/>
              <a:gd name="T54" fmla="*/ 877 w 2828"/>
              <a:gd name="T55" fmla="*/ 1684 h 2804"/>
              <a:gd name="T56" fmla="*/ 2180 w 2828"/>
              <a:gd name="T57" fmla="*/ 381 h 2804"/>
              <a:gd name="T58" fmla="*/ 2448 w 2828"/>
              <a:gd name="T59" fmla="*/ 649 h 2804"/>
              <a:gd name="T60" fmla="*/ 1145 w 2828"/>
              <a:gd name="T61" fmla="*/ 1952 h 2804"/>
              <a:gd name="T62" fmla="*/ 2537 w 2828"/>
              <a:gd name="T63" fmla="*/ 560 h 2804"/>
              <a:gd name="T64" fmla="*/ 2269 w 2828"/>
              <a:gd name="T65" fmla="*/ 291 h 2804"/>
              <a:gd name="T66" fmla="*/ 2421 w 2828"/>
              <a:gd name="T67" fmla="*/ 139 h 2804"/>
              <a:gd name="T68" fmla="*/ 2690 w 2828"/>
              <a:gd name="T69" fmla="*/ 407 h 2804"/>
              <a:gd name="T70" fmla="*/ 2537 w 2828"/>
              <a:gd name="T71" fmla="*/ 560 h 2804"/>
              <a:gd name="T72" fmla="*/ 2537 w 2828"/>
              <a:gd name="T73" fmla="*/ 560 h 2804"/>
              <a:gd name="T74" fmla="*/ 2537 w 2828"/>
              <a:gd name="T75" fmla="*/ 560 h 2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8" h="2804">
                <a:moveTo>
                  <a:pt x="2401" y="2677"/>
                </a:moveTo>
                <a:cubicBezTo>
                  <a:pt x="126" y="2677"/>
                  <a:pt x="126" y="2677"/>
                  <a:pt x="126" y="2677"/>
                </a:cubicBezTo>
                <a:cubicBezTo>
                  <a:pt x="126" y="403"/>
                  <a:pt x="126" y="403"/>
                  <a:pt x="126" y="403"/>
                </a:cubicBezTo>
                <a:cubicBezTo>
                  <a:pt x="1580" y="403"/>
                  <a:pt x="1580" y="403"/>
                  <a:pt x="1580" y="403"/>
                </a:cubicBezTo>
                <a:cubicBezTo>
                  <a:pt x="1580" y="276"/>
                  <a:pt x="1580" y="276"/>
                  <a:pt x="1580" y="276"/>
                </a:cubicBezTo>
                <a:cubicBezTo>
                  <a:pt x="0" y="276"/>
                  <a:pt x="0" y="276"/>
                  <a:pt x="0" y="276"/>
                </a:cubicBezTo>
                <a:cubicBezTo>
                  <a:pt x="0" y="2804"/>
                  <a:pt x="0" y="2804"/>
                  <a:pt x="0" y="2804"/>
                </a:cubicBezTo>
                <a:cubicBezTo>
                  <a:pt x="2527" y="2804"/>
                  <a:pt x="2527" y="2804"/>
                  <a:pt x="2527" y="2804"/>
                </a:cubicBezTo>
                <a:cubicBezTo>
                  <a:pt x="2527" y="1224"/>
                  <a:pt x="2527" y="1224"/>
                  <a:pt x="2527" y="1224"/>
                </a:cubicBezTo>
                <a:cubicBezTo>
                  <a:pt x="2401" y="1224"/>
                  <a:pt x="2401" y="1224"/>
                  <a:pt x="2401" y="1224"/>
                </a:cubicBezTo>
                <a:lnTo>
                  <a:pt x="2401" y="2677"/>
                </a:lnTo>
                <a:close/>
                <a:moveTo>
                  <a:pt x="2779" y="318"/>
                </a:moveTo>
                <a:cubicBezTo>
                  <a:pt x="2511" y="50"/>
                  <a:pt x="2511" y="50"/>
                  <a:pt x="2511" y="50"/>
                </a:cubicBezTo>
                <a:cubicBezTo>
                  <a:pt x="2461" y="0"/>
                  <a:pt x="2381" y="0"/>
                  <a:pt x="2332" y="50"/>
                </a:cubicBezTo>
                <a:cubicBezTo>
                  <a:pt x="698" y="1684"/>
                  <a:pt x="698" y="1684"/>
                  <a:pt x="698" y="1684"/>
                </a:cubicBezTo>
                <a:cubicBezTo>
                  <a:pt x="704" y="1678"/>
                  <a:pt x="661" y="1723"/>
                  <a:pt x="640" y="1768"/>
                </a:cubicBezTo>
                <a:cubicBezTo>
                  <a:pt x="364" y="2415"/>
                  <a:pt x="364" y="2415"/>
                  <a:pt x="364" y="2415"/>
                </a:cubicBezTo>
                <a:cubicBezTo>
                  <a:pt x="357" y="2436"/>
                  <a:pt x="369" y="2448"/>
                  <a:pt x="390" y="2440"/>
                </a:cubicBezTo>
                <a:cubicBezTo>
                  <a:pt x="1064" y="2186"/>
                  <a:pt x="1064" y="2186"/>
                  <a:pt x="1064" y="2186"/>
                </a:cubicBezTo>
                <a:cubicBezTo>
                  <a:pt x="1108" y="2168"/>
                  <a:pt x="1146" y="2129"/>
                  <a:pt x="1145" y="2130"/>
                </a:cubicBezTo>
                <a:cubicBezTo>
                  <a:pt x="2779" y="496"/>
                  <a:pt x="2779" y="496"/>
                  <a:pt x="2779" y="496"/>
                </a:cubicBezTo>
                <a:cubicBezTo>
                  <a:pt x="2828" y="447"/>
                  <a:pt x="2828" y="367"/>
                  <a:pt x="2779" y="318"/>
                </a:cubicBezTo>
                <a:close/>
                <a:moveTo>
                  <a:pt x="575" y="2231"/>
                </a:moveTo>
                <a:cubicBezTo>
                  <a:pt x="788" y="1773"/>
                  <a:pt x="788" y="1773"/>
                  <a:pt x="788" y="1773"/>
                </a:cubicBezTo>
                <a:cubicBezTo>
                  <a:pt x="1056" y="2041"/>
                  <a:pt x="1056" y="2041"/>
                  <a:pt x="1056" y="2041"/>
                </a:cubicBezTo>
                <a:lnTo>
                  <a:pt x="575" y="2231"/>
                </a:lnTo>
                <a:close/>
                <a:moveTo>
                  <a:pt x="1145" y="1952"/>
                </a:moveTo>
                <a:cubicBezTo>
                  <a:pt x="877" y="1684"/>
                  <a:pt x="877" y="1684"/>
                  <a:pt x="877" y="1684"/>
                </a:cubicBezTo>
                <a:cubicBezTo>
                  <a:pt x="2180" y="381"/>
                  <a:pt x="2180" y="381"/>
                  <a:pt x="2180" y="381"/>
                </a:cubicBezTo>
                <a:cubicBezTo>
                  <a:pt x="2448" y="649"/>
                  <a:pt x="2448" y="649"/>
                  <a:pt x="2448" y="649"/>
                </a:cubicBezTo>
                <a:lnTo>
                  <a:pt x="1145" y="1952"/>
                </a:lnTo>
                <a:close/>
                <a:moveTo>
                  <a:pt x="2537" y="560"/>
                </a:moveTo>
                <a:cubicBezTo>
                  <a:pt x="2269" y="291"/>
                  <a:pt x="2269" y="291"/>
                  <a:pt x="2269" y="291"/>
                </a:cubicBezTo>
                <a:cubicBezTo>
                  <a:pt x="2421" y="139"/>
                  <a:pt x="2421" y="139"/>
                  <a:pt x="2421" y="139"/>
                </a:cubicBezTo>
                <a:cubicBezTo>
                  <a:pt x="2690" y="407"/>
                  <a:pt x="2690" y="407"/>
                  <a:pt x="2690" y="407"/>
                </a:cubicBezTo>
                <a:lnTo>
                  <a:pt x="2537" y="560"/>
                </a:lnTo>
                <a:close/>
                <a:moveTo>
                  <a:pt x="2537" y="560"/>
                </a:moveTo>
                <a:cubicBezTo>
                  <a:pt x="2537" y="560"/>
                  <a:pt x="2537" y="560"/>
                  <a:pt x="2537" y="560"/>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09" name="PA-装饰 矩形 50">
            <a:extLst>
              <a:ext uri="{FF2B5EF4-FFF2-40B4-BE49-F238E27FC236}">
                <a16:creationId xmlns:a16="http://schemas.microsoft.com/office/drawing/2014/main" id="{9BA05AE7-FA89-4209-900C-DF751158E626}"/>
              </a:ext>
            </a:extLst>
          </p:cNvPr>
          <p:cNvSpPr/>
          <p:nvPr>
            <p:custDataLst>
              <p:tags r:id="rId6"/>
            </p:custDataLst>
          </p:nvPr>
        </p:nvSpPr>
        <p:spPr>
          <a:xfrm>
            <a:off x="7000918" y="2796304"/>
            <a:ext cx="747624" cy="699872"/>
          </a:xfrm>
          <a:prstGeom prst="rect">
            <a:avLst/>
          </a:prstGeom>
          <a:noFill/>
          <a:ln>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53525E"/>
                </a:solidFill>
                <a:latin typeface="思源黑体 CN Medium" panose="020B0600000000000000" pitchFamily="34" charset="-122"/>
                <a:ea typeface="思源黑体 CN Medium" panose="020B0600000000000000" pitchFamily="34" charset="-122"/>
              </a:rPr>
              <a:t>01</a:t>
            </a:r>
            <a:endParaRPr lang="zh-CN" altLang="en-US" sz="3600" dirty="0">
              <a:solidFill>
                <a:srgbClr val="53525E"/>
              </a:solidFill>
              <a:latin typeface="思源黑体 CN Medium" panose="020B0600000000000000" pitchFamily="34" charset="-122"/>
              <a:ea typeface="思源黑体 CN Medium" panose="020B0600000000000000" pitchFamily="34" charset="-122"/>
            </a:endParaRPr>
          </a:p>
        </p:txBody>
      </p:sp>
      <p:sp>
        <p:nvSpPr>
          <p:cNvPr id="110" name="PA-装饰 矩形 63">
            <a:extLst>
              <a:ext uri="{FF2B5EF4-FFF2-40B4-BE49-F238E27FC236}">
                <a16:creationId xmlns:a16="http://schemas.microsoft.com/office/drawing/2014/main" id="{DEA5E0D0-5CAC-4AA5-8FB9-8BDE88373694}"/>
              </a:ext>
            </a:extLst>
          </p:cNvPr>
          <p:cNvSpPr/>
          <p:nvPr>
            <p:custDataLst>
              <p:tags r:id="rId7"/>
            </p:custDataLst>
          </p:nvPr>
        </p:nvSpPr>
        <p:spPr>
          <a:xfrm>
            <a:off x="6987708" y="3877716"/>
            <a:ext cx="760833" cy="699872"/>
          </a:xfrm>
          <a:prstGeom prst="rect">
            <a:avLst/>
          </a:prstGeom>
          <a:noFill/>
          <a:ln>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53525E"/>
                </a:solidFill>
                <a:latin typeface="思源黑体 CN Medium" panose="020B0600000000000000" pitchFamily="34" charset="-122"/>
                <a:ea typeface="思源黑体 CN Medium" panose="020B0600000000000000" pitchFamily="34" charset="-122"/>
              </a:rPr>
              <a:t>02</a:t>
            </a:r>
            <a:endParaRPr lang="zh-CN" altLang="en-US" sz="3600" dirty="0">
              <a:solidFill>
                <a:srgbClr val="53525E"/>
              </a:solidFill>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1137002237"/>
      </p:ext>
    </p:extLst>
  </p:cSld>
  <p:clrMapOvr>
    <a:masterClrMapping/>
  </p:clrMapOvr>
  <mc:AlternateContent xmlns:mc="http://schemas.openxmlformats.org/markup-compatibility/2006" xmlns:p14="http://schemas.microsoft.com/office/powerpoint/2010/main">
    <mc:Choice Requires="p14">
      <p:transition spd="slow" p14:dur="3400" advTm="6702">
        <p14:reveal/>
      </p:transition>
    </mc:Choice>
    <mc:Fallback xmlns="">
      <p:transition spd="slow" advTm="67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circle(in)">
                                      <p:cBhvr>
                                        <p:cTn id="7" dur="20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anim calcmode="lin" valueType="num">
                                      <p:cBhvr>
                                        <p:cTn id="13" dur="1000" fill="hold"/>
                                        <p:tgtEl>
                                          <p:spTgt spid="100"/>
                                        </p:tgtEl>
                                        <p:attrNameLst>
                                          <p:attrName>ppt_x</p:attrName>
                                        </p:attrNameLst>
                                      </p:cBhvr>
                                      <p:tavLst>
                                        <p:tav tm="0">
                                          <p:val>
                                            <p:strVal val="#ppt_x"/>
                                          </p:val>
                                        </p:tav>
                                        <p:tav tm="100000">
                                          <p:val>
                                            <p:strVal val="#ppt_x"/>
                                          </p:val>
                                        </p:tav>
                                      </p:tavLst>
                                    </p:anim>
                                    <p:anim calcmode="lin" valueType="num">
                                      <p:cBhvr>
                                        <p:cTn id="14" dur="1000" fill="hold"/>
                                        <p:tgtEl>
                                          <p:spTgt spid="10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1000"/>
                                        <p:tgtEl>
                                          <p:spTgt spid="101"/>
                                        </p:tgtEl>
                                      </p:cBhvr>
                                    </p:animEffect>
                                    <p:anim calcmode="lin" valueType="num">
                                      <p:cBhvr>
                                        <p:cTn id="25" dur="1000" fill="hold"/>
                                        <p:tgtEl>
                                          <p:spTgt spid="101"/>
                                        </p:tgtEl>
                                        <p:attrNameLst>
                                          <p:attrName>ppt_x</p:attrName>
                                        </p:attrNameLst>
                                      </p:cBhvr>
                                      <p:tavLst>
                                        <p:tav tm="0">
                                          <p:val>
                                            <p:strVal val="#ppt_x"/>
                                          </p:val>
                                        </p:tav>
                                        <p:tav tm="100000">
                                          <p:val>
                                            <p:strVal val="#ppt_x"/>
                                          </p:val>
                                        </p:tav>
                                      </p:tavLst>
                                    </p:anim>
                                    <p:anim calcmode="lin" valueType="num">
                                      <p:cBhvr>
                                        <p:cTn id="26" dur="1000" fill="hold"/>
                                        <p:tgtEl>
                                          <p:spTgt spid="10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0"/>
                                        </p:tgtEl>
                                        <p:attrNameLst>
                                          <p:attrName>style.visibility</p:attrName>
                                        </p:attrNameLst>
                                      </p:cBhvr>
                                      <p:to>
                                        <p:strVal val="visible"/>
                                      </p:to>
                                    </p:set>
                                    <p:animEffect transition="in" filter="fade">
                                      <p:cBhvr>
                                        <p:cTn id="29" dur="1000"/>
                                        <p:tgtEl>
                                          <p:spTgt spid="110"/>
                                        </p:tgtEl>
                                      </p:cBhvr>
                                    </p:animEffect>
                                    <p:anim calcmode="lin" valueType="num">
                                      <p:cBhvr>
                                        <p:cTn id="30" dur="1000" fill="hold"/>
                                        <p:tgtEl>
                                          <p:spTgt spid="110"/>
                                        </p:tgtEl>
                                        <p:attrNameLst>
                                          <p:attrName>ppt_x</p:attrName>
                                        </p:attrNameLst>
                                      </p:cBhvr>
                                      <p:tavLst>
                                        <p:tav tm="0">
                                          <p:val>
                                            <p:strVal val="#ppt_x"/>
                                          </p:val>
                                        </p:tav>
                                        <p:tav tm="100000">
                                          <p:val>
                                            <p:strVal val="#ppt_x"/>
                                          </p:val>
                                        </p:tav>
                                      </p:tavLst>
                                    </p:anim>
                                    <p:anim calcmode="lin" valueType="num">
                                      <p:cBhvr>
                                        <p:cTn id="31"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circle(in)">
                                      <p:cBhvr>
                                        <p:cTn id="36" dur="2000"/>
                                        <p:tgtEl>
                                          <p:spTgt spid="2"/>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circle(in)">
                                      <p:cBhvr>
                                        <p:cTn id="39" dur="2000"/>
                                        <p:tgtEl>
                                          <p:spTgt spid="95"/>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circle(in)">
                                      <p:cBhvr>
                                        <p:cTn id="42" dur="2000"/>
                                        <p:tgtEl>
                                          <p:spTgt spid="105"/>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circle(in)">
                                      <p:cBhvr>
                                        <p:cTn id="45" dur="2000"/>
                                        <p:tgtEl>
                                          <p:spTgt spid="96"/>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106"/>
                                        </p:tgtEl>
                                        <p:attrNameLst>
                                          <p:attrName>style.visibility</p:attrName>
                                        </p:attrNameLst>
                                      </p:cBhvr>
                                      <p:to>
                                        <p:strVal val="visible"/>
                                      </p:to>
                                    </p:set>
                                    <p:animEffect transition="in" filter="circle(in)">
                                      <p:cBhvr>
                                        <p:cTn id="48" dur="2000"/>
                                        <p:tgtEl>
                                          <p:spTgt spid="106"/>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circle(in)">
                                      <p:cBhvr>
                                        <p:cTn id="51" dur="20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fade">
                                      <p:cBhvr>
                                        <p:cTn id="56" dur="1000"/>
                                        <p:tgtEl>
                                          <p:spTgt spid="98"/>
                                        </p:tgtEl>
                                      </p:cBhvr>
                                    </p:animEffect>
                                    <p:anim calcmode="lin" valueType="num">
                                      <p:cBhvr>
                                        <p:cTn id="57" dur="1000" fill="hold"/>
                                        <p:tgtEl>
                                          <p:spTgt spid="98"/>
                                        </p:tgtEl>
                                        <p:attrNameLst>
                                          <p:attrName>ppt_x</p:attrName>
                                        </p:attrNameLst>
                                      </p:cBhvr>
                                      <p:tavLst>
                                        <p:tav tm="0">
                                          <p:val>
                                            <p:strVal val="#ppt_x"/>
                                          </p:val>
                                        </p:tav>
                                        <p:tav tm="100000">
                                          <p:val>
                                            <p:strVal val="#ppt_x"/>
                                          </p:val>
                                        </p:tav>
                                      </p:tavLst>
                                    </p:anim>
                                    <p:anim calcmode="lin" valueType="num">
                                      <p:cBhvr>
                                        <p:cTn id="58" dur="1000" fill="hold"/>
                                        <p:tgtEl>
                                          <p:spTgt spid="98"/>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1000"/>
                                        <p:tgtEl>
                                          <p:spTgt spid="97"/>
                                        </p:tgtEl>
                                      </p:cBhvr>
                                    </p:animEffect>
                                    <p:anim calcmode="lin" valueType="num">
                                      <p:cBhvr>
                                        <p:cTn id="62" dur="1000" fill="hold"/>
                                        <p:tgtEl>
                                          <p:spTgt spid="97"/>
                                        </p:tgtEl>
                                        <p:attrNameLst>
                                          <p:attrName>ppt_x</p:attrName>
                                        </p:attrNameLst>
                                      </p:cBhvr>
                                      <p:tavLst>
                                        <p:tav tm="0">
                                          <p:val>
                                            <p:strVal val="#ppt_x"/>
                                          </p:val>
                                        </p:tav>
                                        <p:tav tm="100000">
                                          <p:val>
                                            <p:strVal val="#ppt_x"/>
                                          </p:val>
                                        </p:tav>
                                      </p:tavLst>
                                    </p:anim>
                                    <p:anim calcmode="lin" valueType="num">
                                      <p:cBhvr>
                                        <p:cTn id="63"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8" grpId="0" animBg="1"/>
      <p:bldP spid="95" grpId="0" animBg="1"/>
      <p:bldP spid="100" grpId="0"/>
      <p:bldP spid="101" grpId="0"/>
      <p:bldP spid="104" grpId="0"/>
      <p:bldP spid="105" grpId="0" animBg="1"/>
      <p:bldP spid="96" grpId="0" animBg="1"/>
      <p:bldP spid="106" grpId="0" animBg="1"/>
      <p:bldP spid="99" grpId="0" animBg="1"/>
      <p:bldP spid="109" grpId="0" animBg="1"/>
      <p:bldP spid="1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5" name="Oval 7">
            <a:extLst>
              <a:ext uri="{FF2B5EF4-FFF2-40B4-BE49-F238E27FC236}">
                <a16:creationId xmlns:a16="http://schemas.microsoft.com/office/drawing/2014/main" id="{AB82136C-3D2E-45C5-B56B-CCE4A614AC33}"/>
              </a:ext>
            </a:extLst>
          </p:cNvPr>
          <p:cNvSpPr/>
          <p:nvPr/>
        </p:nvSpPr>
        <p:spPr>
          <a:xfrm>
            <a:off x="3886889" y="2090884"/>
            <a:ext cx="4356599" cy="4362808"/>
          </a:xfrm>
          <a:prstGeom prst="ellipse">
            <a:avLst/>
          </a:prstGeom>
          <a:noFill/>
          <a:ln w="12700">
            <a:solidFill>
              <a:schemeClr val="bg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nvGrpSpPr>
          <p:cNvPr id="6" name="Group 8">
            <a:extLst>
              <a:ext uri="{FF2B5EF4-FFF2-40B4-BE49-F238E27FC236}">
                <a16:creationId xmlns:a16="http://schemas.microsoft.com/office/drawing/2014/main" id="{28DE21EA-AC69-4FEE-B0A4-26DE328DF362}"/>
              </a:ext>
            </a:extLst>
          </p:cNvPr>
          <p:cNvGrpSpPr/>
          <p:nvPr/>
        </p:nvGrpSpPr>
        <p:grpSpPr>
          <a:xfrm>
            <a:off x="7101963" y="2247929"/>
            <a:ext cx="749874" cy="749147"/>
            <a:chOff x="5440363" y="704851"/>
            <a:chExt cx="663575" cy="661988"/>
          </a:xfrm>
        </p:grpSpPr>
        <p:sp>
          <p:nvSpPr>
            <p:cNvPr id="289" name="Oval 8">
              <a:extLst>
                <a:ext uri="{FF2B5EF4-FFF2-40B4-BE49-F238E27FC236}">
                  <a16:creationId xmlns:a16="http://schemas.microsoft.com/office/drawing/2014/main" id="{B6783EA7-18FF-4892-A2C5-58F9F7546EA3}"/>
                </a:ext>
              </a:extLst>
            </p:cNvPr>
            <p:cNvSpPr>
              <a:spLocks noChangeArrowheads="1"/>
            </p:cNvSpPr>
            <p:nvPr/>
          </p:nvSpPr>
          <p:spPr bwMode="auto">
            <a:xfrm>
              <a:off x="5440363" y="704851"/>
              <a:ext cx="663575" cy="661988"/>
            </a:xfrm>
            <a:prstGeom prst="ellipse">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90" name="Oval 9">
              <a:extLst>
                <a:ext uri="{FF2B5EF4-FFF2-40B4-BE49-F238E27FC236}">
                  <a16:creationId xmlns:a16="http://schemas.microsoft.com/office/drawing/2014/main" id="{937239F3-4228-447B-A213-E4F4EFD76596}"/>
                </a:ext>
              </a:extLst>
            </p:cNvPr>
            <p:cNvSpPr>
              <a:spLocks noChangeArrowheads="1"/>
            </p:cNvSpPr>
            <p:nvPr/>
          </p:nvSpPr>
          <p:spPr bwMode="auto">
            <a:xfrm>
              <a:off x="5641976" y="855663"/>
              <a:ext cx="258763" cy="274638"/>
            </a:xfrm>
            <a:prstGeom prst="ellipse">
              <a:avLst/>
            </a:prstGeom>
            <a:solidFill>
              <a:srgbClr val="103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91" name="Freeform 10">
              <a:extLst>
                <a:ext uri="{FF2B5EF4-FFF2-40B4-BE49-F238E27FC236}">
                  <a16:creationId xmlns:a16="http://schemas.microsoft.com/office/drawing/2014/main" id="{CDD2252A-89C9-4C16-AB46-55DE7D5C31F9}"/>
                </a:ext>
              </a:extLst>
            </p:cNvPr>
            <p:cNvSpPr>
              <a:spLocks/>
            </p:cNvSpPr>
            <p:nvPr/>
          </p:nvSpPr>
          <p:spPr bwMode="auto">
            <a:xfrm>
              <a:off x="5586413" y="1174751"/>
              <a:ext cx="374650" cy="192088"/>
            </a:xfrm>
            <a:custGeom>
              <a:avLst/>
              <a:gdLst>
                <a:gd name="T0" fmla="*/ 5 w 74"/>
                <a:gd name="T1" fmla="*/ 13 h 38"/>
                <a:gd name="T2" fmla="*/ 37 w 74"/>
                <a:gd name="T3" fmla="*/ 0 h 38"/>
                <a:gd name="T4" fmla="*/ 68 w 74"/>
                <a:gd name="T5" fmla="*/ 13 h 38"/>
                <a:gd name="T6" fmla="*/ 74 w 74"/>
                <a:gd name="T7" fmla="*/ 38 h 38"/>
                <a:gd name="T8" fmla="*/ 37 w 74"/>
                <a:gd name="T9" fmla="*/ 38 h 38"/>
                <a:gd name="T10" fmla="*/ 0 w 74"/>
                <a:gd name="T11" fmla="*/ 38 h 38"/>
                <a:gd name="T12" fmla="*/ 5 w 74"/>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74" h="38">
                  <a:moveTo>
                    <a:pt x="5" y="13"/>
                  </a:moveTo>
                  <a:cubicBezTo>
                    <a:pt x="10" y="5"/>
                    <a:pt x="37" y="0"/>
                    <a:pt x="37" y="0"/>
                  </a:cubicBezTo>
                  <a:cubicBezTo>
                    <a:pt x="37" y="0"/>
                    <a:pt x="64" y="5"/>
                    <a:pt x="68" y="13"/>
                  </a:cubicBezTo>
                  <a:cubicBezTo>
                    <a:pt x="71" y="24"/>
                    <a:pt x="74" y="38"/>
                    <a:pt x="74" y="38"/>
                  </a:cubicBezTo>
                  <a:cubicBezTo>
                    <a:pt x="37" y="38"/>
                    <a:pt x="37" y="38"/>
                    <a:pt x="37" y="38"/>
                  </a:cubicBezTo>
                  <a:cubicBezTo>
                    <a:pt x="0" y="38"/>
                    <a:pt x="0" y="38"/>
                    <a:pt x="0" y="38"/>
                  </a:cubicBezTo>
                  <a:cubicBezTo>
                    <a:pt x="0" y="38"/>
                    <a:pt x="1" y="23"/>
                    <a:pt x="5" y="13"/>
                  </a:cubicBezTo>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92" name="Rectangle 11">
              <a:extLst>
                <a:ext uri="{FF2B5EF4-FFF2-40B4-BE49-F238E27FC236}">
                  <a16:creationId xmlns:a16="http://schemas.microsoft.com/office/drawing/2014/main" id="{86AC6278-69DF-4FB7-BF50-F44AB2C98284}"/>
                </a:ext>
              </a:extLst>
            </p:cNvPr>
            <p:cNvSpPr>
              <a:spLocks noChangeArrowheads="1"/>
            </p:cNvSpPr>
            <p:nvPr/>
          </p:nvSpPr>
          <p:spPr bwMode="auto">
            <a:xfrm>
              <a:off x="5734051" y="1089026"/>
              <a:ext cx="76200" cy="127000"/>
            </a:xfrm>
            <a:prstGeom prst="rect">
              <a:avLst/>
            </a:prstGeom>
            <a:solidFill>
              <a:srgbClr val="F1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93" name="Rectangle 12">
              <a:extLst>
                <a:ext uri="{FF2B5EF4-FFF2-40B4-BE49-F238E27FC236}">
                  <a16:creationId xmlns:a16="http://schemas.microsoft.com/office/drawing/2014/main" id="{F10CC90C-37FE-46EE-A5AF-B1BBCF35863F}"/>
                </a:ext>
              </a:extLst>
            </p:cNvPr>
            <p:cNvSpPr>
              <a:spLocks noChangeArrowheads="1"/>
            </p:cNvSpPr>
            <p:nvPr/>
          </p:nvSpPr>
          <p:spPr bwMode="auto">
            <a:xfrm>
              <a:off x="5734051" y="1089026"/>
              <a:ext cx="762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94" name="Freeform 13">
              <a:extLst>
                <a:ext uri="{FF2B5EF4-FFF2-40B4-BE49-F238E27FC236}">
                  <a16:creationId xmlns:a16="http://schemas.microsoft.com/office/drawing/2014/main" id="{68A7C682-F369-4C50-B8E6-DDFEBC1B99C1}"/>
                </a:ext>
              </a:extLst>
            </p:cNvPr>
            <p:cNvSpPr>
              <a:spLocks/>
            </p:cNvSpPr>
            <p:nvPr/>
          </p:nvSpPr>
          <p:spPr bwMode="auto">
            <a:xfrm>
              <a:off x="5734051" y="1089026"/>
              <a:ext cx="76200" cy="90488"/>
            </a:xfrm>
            <a:custGeom>
              <a:avLst/>
              <a:gdLst>
                <a:gd name="T0" fmla="*/ 15 w 15"/>
                <a:gd name="T1" fmla="*/ 0 h 18"/>
                <a:gd name="T2" fmla="*/ 0 w 15"/>
                <a:gd name="T3" fmla="*/ 0 h 18"/>
                <a:gd name="T4" fmla="*/ 0 w 15"/>
                <a:gd name="T5" fmla="*/ 17 h 18"/>
                <a:gd name="T6" fmla="*/ 4 w 15"/>
                <a:gd name="T7" fmla="*/ 18 h 18"/>
                <a:gd name="T8" fmla="*/ 15 w 15"/>
                <a:gd name="T9" fmla="*/ 12 h 18"/>
                <a:gd name="T10" fmla="*/ 15 w 15"/>
                <a:gd name="T11" fmla="*/ 0 h 18"/>
              </a:gdLst>
              <a:ahLst/>
              <a:cxnLst>
                <a:cxn ang="0">
                  <a:pos x="T0" y="T1"/>
                </a:cxn>
                <a:cxn ang="0">
                  <a:pos x="T2" y="T3"/>
                </a:cxn>
                <a:cxn ang="0">
                  <a:pos x="T4" y="T5"/>
                </a:cxn>
                <a:cxn ang="0">
                  <a:pos x="T6" y="T7"/>
                </a:cxn>
                <a:cxn ang="0">
                  <a:pos x="T8" y="T9"/>
                </a:cxn>
                <a:cxn ang="0">
                  <a:pos x="T10" y="T11"/>
                </a:cxn>
              </a:cxnLst>
              <a:rect l="0" t="0" r="r" b="b"/>
              <a:pathLst>
                <a:path w="15" h="18">
                  <a:moveTo>
                    <a:pt x="15" y="0"/>
                  </a:moveTo>
                  <a:cubicBezTo>
                    <a:pt x="0" y="0"/>
                    <a:pt x="0" y="0"/>
                    <a:pt x="0" y="0"/>
                  </a:cubicBezTo>
                  <a:cubicBezTo>
                    <a:pt x="0" y="17"/>
                    <a:pt x="0" y="17"/>
                    <a:pt x="0" y="17"/>
                  </a:cubicBezTo>
                  <a:cubicBezTo>
                    <a:pt x="2" y="18"/>
                    <a:pt x="3" y="18"/>
                    <a:pt x="4" y="18"/>
                  </a:cubicBezTo>
                  <a:cubicBezTo>
                    <a:pt x="8" y="18"/>
                    <a:pt x="14" y="16"/>
                    <a:pt x="15" y="12"/>
                  </a:cubicBezTo>
                  <a:cubicBezTo>
                    <a:pt x="15" y="0"/>
                    <a:pt x="15" y="0"/>
                    <a:pt x="15" y="0"/>
                  </a:cubicBezTo>
                </a:path>
              </a:pathLst>
            </a:custGeom>
            <a:solidFill>
              <a:srgbClr val="EEC2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95" name="Oval 14">
              <a:extLst>
                <a:ext uri="{FF2B5EF4-FFF2-40B4-BE49-F238E27FC236}">
                  <a16:creationId xmlns:a16="http://schemas.microsoft.com/office/drawing/2014/main" id="{4AD25DC9-7678-4CBB-AE2A-6D90AF347CC0}"/>
                </a:ext>
              </a:extLst>
            </p:cNvPr>
            <p:cNvSpPr>
              <a:spLocks noChangeArrowheads="1"/>
            </p:cNvSpPr>
            <p:nvPr/>
          </p:nvSpPr>
          <p:spPr bwMode="auto">
            <a:xfrm>
              <a:off x="5678488" y="892176"/>
              <a:ext cx="192088" cy="263525"/>
            </a:xfrm>
            <a:prstGeom prst="ellipse">
              <a:avLst/>
            </a:pr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96" name="Freeform 15">
              <a:extLst>
                <a:ext uri="{FF2B5EF4-FFF2-40B4-BE49-F238E27FC236}">
                  <a16:creationId xmlns:a16="http://schemas.microsoft.com/office/drawing/2014/main" id="{CFA7A0AB-D260-43EA-9813-E4340D7328A3}"/>
                </a:ext>
              </a:extLst>
            </p:cNvPr>
            <p:cNvSpPr>
              <a:spLocks/>
            </p:cNvSpPr>
            <p:nvPr/>
          </p:nvSpPr>
          <p:spPr bwMode="auto">
            <a:xfrm>
              <a:off x="5648326" y="982663"/>
              <a:ext cx="69850" cy="85725"/>
            </a:xfrm>
            <a:custGeom>
              <a:avLst/>
              <a:gdLst>
                <a:gd name="T0" fmla="*/ 1 w 14"/>
                <a:gd name="T1" fmla="*/ 9 h 17"/>
                <a:gd name="T2" fmla="*/ 6 w 14"/>
                <a:gd name="T3" fmla="*/ 0 h 17"/>
                <a:gd name="T4" fmla="*/ 13 w 14"/>
                <a:gd name="T5" fmla="*/ 8 h 17"/>
                <a:gd name="T6" fmla="*/ 8 w 14"/>
                <a:gd name="T7" fmla="*/ 16 h 17"/>
                <a:gd name="T8" fmla="*/ 1 w 14"/>
                <a:gd name="T9" fmla="*/ 9 h 17"/>
              </a:gdLst>
              <a:ahLst/>
              <a:cxnLst>
                <a:cxn ang="0">
                  <a:pos x="T0" y="T1"/>
                </a:cxn>
                <a:cxn ang="0">
                  <a:pos x="T2" y="T3"/>
                </a:cxn>
                <a:cxn ang="0">
                  <a:pos x="T4" y="T5"/>
                </a:cxn>
                <a:cxn ang="0">
                  <a:pos x="T6" y="T7"/>
                </a:cxn>
                <a:cxn ang="0">
                  <a:pos x="T8" y="T9"/>
                </a:cxn>
              </a:cxnLst>
              <a:rect l="0" t="0" r="r" b="b"/>
              <a:pathLst>
                <a:path w="14" h="17">
                  <a:moveTo>
                    <a:pt x="1" y="9"/>
                  </a:moveTo>
                  <a:cubicBezTo>
                    <a:pt x="0" y="5"/>
                    <a:pt x="2" y="1"/>
                    <a:pt x="6" y="0"/>
                  </a:cubicBezTo>
                  <a:cubicBezTo>
                    <a:pt x="9" y="0"/>
                    <a:pt x="12" y="3"/>
                    <a:pt x="13" y="8"/>
                  </a:cubicBezTo>
                  <a:cubicBezTo>
                    <a:pt x="14" y="12"/>
                    <a:pt x="11" y="16"/>
                    <a:pt x="8" y="16"/>
                  </a:cubicBezTo>
                  <a:cubicBezTo>
                    <a:pt x="4" y="17"/>
                    <a:pt x="1" y="14"/>
                    <a:pt x="1" y="9"/>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97" name="Freeform 16">
              <a:extLst>
                <a:ext uri="{FF2B5EF4-FFF2-40B4-BE49-F238E27FC236}">
                  <a16:creationId xmlns:a16="http://schemas.microsoft.com/office/drawing/2014/main" id="{439CA0FF-B528-4EA2-8A1F-736D8DED21DC}"/>
                </a:ext>
              </a:extLst>
            </p:cNvPr>
            <p:cNvSpPr>
              <a:spLocks/>
            </p:cNvSpPr>
            <p:nvPr/>
          </p:nvSpPr>
          <p:spPr bwMode="auto">
            <a:xfrm>
              <a:off x="5829301" y="982663"/>
              <a:ext cx="66675" cy="85725"/>
            </a:xfrm>
            <a:custGeom>
              <a:avLst/>
              <a:gdLst>
                <a:gd name="T0" fmla="*/ 5 w 13"/>
                <a:gd name="T1" fmla="*/ 16 h 17"/>
                <a:gd name="T2" fmla="*/ 0 w 13"/>
                <a:gd name="T3" fmla="*/ 8 h 17"/>
                <a:gd name="T4" fmla="*/ 8 w 13"/>
                <a:gd name="T5" fmla="*/ 0 h 17"/>
                <a:gd name="T6" fmla="*/ 13 w 13"/>
                <a:gd name="T7" fmla="*/ 9 h 17"/>
                <a:gd name="T8" fmla="*/ 5 w 13"/>
                <a:gd name="T9" fmla="*/ 16 h 17"/>
              </a:gdLst>
              <a:ahLst/>
              <a:cxnLst>
                <a:cxn ang="0">
                  <a:pos x="T0" y="T1"/>
                </a:cxn>
                <a:cxn ang="0">
                  <a:pos x="T2" y="T3"/>
                </a:cxn>
                <a:cxn ang="0">
                  <a:pos x="T4" y="T5"/>
                </a:cxn>
                <a:cxn ang="0">
                  <a:pos x="T6" y="T7"/>
                </a:cxn>
                <a:cxn ang="0">
                  <a:pos x="T8" y="T9"/>
                </a:cxn>
              </a:cxnLst>
              <a:rect l="0" t="0" r="r" b="b"/>
              <a:pathLst>
                <a:path w="13" h="17">
                  <a:moveTo>
                    <a:pt x="5" y="16"/>
                  </a:moveTo>
                  <a:cubicBezTo>
                    <a:pt x="2" y="16"/>
                    <a:pt x="0" y="12"/>
                    <a:pt x="0" y="8"/>
                  </a:cubicBezTo>
                  <a:cubicBezTo>
                    <a:pt x="1" y="3"/>
                    <a:pt x="4" y="0"/>
                    <a:pt x="8" y="0"/>
                  </a:cubicBezTo>
                  <a:cubicBezTo>
                    <a:pt x="11" y="1"/>
                    <a:pt x="13" y="5"/>
                    <a:pt x="13" y="9"/>
                  </a:cubicBezTo>
                  <a:cubicBezTo>
                    <a:pt x="12" y="14"/>
                    <a:pt x="9" y="17"/>
                    <a:pt x="5" y="16"/>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98" name="Freeform 17">
              <a:extLst>
                <a:ext uri="{FF2B5EF4-FFF2-40B4-BE49-F238E27FC236}">
                  <a16:creationId xmlns:a16="http://schemas.microsoft.com/office/drawing/2014/main" id="{5F952B46-5BA5-4F11-B32D-C76DD29A6EA9}"/>
                </a:ext>
              </a:extLst>
            </p:cNvPr>
            <p:cNvSpPr>
              <a:spLocks/>
            </p:cNvSpPr>
            <p:nvPr/>
          </p:nvSpPr>
          <p:spPr bwMode="auto">
            <a:xfrm>
              <a:off x="5586413" y="1204913"/>
              <a:ext cx="374650" cy="161925"/>
            </a:xfrm>
            <a:custGeom>
              <a:avLst/>
              <a:gdLst>
                <a:gd name="T0" fmla="*/ 5 w 74"/>
                <a:gd name="T1" fmla="*/ 7 h 32"/>
                <a:gd name="T2" fmla="*/ 15 w 74"/>
                <a:gd name="T3" fmla="*/ 0 h 32"/>
                <a:gd name="T4" fmla="*/ 37 w 74"/>
                <a:gd name="T5" fmla="*/ 16 h 32"/>
                <a:gd name="T6" fmla="*/ 58 w 74"/>
                <a:gd name="T7" fmla="*/ 0 h 32"/>
                <a:gd name="T8" fmla="*/ 68 w 74"/>
                <a:gd name="T9" fmla="*/ 7 h 32"/>
                <a:gd name="T10" fmla="*/ 74 w 74"/>
                <a:gd name="T11" fmla="*/ 32 h 32"/>
                <a:gd name="T12" fmla="*/ 37 w 74"/>
                <a:gd name="T13" fmla="*/ 32 h 32"/>
                <a:gd name="T14" fmla="*/ 0 w 74"/>
                <a:gd name="T15" fmla="*/ 32 h 32"/>
                <a:gd name="T16" fmla="*/ 5 w 74"/>
                <a:gd name="T17"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2">
                  <a:moveTo>
                    <a:pt x="5" y="7"/>
                  </a:moveTo>
                  <a:cubicBezTo>
                    <a:pt x="7" y="4"/>
                    <a:pt x="11" y="2"/>
                    <a:pt x="15" y="0"/>
                  </a:cubicBezTo>
                  <a:cubicBezTo>
                    <a:pt x="18" y="9"/>
                    <a:pt x="26" y="16"/>
                    <a:pt x="37" y="16"/>
                  </a:cubicBezTo>
                  <a:cubicBezTo>
                    <a:pt x="47" y="16"/>
                    <a:pt x="55" y="9"/>
                    <a:pt x="58" y="0"/>
                  </a:cubicBezTo>
                  <a:cubicBezTo>
                    <a:pt x="62" y="2"/>
                    <a:pt x="66" y="4"/>
                    <a:pt x="68" y="7"/>
                  </a:cubicBezTo>
                  <a:cubicBezTo>
                    <a:pt x="71" y="18"/>
                    <a:pt x="74" y="32"/>
                    <a:pt x="74" y="32"/>
                  </a:cubicBezTo>
                  <a:cubicBezTo>
                    <a:pt x="37" y="32"/>
                    <a:pt x="37" y="32"/>
                    <a:pt x="37" y="32"/>
                  </a:cubicBezTo>
                  <a:cubicBezTo>
                    <a:pt x="0" y="32"/>
                    <a:pt x="0" y="32"/>
                    <a:pt x="0" y="32"/>
                  </a:cubicBezTo>
                  <a:cubicBezTo>
                    <a:pt x="0" y="32"/>
                    <a:pt x="1" y="17"/>
                    <a:pt x="5" y="7"/>
                  </a:cubicBezTo>
                  <a:close/>
                </a:path>
              </a:pathLst>
            </a:custGeom>
            <a:solidFill>
              <a:srgbClr val="BF0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99" name="Freeform 18">
              <a:extLst>
                <a:ext uri="{FF2B5EF4-FFF2-40B4-BE49-F238E27FC236}">
                  <a16:creationId xmlns:a16="http://schemas.microsoft.com/office/drawing/2014/main" id="{7F5D7AD6-2FF2-414E-8C17-E68C1B7095F0}"/>
                </a:ext>
              </a:extLst>
            </p:cNvPr>
            <p:cNvSpPr>
              <a:spLocks/>
            </p:cNvSpPr>
            <p:nvPr/>
          </p:nvSpPr>
          <p:spPr bwMode="auto">
            <a:xfrm>
              <a:off x="5641976" y="876301"/>
              <a:ext cx="258763" cy="122238"/>
            </a:xfrm>
            <a:custGeom>
              <a:avLst/>
              <a:gdLst>
                <a:gd name="T0" fmla="*/ 26 w 51"/>
                <a:gd name="T1" fmla="*/ 0 h 24"/>
                <a:gd name="T2" fmla="*/ 47 w 51"/>
                <a:gd name="T3" fmla="*/ 24 h 24"/>
                <a:gd name="T4" fmla="*/ 26 w 51"/>
                <a:gd name="T5" fmla="*/ 12 h 24"/>
                <a:gd name="T6" fmla="*/ 5 w 51"/>
                <a:gd name="T7" fmla="*/ 24 h 24"/>
                <a:gd name="T8" fmla="*/ 26 w 51"/>
                <a:gd name="T9" fmla="*/ 0 h 24"/>
              </a:gdLst>
              <a:ahLst/>
              <a:cxnLst>
                <a:cxn ang="0">
                  <a:pos x="T0" y="T1"/>
                </a:cxn>
                <a:cxn ang="0">
                  <a:pos x="T2" y="T3"/>
                </a:cxn>
                <a:cxn ang="0">
                  <a:pos x="T4" y="T5"/>
                </a:cxn>
                <a:cxn ang="0">
                  <a:pos x="T6" y="T7"/>
                </a:cxn>
                <a:cxn ang="0">
                  <a:pos x="T8" y="T9"/>
                </a:cxn>
              </a:cxnLst>
              <a:rect l="0" t="0" r="r" b="b"/>
              <a:pathLst>
                <a:path w="51" h="24">
                  <a:moveTo>
                    <a:pt x="26" y="0"/>
                  </a:moveTo>
                  <a:cubicBezTo>
                    <a:pt x="26" y="0"/>
                    <a:pt x="51" y="2"/>
                    <a:pt x="47" y="24"/>
                  </a:cubicBezTo>
                  <a:cubicBezTo>
                    <a:pt x="47" y="24"/>
                    <a:pt x="29" y="22"/>
                    <a:pt x="26" y="12"/>
                  </a:cubicBezTo>
                  <a:cubicBezTo>
                    <a:pt x="22" y="22"/>
                    <a:pt x="5" y="24"/>
                    <a:pt x="5" y="24"/>
                  </a:cubicBezTo>
                  <a:cubicBezTo>
                    <a:pt x="0" y="2"/>
                    <a:pt x="26" y="0"/>
                    <a:pt x="26" y="0"/>
                  </a:cubicBezTo>
                  <a:close/>
                </a:path>
              </a:pathLst>
            </a:custGeom>
            <a:solidFill>
              <a:srgbClr val="103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00" name="Oval 19">
              <a:extLst>
                <a:ext uri="{FF2B5EF4-FFF2-40B4-BE49-F238E27FC236}">
                  <a16:creationId xmlns:a16="http://schemas.microsoft.com/office/drawing/2014/main" id="{BB9FF7E5-3CC4-42CF-A65F-F6BCBE2F1C95}"/>
                </a:ext>
              </a:extLst>
            </p:cNvPr>
            <p:cNvSpPr>
              <a:spLocks noChangeArrowheads="1"/>
            </p:cNvSpPr>
            <p:nvPr/>
          </p:nvSpPr>
          <p:spPr bwMode="auto">
            <a:xfrm>
              <a:off x="5708651" y="800101"/>
              <a:ext cx="127000" cy="131763"/>
            </a:xfrm>
            <a:prstGeom prst="ellipse">
              <a:avLst/>
            </a:prstGeom>
            <a:solidFill>
              <a:srgbClr val="103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01" name="Freeform 20">
              <a:extLst>
                <a:ext uri="{FF2B5EF4-FFF2-40B4-BE49-F238E27FC236}">
                  <a16:creationId xmlns:a16="http://schemas.microsoft.com/office/drawing/2014/main" id="{D95E1096-D0DA-445F-A4FA-8C7F59831288}"/>
                </a:ext>
              </a:extLst>
            </p:cNvPr>
            <p:cNvSpPr>
              <a:spLocks/>
            </p:cNvSpPr>
            <p:nvPr/>
          </p:nvSpPr>
          <p:spPr bwMode="auto">
            <a:xfrm>
              <a:off x="5824538" y="1179513"/>
              <a:ext cx="11113" cy="11113"/>
            </a:xfrm>
            <a:custGeom>
              <a:avLst/>
              <a:gdLst>
                <a:gd name="T0" fmla="*/ 0 w 2"/>
                <a:gd name="T1" fmla="*/ 1 h 2"/>
                <a:gd name="T2" fmla="*/ 0 w 2"/>
                <a:gd name="T3" fmla="*/ 1 h 2"/>
                <a:gd name="T4" fmla="*/ 1 w 2"/>
                <a:gd name="T5" fmla="*/ 2 h 2"/>
                <a:gd name="T6" fmla="*/ 2 w 2"/>
                <a:gd name="T7" fmla="*/ 1 h 2"/>
                <a:gd name="T8" fmla="*/ 2 w 2"/>
                <a:gd name="T9" fmla="*/ 1 h 2"/>
                <a:gd name="T10" fmla="*/ 1 w 2"/>
                <a:gd name="T11" fmla="*/ 0 h 2"/>
                <a:gd name="T12" fmla="*/ 0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1"/>
                  </a:moveTo>
                  <a:cubicBezTo>
                    <a:pt x="0" y="1"/>
                    <a:pt x="0" y="1"/>
                    <a:pt x="0" y="1"/>
                  </a:cubicBezTo>
                  <a:cubicBezTo>
                    <a:pt x="0" y="2"/>
                    <a:pt x="0" y="2"/>
                    <a:pt x="1" y="2"/>
                  </a:cubicBezTo>
                  <a:cubicBezTo>
                    <a:pt x="2" y="2"/>
                    <a:pt x="2" y="2"/>
                    <a:pt x="2" y="1"/>
                  </a:cubicBezTo>
                  <a:cubicBezTo>
                    <a:pt x="2" y="1"/>
                    <a:pt x="2" y="1"/>
                    <a:pt x="2" y="1"/>
                  </a:cubicBezTo>
                  <a:cubicBezTo>
                    <a:pt x="2" y="0"/>
                    <a:pt x="2" y="0"/>
                    <a:pt x="1" y="0"/>
                  </a:cubicBezTo>
                  <a:cubicBezTo>
                    <a:pt x="0" y="0"/>
                    <a:pt x="0" y="0"/>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02" name="Freeform 21">
              <a:extLst>
                <a:ext uri="{FF2B5EF4-FFF2-40B4-BE49-F238E27FC236}">
                  <a16:creationId xmlns:a16="http://schemas.microsoft.com/office/drawing/2014/main" id="{3E79233B-0B0E-42D3-93C8-A76ADC058B73}"/>
                </a:ext>
              </a:extLst>
            </p:cNvPr>
            <p:cNvSpPr>
              <a:spLocks noEditPoints="1"/>
            </p:cNvSpPr>
            <p:nvPr/>
          </p:nvSpPr>
          <p:spPr bwMode="auto">
            <a:xfrm>
              <a:off x="5708651" y="1195388"/>
              <a:ext cx="127000" cy="55563"/>
            </a:xfrm>
            <a:custGeom>
              <a:avLst/>
              <a:gdLst>
                <a:gd name="T0" fmla="*/ 2 w 25"/>
                <a:gd name="T1" fmla="*/ 1 h 11"/>
                <a:gd name="T2" fmla="*/ 0 w 25"/>
                <a:gd name="T3" fmla="*/ 2 h 11"/>
                <a:gd name="T4" fmla="*/ 2 w 25"/>
                <a:gd name="T5" fmla="*/ 3 h 11"/>
                <a:gd name="T6" fmla="*/ 4 w 25"/>
                <a:gd name="T7" fmla="*/ 4 h 11"/>
                <a:gd name="T8" fmla="*/ 2 w 25"/>
                <a:gd name="T9" fmla="*/ 3 h 11"/>
                <a:gd name="T10" fmla="*/ 2 w 25"/>
                <a:gd name="T11" fmla="*/ 5 h 11"/>
                <a:gd name="T12" fmla="*/ 4 w 25"/>
                <a:gd name="T13" fmla="*/ 4 h 11"/>
                <a:gd name="T14" fmla="*/ 6 w 25"/>
                <a:gd name="T15" fmla="*/ 6 h 11"/>
                <a:gd name="T16" fmla="*/ 4 w 25"/>
                <a:gd name="T17" fmla="*/ 8 h 11"/>
                <a:gd name="T18" fmla="*/ 6 w 25"/>
                <a:gd name="T19" fmla="*/ 8 h 11"/>
                <a:gd name="T20" fmla="*/ 8 w 25"/>
                <a:gd name="T21" fmla="*/ 8 h 11"/>
                <a:gd name="T22" fmla="*/ 6 w 25"/>
                <a:gd name="T23" fmla="*/ 8 h 11"/>
                <a:gd name="T24" fmla="*/ 7 w 25"/>
                <a:gd name="T25" fmla="*/ 10 h 11"/>
                <a:gd name="T26" fmla="*/ 8 w 25"/>
                <a:gd name="T27" fmla="*/ 8 h 11"/>
                <a:gd name="T28" fmla="*/ 11 w 25"/>
                <a:gd name="T29" fmla="*/ 8 h 11"/>
                <a:gd name="T30" fmla="*/ 10 w 25"/>
                <a:gd name="T31" fmla="*/ 11 h 11"/>
                <a:gd name="T32" fmla="*/ 12 w 25"/>
                <a:gd name="T33" fmla="*/ 10 h 11"/>
                <a:gd name="T34" fmla="*/ 14 w 25"/>
                <a:gd name="T35" fmla="*/ 8 h 11"/>
                <a:gd name="T36" fmla="*/ 13 w 25"/>
                <a:gd name="T37" fmla="*/ 10 h 11"/>
                <a:gd name="T38" fmla="*/ 14 w 25"/>
                <a:gd name="T39" fmla="*/ 11 h 11"/>
                <a:gd name="T40" fmla="*/ 14 w 25"/>
                <a:gd name="T41" fmla="*/ 8 h 11"/>
                <a:gd name="T42" fmla="*/ 17 w 25"/>
                <a:gd name="T43" fmla="*/ 8 h 11"/>
                <a:gd name="T44" fmla="*/ 18 w 25"/>
                <a:gd name="T45" fmla="*/ 10 h 11"/>
                <a:gd name="T46" fmla="*/ 18 w 25"/>
                <a:gd name="T47" fmla="*/ 8 h 11"/>
                <a:gd name="T48" fmla="*/ 19 w 25"/>
                <a:gd name="T49" fmla="*/ 6 h 11"/>
                <a:gd name="T50" fmla="*/ 19 w 25"/>
                <a:gd name="T51" fmla="*/ 8 h 11"/>
                <a:gd name="T52" fmla="*/ 21 w 25"/>
                <a:gd name="T53" fmla="*/ 8 h 11"/>
                <a:gd name="T54" fmla="*/ 19 w 25"/>
                <a:gd name="T55" fmla="*/ 6 h 11"/>
                <a:gd name="T56" fmla="*/ 21 w 25"/>
                <a:gd name="T57" fmla="*/ 4 h 11"/>
                <a:gd name="T58" fmla="*/ 23 w 25"/>
                <a:gd name="T59" fmla="*/ 5 h 11"/>
                <a:gd name="T60" fmla="*/ 23 w 25"/>
                <a:gd name="T61" fmla="*/ 3 h 11"/>
                <a:gd name="T62" fmla="*/ 22 w 25"/>
                <a:gd name="T63" fmla="*/ 1 h 11"/>
                <a:gd name="T64" fmla="*/ 23 w 25"/>
                <a:gd name="T65" fmla="*/ 3 h 11"/>
                <a:gd name="T66" fmla="*/ 25 w 25"/>
                <a:gd name="T67" fmla="*/ 2 h 11"/>
                <a:gd name="T68" fmla="*/ 22 w 25"/>
                <a:gd name="T69"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11">
                  <a:moveTo>
                    <a:pt x="2" y="1"/>
                  </a:moveTo>
                  <a:cubicBezTo>
                    <a:pt x="2" y="1"/>
                    <a:pt x="2" y="1"/>
                    <a:pt x="2" y="1"/>
                  </a:cubicBezTo>
                  <a:cubicBezTo>
                    <a:pt x="2" y="0"/>
                    <a:pt x="2" y="0"/>
                    <a:pt x="1" y="0"/>
                  </a:cubicBezTo>
                  <a:cubicBezTo>
                    <a:pt x="0" y="0"/>
                    <a:pt x="0" y="1"/>
                    <a:pt x="0" y="2"/>
                  </a:cubicBezTo>
                  <a:cubicBezTo>
                    <a:pt x="0" y="2"/>
                    <a:pt x="0" y="2"/>
                    <a:pt x="0" y="2"/>
                  </a:cubicBezTo>
                  <a:cubicBezTo>
                    <a:pt x="0" y="2"/>
                    <a:pt x="1" y="3"/>
                    <a:pt x="2" y="3"/>
                  </a:cubicBezTo>
                  <a:cubicBezTo>
                    <a:pt x="2" y="2"/>
                    <a:pt x="3" y="2"/>
                    <a:pt x="2" y="1"/>
                  </a:cubicBezTo>
                  <a:close/>
                  <a:moveTo>
                    <a:pt x="4" y="4"/>
                  </a:moveTo>
                  <a:cubicBezTo>
                    <a:pt x="4" y="4"/>
                    <a:pt x="4" y="4"/>
                    <a:pt x="4" y="4"/>
                  </a:cubicBezTo>
                  <a:cubicBezTo>
                    <a:pt x="3" y="3"/>
                    <a:pt x="2" y="3"/>
                    <a:pt x="2" y="3"/>
                  </a:cubicBezTo>
                  <a:cubicBezTo>
                    <a:pt x="1" y="4"/>
                    <a:pt x="1" y="4"/>
                    <a:pt x="2" y="5"/>
                  </a:cubicBezTo>
                  <a:cubicBezTo>
                    <a:pt x="2" y="5"/>
                    <a:pt x="2" y="5"/>
                    <a:pt x="2" y="5"/>
                  </a:cubicBezTo>
                  <a:cubicBezTo>
                    <a:pt x="2" y="6"/>
                    <a:pt x="3" y="6"/>
                    <a:pt x="3" y="5"/>
                  </a:cubicBezTo>
                  <a:cubicBezTo>
                    <a:pt x="4" y="5"/>
                    <a:pt x="4" y="4"/>
                    <a:pt x="4" y="4"/>
                  </a:cubicBezTo>
                  <a:close/>
                  <a:moveTo>
                    <a:pt x="6" y="6"/>
                  </a:moveTo>
                  <a:cubicBezTo>
                    <a:pt x="6" y="6"/>
                    <a:pt x="6" y="6"/>
                    <a:pt x="6" y="6"/>
                  </a:cubicBezTo>
                  <a:cubicBezTo>
                    <a:pt x="5" y="5"/>
                    <a:pt x="4" y="6"/>
                    <a:pt x="4" y="6"/>
                  </a:cubicBezTo>
                  <a:cubicBezTo>
                    <a:pt x="3" y="7"/>
                    <a:pt x="3" y="7"/>
                    <a:pt x="4" y="8"/>
                  </a:cubicBezTo>
                  <a:cubicBezTo>
                    <a:pt x="4" y="8"/>
                    <a:pt x="4" y="8"/>
                    <a:pt x="4" y="8"/>
                  </a:cubicBezTo>
                  <a:cubicBezTo>
                    <a:pt x="5" y="8"/>
                    <a:pt x="5" y="8"/>
                    <a:pt x="6" y="8"/>
                  </a:cubicBezTo>
                  <a:cubicBezTo>
                    <a:pt x="6" y="7"/>
                    <a:pt x="6" y="6"/>
                    <a:pt x="6" y="6"/>
                  </a:cubicBezTo>
                  <a:close/>
                  <a:moveTo>
                    <a:pt x="8" y="8"/>
                  </a:moveTo>
                  <a:cubicBezTo>
                    <a:pt x="8" y="7"/>
                    <a:pt x="8" y="7"/>
                    <a:pt x="8" y="7"/>
                  </a:cubicBezTo>
                  <a:cubicBezTo>
                    <a:pt x="7" y="7"/>
                    <a:pt x="7" y="7"/>
                    <a:pt x="6" y="8"/>
                  </a:cubicBezTo>
                  <a:cubicBezTo>
                    <a:pt x="6" y="9"/>
                    <a:pt x="6" y="9"/>
                    <a:pt x="7" y="10"/>
                  </a:cubicBezTo>
                  <a:cubicBezTo>
                    <a:pt x="7" y="10"/>
                    <a:pt x="7" y="10"/>
                    <a:pt x="7" y="10"/>
                  </a:cubicBezTo>
                  <a:cubicBezTo>
                    <a:pt x="8" y="10"/>
                    <a:pt x="8" y="10"/>
                    <a:pt x="9" y="9"/>
                  </a:cubicBezTo>
                  <a:cubicBezTo>
                    <a:pt x="9" y="9"/>
                    <a:pt x="9" y="8"/>
                    <a:pt x="8" y="8"/>
                  </a:cubicBezTo>
                  <a:close/>
                  <a:moveTo>
                    <a:pt x="11" y="8"/>
                  </a:moveTo>
                  <a:cubicBezTo>
                    <a:pt x="11" y="8"/>
                    <a:pt x="11" y="8"/>
                    <a:pt x="11" y="8"/>
                  </a:cubicBezTo>
                  <a:cubicBezTo>
                    <a:pt x="10" y="8"/>
                    <a:pt x="10" y="9"/>
                    <a:pt x="9" y="9"/>
                  </a:cubicBezTo>
                  <a:cubicBezTo>
                    <a:pt x="9" y="10"/>
                    <a:pt x="10" y="11"/>
                    <a:pt x="10" y="11"/>
                  </a:cubicBezTo>
                  <a:cubicBezTo>
                    <a:pt x="11" y="11"/>
                    <a:pt x="11" y="11"/>
                    <a:pt x="11" y="11"/>
                  </a:cubicBezTo>
                  <a:cubicBezTo>
                    <a:pt x="11" y="11"/>
                    <a:pt x="12" y="10"/>
                    <a:pt x="12" y="10"/>
                  </a:cubicBezTo>
                  <a:cubicBezTo>
                    <a:pt x="12" y="9"/>
                    <a:pt x="12" y="8"/>
                    <a:pt x="11" y="8"/>
                  </a:cubicBezTo>
                  <a:close/>
                  <a:moveTo>
                    <a:pt x="14" y="8"/>
                  </a:moveTo>
                  <a:cubicBezTo>
                    <a:pt x="14" y="8"/>
                    <a:pt x="14" y="8"/>
                    <a:pt x="14" y="8"/>
                  </a:cubicBezTo>
                  <a:cubicBezTo>
                    <a:pt x="13" y="8"/>
                    <a:pt x="13" y="9"/>
                    <a:pt x="13" y="10"/>
                  </a:cubicBezTo>
                  <a:cubicBezTo>
                    <a:pt x="13" y="10"/>
                    <a:pt x="13" y="11"/>
                    <a:pt x="14" y="11"/>
                  </a:cubicBezTo>
                  <a:cubicBezTo>
                    <a:pt x="14" y="11"/>
                    <a:pt x="14" y="11"/>
                    <a:pt x="14" y="11"/>
                  </a:cubicBezTo>
                  <a:cubicBezTo>
                    <a:pt x="15" y="11"/>
                    <a:pt x="15" y="10"/>
                    <a:pt x="15" y="9"/>
                  </a:cubicBezTo>
                  <a:cubicBezTo>
                    <a:pt x="15" y="9"/>
                    <a:pt x="14" y="8"/>
                    <a:pt x="14" y="8"/>
                  </a:cubicBezTo>
                  <a:close/>
                  <a:moveTo>
                    <a:pt x="17" y="7"/>
                  </a:moveTo>
                  <a:cubicBezTo>
                    <a:pt x="17" y="8"/>
                    <a:pt x="17" y="8"/>
                    <a:pt x="17" y="8"/>
                  </a:cubicBezTo>
                  <a:cubicBezTo>
                    <a:pt x="16" y="8"/>
                    <a:pt x="16" y="9"/>
                    <a:pt x="16" y="9"/>
                  </a:cubicBezTo>
                  <a:cubicBezTo>
                    <a:pt x="16" y="10"/>
                    <a:pt x="17" y="10"/>
                    <a:pt x="18" y="10"/>
                  </a:cubicBezTo>
                  <a:cubicBezTo>
                    <a:pt x="18" y="10"/>
                    <a:pt x="18" y="10"/>
                    <a:pt x="18" y="10"/>
                  </a:cubicBezTo>
                  <a:cubicBezTo>
                    <a:pt x="18" y="9"/>
                    <a:pt x="19" y="9"/>
                    <a:pt x="18" y="8"/>
                  </a:cubicBezTo>
                  <a:cubicBezTo>
                    <a:pt x="18" y="7"/>
                    <a:pt x="17" y="7"/>
                    <a:pt x="17" y="7"/>
                  </a:cubicBezTo>
                  <a:close/>
                  <a:moveTo>
                    <a:pt x="19" y="6"/>
                  </a:moveTo>
                  <a:cubicBezTo>
                    <a:pt x="19" y="6"/>
                    <a:pt x="19" y="6"/>
                    <a:pt x="19" y="6"/>
                  </a:cubicBezTo>
                  <a:cubicBezTo>
                    <a:pt x="19" y="6"/>
                    <a:pt x="18" y="7"/>
                    <a:pt x="19" y="8"/>
                  </a:cubicBezTo>
                  <a:cubicBezTo>
                    <a:pt x="19" y="8"/>
                    <a:pt x="20" y="8"/>
                    <a:pt x="21" y="8"/>
                  </a:cubicBezTo>
                  <a:cubicBezTo>
                    <a:pt x="21" y="8"/>
                    <a:pt x="21" y="8"/>
                    <a:pt x="21" y="8"/>
                  </a:cubicBezTo>
                  <a:cubicBezTo>
                    <a:pt x="21" y="7"/>
                    <a:pt x="21" y="7"/>
                    <a:pt x="21" y="6"/>
                  </a:cubicBezTo>
                  <a:cubicBezTo>
                    <a:pt x="20" y="6"/>
                    <a:pt x="20" y="5"/>
                    <a:pt x="19" y="6"/>
                  </a:cubicBezTo>
                  <a:close/>
                  <a:moveTo>
                    <a:pt x="21" y="4"/>
                  </a:moveTo>
                  <a:cubicBezTo>
                    <a:pt x="21" y="4"/>
                    <a:pt x="21" y="4"/>
                    <a:pt x="21" y="4"/>
                  </a:cubicBezTo>
                  <a:cubicBezTo>
                    <a:pt x="21" y="4"/>
                    <a:pt x="21" y="5"/>
                    <a:pt x="21" y="5"/>
                  </a:cubicBezTo>
                  <a:cubicBezTo>
                    <a:pt x="22" y="6"/>
                    <a:pt x="23" y="6"/>
                    <a:pt x="23" y="5"/>
                  </a:cubicBezTo>
                  <a:cubicBezTo>
                    <a:pt x="23" y="5"/>
                    <a:pt x="23" y="5"/>
                    <a:pt x="23" y="5"/>
                  </a:cubicBezTo>
                  <a:cubicBezTo>
                    <a:pt x="23" y="4"/>
                    <a:pt x="23" y="4"/>
                    <a:pt x="23" y="3"/>
                  </a:cubicBezTo>
                  <a:cubicBezTo>
                    <a:pt x="22" y="3"/>
                    <a:pt x="21" y="3"/>
                    <a:pt x="21" y="4"/>
                  </a:cubicBezTo>
                  <a:close/>
                  <a:moveTo>
                    <a:pt x="22" y="1"/>
                  </a:moveTo>
                  <a:cubicBezTo>
                    <a:pt x="22" y="1"/>
                    <a:pt x="22" y="1"/>
                    <a:pt x="22" y="1"/>
                  </a:cubicBezTo>
                  <a:cubicBezTo>
                    <a:pt x="22" y="2"/>
                    <a:pt x="22" y="2"/>
                    <a:pt x="23" y="3"/>
                  </a:cubicBezTo>
                  <a:cubicBezTo>
                    <a:pt x="24" y="3"/>
                    <a:pt x="24" y="2"/>
                    <a:pt x="25" y="2"/>
                  </a:cubicBezTo>
                  <a:cubicBezTo>
                    <a:pt x="25" y="2"/>
                    <a:pt x="25" y="2"/>
                    <a:pt x="25" y="2"/>
                  </a:cubicBezTo>
                  <a:cubicBezTo>
                    <a:pt x="25" y="1"/>
                    <a:pt x="24" y="0"/>
                    <a:pt x="24" y="0"/>
                  </a:cubicBezTo>
                  <a:cubicBezTo>
                    <a:pt x="23" y="0"/>
                    <a:pt x="22" y="0"/>
                    <a:pt x="2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03" name="Freeform 22">
              <a:extLst>
                <a:ext uri="{FF2B5EF4-FFF2-40B4-BE49-F238E27FC236}">
                  <a16:creationId xmlns:a16="http://schemas.microsoft.com/office/drawing/2014/main" id="{1BF261A8-33D7-41C4-9026-BABFD66F23BF}"/>
                </a:ext>
              </a:extLst>
            </p:cNvPr>
            <p:cNvSpPr>
              <a:spLocks/>
            </p:cNvSpPr>
            <p:nvPr/>
          </p:nvSpPr>
          <p:spPr bwMode="auto">
            <a:xfrm>
              <a:off x="5708651" y="1179513"/>
              <a:ext cx="9525" cy="11113"/>
            </a:xfrm>
            <a:custGeom>
              <a:avLst/>
              <a:gdLst>
                <a:gd name="T0" fmla="*/ 2 w 2"/>
                <a:gd name="T1" fmla="*/ 1 h 2"/>
                <a:gd name="T2" fmla="*/ 2 w 2"/>
                <a:gd name="T3" fmla="*/ 1 h 2"/>
                <a:gd name="T4" fmla="*/ 1 w 2"/>
                <a:gd name="T5" fmla="*/ 0 h 2"/>
                <a:gd name="T6" fmla="*/ 0 w 2"/>
                <a:gd name="T7" fmla="*/ 1 h 2"/>
                <a:gd name="T8" fmla="*/ 0 w 2"/>
                <a:gd name="T9" fmla="*/ 1 h 2"/>
                <a:gd name="T10" fmla="*/ 1 w 2"/>
                <a:gd name="T11" fmla="*/ 2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2" y="1"/>
                    <a:pt x="2" y="1"/>
                    <a:pt x="2" y="1"/>
                  </a:cubicBezTo>
                  <a:cubicBezTo>
                    <a:pt x="2" y="0"/>
                    <a:pt x="1" y="0"/>
                    <a:pt x="1" y="0"/>
                  </a:cubicBezTo>
                  <a:cubicBezTo>
                    <a:pt x="0" y="0"/>
                    <a:pt x="0" y="0"/>
                    <a:pt x="0" y="1"/>
                  </a:cubicBezTo>
                  <a:cubicBezTo>
                    <a:pt x="0" y="1"/>
                    <a:pt x="0" y="1"/>
                    <a:pt x="0" y="1"/>
                  </a:cubicBezTo>
                  <a:cubicBezTo>
                    <a:pt x="0" y="2"/>
                    <a:pt x="0" y="2"/>
                    <a:pt x="1" y="2"/>
                  </a:cubicBezTo>
                  <a:cubicBezTo>
                    <a:pt x="1" y="2"/>
                    <a:pt x="2" y="2"/>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grpSp>
        <p:nvGrpSpPr>
          <p:cNvPr id="7" name="Group 9">
            <a:extLst>
              <a:ext uri="{FF2B5EF4-FFF2-40B4-BE49-F238E27FC236}">
                <a16:creationId xmlns:a16="http://schemas.microsoft.com/office/drawing/2014/main" id="{E6E80017-3A13-41DC-8445-D7D0B6E04297}"/>
              </a:ext>
            </a:extLst>
          </p:cNvPr>
          <p:cNvGrpSpPr/>
          <p:nvPr/>
        </p:nvGrpSpPr>
        <p:grpSpPr>
          <a:xfrm>
            <a:off x="6187043" y="1753767"/>
            <a:ext cx="749874" cy="750944"/>
            <a:chOff x="4554538" y="344488"/>
            <a:chExt cx="663575" cy="663576"/>
          </a:xfrm>
        </p:grpSpPr>
        <p:sp>
          <p:nvSpPr>
            <p:cNvPr id="275" name="Oval 23">
              <a:extLst>
                <a:ext uri="{FF2B5EF4-FFF2-40B4-BE49-F238E27FC236}">
                  <a16:creationId xmlns:a16="http://schemas.microsoft.com/office/drawing/2014/main" id="{608DDBF4-F3DD-451F-AEC1-B8AAF85F61CD}"/>
                </a:ext>
              </a:extLst>
            </p:cNvPr>
            <p:cNvSpPr>
              <a:spLocks noChangeArrowheads="1"/>
            </p:cNvSpPr>
            <p:nvPr/>
          </p:nvSpPr>
          <p:spPr bwMode="auto">
            <a:xfrm>
              <a:off x="4554538" y="344488"/>
              <a:ext cx="663575" cy="663575"/>
            </a:xfrm>
            <a:prstGeom prst="ellipse">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76" name="Oval 24">
              <a:extLst>
                <a:ext uri="{FF2B5EF4-FFF2-40B4-BE49-F238E27FC236}">
                  <a16:creationId xmlns:a16="http://schemas.microsoft.com/office/drawing/2014/main" id="{0CF14CCD-E880-4D8D-AB3D-46AA6D8A28F4}"/>
                </a:ext>
              </a:extLst>
            </p:cNvPr>
            <p:cNvSpPr>
              <a:spLocks noChangeArrowheads="1"/>
            </p:cNvSpPr>
            <p:nvPr/>
          </p:nvSpPr>
          <p:spPr bwMode="auto">
            <a:xfrm>
              <a:off x="4751388" y="496888"/>
              <a:ext cx="268288" cy="273050"/>
            </a:xfrm>
            <a:prstGeom prst="ellipse">
              <a:avLst/>
            </a:prstGeom>
            <a:solidFill>
              <a:srgbClr val="103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77" name="Freeform 25">
              <a:extLst>
                <a:ext uri="{FF2B5EF4-FFF2-40B4-BE49-F238E27FC236}">
                  <a16:creationId xmlns:a16="http://schemas.microsoft.com/office/drawing/2014/main" id="{D31EEA99-D91A-48FA-AA71-D442F6FC8A0C}"/>
                </a:ext>
              </a:extLst>
            </p:cNvPr>
            <p:cNvSpPr>
              <a:spLocks/>
            </p:cNvSpPr>
            <p:nvPr/>
          </p:nvSpPr>
          <p:spPr bwMode="auto">
            <a:xfrm>
              <a:off x="4695826" y="815976"/>
              <a:ext cx="379413" cy="192088"/>
            </a:xfrm>
            <a:custGeom>
              <a:avLst/>
              <a:gdLst>
                <a:gd name="T0" fmla="*/ 6 w 75"/>
                <a:gd name="T1" fmla="*/ 13 h 38"/>
                <a:gd name="T2" fmla="*/ 38 w 75"/>
                <a:gd name="T3" fmla="*/ 0 h 38"/>
                <a:gd name="T4" fmla="*/ 69 w 75"/>
                <a:gd name="T5" fmla="*/ 13 h 38"/>
                <a:gd name="T6" fmla="*/ 75 w 75"/>
                <a:gd name="T7" fmla="*/ 38 h 38"/>
                <a:gd name="T8" fmla="*/ 38 w 75"/>
                <a:gd name="T9" fmla="*/ 38 h 38"/>
                <a:gd name="T10" fmla="*/ 0 w 75"/>
                <a:gd name="T11" fmla="*/ 38 h 38"/>
                <a:gd name="T12" fmla="*/ 6 w 75"/>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75" h="38">
                  <a:moveTo>
                    <a:pt x="6" y="13"/>
                  </a:moveTo>
                  <a:cubicBezTo>
                    <a:pt x="10" y="5"/>
                    <a:pt x="38" y="0"/>
                    <a:pt x="38" y="0"/>
                  </a:cubicBezTo>
                  <a:cubicBezTo>
                    <a:pt x="38" y="0"/>
                    <a:pt x="65" y="5"/>
                    <a:pt x="69" y="13"/>
                  </a:cubicBezTo>
                  <a:cubicBezTo>
                    <a:pt x="72" y="24"/>
                    <a:pt x="75" y="38"/>
                    <a:pt x="75" y="38"/>
                  </a:cubicBezTo>
                  <a:cubicBezTo>
                    <a:pt x="38" y="38"/>
                    <a:pt x="38" y="38"/>
                    <a:pt x="38" y="38"/>
                  </a:cubicBezTo>
                  <a:cubicBezTo>
                    <a:pt x="0" y="38"/>
                    <a:pt x="0" y="38"/>
                    <a:pt x="0" y="38"/>
                  </a:cubicBezTo>
                  <a:cubicBezTo>
                    <a:pt x="0" y="38"/>
                    <a:pt x="2" y="23"/>
                    <a:pt x="6" y="13"/>
                  </a:cubicBezTo>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78" name="Rectangle 26">
              <a:extLst>
                <a:ext uri="{FF2B5EF4-FFF2-40B4-BE49-F238E27FC236}">
                  <a16:creationId xmlns:a16="http://schemas.microsoft.com/office/drawing/2014/main" id="{7F654B9E-31DA-42CA-8BCC-C78FA694DD74}"/>
                </a:ext>
              </a:extLst>
            </p:cNvPr>
            <p:cNvSpPr>
              <a:spLocks noChangeArrowheads="1"/>
            </p:cNvSpPr>
            <p:nvPr/>
          </p:nvSpPr>
          <p:spPr bwMode="auto">
            <a:xfrm>
              <a:off x="4848226" y="735013"/>
              <a:ext cx="76200" cy="120650"/>
            </a:xfrm>
            <a:prstGeom prst="rect">
              <a:avLst/>
            </a:prstGeom>
            <a:solidFill>
              <a:srgbClr val="F1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79" name="Rectangle 27">
              <a:extLst>
                <a:ext uri="{FF2B5EF4-FFF2-40B4-BE49-F238E27FC236}">
                  <a16:creationId xmlns:a16="http://schemas.microsoft.com/office/drawing/2014/main" id="{BCFDED92-F6D9-4412-8B4A-5F8EE83C74CF}"/>
                </a:ext>
              </a:extLst>
            </p:cNvPr>
            <p:cNvSpPr>
              <a:spLocks noChangeArrowheads="1"/>
            </p:cNvSpPr>
            <p:nvPr/>
          </p:nvSpPr>
          <p:spPr bwMode="auto">
            <a:xfrm>
              <a:off x="4848226" y="735013"/>
              <a:ext cx="762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80" name="Freeform 28">
              <a:extLst>
                <a:ext uri="{FF2B5EF4-FFF2-40B4-BE49-F238E27FC236}">
                  <a16:creationId xmlns:a16="http://schemas.microsoft.com/office/drawing/2014/main" id="{16CD8F80-3DC1-46C6-B789-12D0F21FF59F}"/>
                </a:ext>
              </a:extLst>
            </p:cNvPr>
            <p:cNvSpPr>
              <a:spLocks/>
            </p:cNvSpPr>
            <p:nvPr/>
          </p:nvSpPr>
          <p:spPr bwMode="auto">
            <a:xfrm>
              <a:off x="4848226" y="735013"/>
              <a:ext cx="76200" cy="85725"/>
            </a:xfrm>
            <a:custGeom>
              <a:avLst/>
              <a:gdLst>
                <a:gd name="T0" fmla="*/ 15 w 15"/>
                <a:gd name="T1" fmla="*/ 0 h 17"/>
                <a:gd name="T2" fmla="*/ 0 w 15"/>
                <a:gd name="T3" fmla="*/ 0 h 17"/>
                <a:gd name="T4" fmla="*/ 0 w 15"/>
                <a:gd name="T5" fmla="*/ 16 h 17"/>
                <a:gd name="T6" fmla="*/ 4 w 15"/>
                <a:gd name="T7" fmla="*/ 17 h 17"/>
                <a:gd name="T8" fmla="*/ 15 w 15"/>
                <a:gd name="T9" fmla="*/ 11 h 17"/>
                <a:gd name="T10" fmla="*/ 15 w 15"/>
                <a:gd name="T11" fmla="*/ 0 h 17"/>
              </a:gdLst>
              <a:ahLst/>
              <a:cxnLst>
                <a:cxn ang="0">
                  <a:pos x="T0" y="T1"/>
                </a:cxn>
                <a:cxn ang="0">
                  <a:pos x="T2" y="T3"/>
                </a:cxn>
                <a:cxn ang="0">
                  <a:pos x="T4" y="T5"/>
                </a:cxn>
                <a:cxn ang="0">
                  <a:pos x="T6" y="T7"/>
                </a:cxn>
                <a:cxn ang="0">
                  <a:pos x="T8" y="T9"/>
                </a:cxn>
                <a:cxn ang="0">
                  <a:pos x="T10" y="T11"/>
                </a:cxn>
              </a:cxnLst>
              <a:rect l="0" t="0" r="r" b="b"/>
              <a:pathLst>
                <a:path w="15" h="17">
                  <a:moveTo>
                    <a:pt x="15" y="0"/>
                  </a:moveTo>
                  <a:cubicBezTo>
                    <a:pt x="0" y="0"/>
                    <a:pt x="0" y="0"/>
                    <a:pt x="0" y="0"/>
                  </a:cubicBezTo>
                  <a:cubicBezTo>
                    <a:pt x="0" y="16"/>
                    <a:pt x="0" y="16"/>
                    <a:pt x="0" y="16"/>
                  </a:cubicBezTo>
                  <a:cubicBezTo>
                    <a:pt x="1" y="17"/>
                    <a:pt x="3" y="17"/>
                    <a:pt x="4" y="17"/>
                  </a:cubicBezTo>
                  <a:cubicBezTo>
                    <a:pt x="8" y="17"/>
                    <a:pt x="14" y="15"/>
                    <a:pt x="15" y="11"/>
                  </a:cubicBezTo>
                  <a:cubicBezTo>
                    <a:pt x="15" y="0"/>
                    <a:pt x="15" y="0"/>
                    <a:pt x="15" y="0"/>
                  </a:cubicBezTo>
                </a:path>
              </a:pathLst>
            </a:custGeom>
            <a:solidFill>
              <a:srgbClr val="EEC2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81" name="Oval 29">
              <a:extLst>
                <a:ext uri="{FF2B5EF4-FFF2-40B4-BE49-F238E27FC236}">
                  <a16:creationId xmlns:a16="http://schemas.microsoft.com/office/drawing/2014/main" id="{FB7F8C24-E41C-4240-9317-190735A09124}"/>
                </a:ext>
              </a:extLst>
            </p:cNvPr>
            <p:cNvSpPr>
              <a:spLocks noChangeArrowheads="1"/>
            </p:cNvSpPr>
            <p:nvPr/>
          </p:nvSpPr>
          <p:spPr bwMode="auto">
            <a:xfrm>
              <a:off x="4792663" y="531813"/>
              <a:ext cx="187325" cy="263525"/>
            </a:xfrm>
            <a:prstGeom prst="ellipse">
              <a:avLst/>
            </a:pr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82" name="Freeform 30">
              <a:extLst>
                <a:ext uri="{FF2B5EF4-FFF2-40B4-BE49-F238E27FC236}">
                  <a16:creationId xmlns:a16="http://schemas.microsoft.com/office/drawing/2014/main" id="{ABF23AA9-EC7F-4B77-B799-781A3A02701D}"/>
                </a:ext>
              </a:extLst>
            </p:cNvPr>
            <p:cNvSpPr>
              <a:spLocks/>
            </p:cNvSpPr>
            <p:nvPr/>
          </p:nvSpPr>
          <p:spPr bwMode="auto">
            <a:xfrm>
              <a:off x="4762501" y="628651"/>
              <a:ext cx="69850" cy="80963"/>
            </a:xfrm>
            <a:custGeom>
              <a:avLst/>
              <a:gdLst>
                <a:gd name="T0" fmla="*/ 0 w 14"/>
                <a:gd name="T1" fmla="*/ 9 h 16"/>
                <a:gd name="T2" fmla="*/ 6 w 14"/>
                <a:gd name="T3" fmla="*/ 1 h 16"/>
                <a:gd name="T4" fmla="*/ 13 w 14"/>
                <a:gd name="T5" fmla="*/ 8 h 16"/>
                <a:gd name="T6" fmla="*/ 8 w 14"/>
                <a:gd name="T7" fmla="*/ 16 h 16"/>
                <a:gd name="T8" fmla="*/ 0 w 14"/>
                <a:gd name="T9" fmla="*/ 9 h 16"/>
              </a:gdLst>
              <a:ahLst/>
              <a:cxnLst>
                <a:cxn ang="0">
                  <a:pos x="T0" y="T1"/>
                </a:cxn>
                <a:cxn ang="0">
                  <a:pos x="T2" y="T3"/>
                </a:cxn>
                <a:cxn ang="0">
                  <a:pos x="T4" y="T5"/>
                </a:cxn>
                <a:cxn ang="0">
                  <a:pos x="T6" y="T7"/>
                </a:cxn>
                <a:cxn ang="0">
                  <a:pos x="T8" y="T9"/>
                </a:cxn>
              </a:cxnLst>
              <a:rect l="0" t="0" r="r" b="b"/>
              <a:pathLst>
                <a:path w="14" h="16">
                  <a:moveTo>
                    <a:pt x="0" y="9"/>
                  </a:moveTo>
                  <a:cubicBezTo>
                    <a:pt x="0" y="5"/>
                    <a:pt x="2" y="1"/>
                    <a:pt x="6" y="1"/>
                  </a:cubicBezTo>
                  <a:cubicBezTo>
                    <a:pt x="9" y="0"/>
                    <a:pt x="12" y="4"/>
                    <a:pt x="13" y="8"/>
                  </a:cubicBezTo>
                  <a:cubicBezTo>
                    <a:pt x="14" y="12"/>
                    <a:pt x="11" y="15"/>
                    <a:pt x="8" y="16"/>
                  </a:cubicBezTo>
                  <a:cubicBezTo>
                    <a:pt x="4" y="16"/>
                    <a:pt x="1" y="13"/>
                    <a:pt x="0" y="9"/>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83" name="Freeform 31">
              <a:extLst>
                <a:ext uri="{FF2B5EF4-FFF2-40B4-BE49-F238E27FC236}">
                  <a16:creationId xmlns:a16="http://schemas.microsoft.com/office/drawing/2014/main" id="{F04A28E9-6398-46B2-BF89-4ACA162DA50F}"/>
                </a:ext>
              </a:extLst>
            </p:cNvPr>
            <p:cNvSpPr>
              <a:spLocks/>
            </p:cNvSpPr>
            <p:nvPr/>
          </p:nvSpPr>
          <p:spPr bwMode="auto">
            <a:xfrm>
              <a:off x="4938713" y="628651"/>
              <a:ext cx="71438" cy="80963"/>
            </a:xfrm>
            <a:custGeom>
              <a:avLst/>
              <a:gdLst>
                <a:gd name="T0" fmla="*/ 6 w 14"/>
                <a:gd name="T1" fmla="*/ 16 h 16"/>
                <a:gd name="T2" fmla="*/ 1 w 14"/>
                <a:gd name="T3" fmla="*/ 8 h 16"/>
                <a:gd name="T4" fmla="*/ 8 w 14"/>
                <a:gd name="T5" fmla="*/ 1 h 16"/>
                <a:gd name="T6" fmla="*/ 13 w 14"/>
                <a:gd name="T7" fmla="*/ 9 h 16"/>
                <a:gd name="T8" fmla="*/ 6 w 14"/>
                <a:gd name="T9" fmla="*/ 16 h 16"/>
              </a:gdLst>
              <a:ahLst/>
              <a:cxnLst>
                <a:cxn ang="0">
                  <a:pos x="T0" y="T1"/>
                </a:cxn>
                <a:cxn ang="0">
                  <a:pos x="T2" y="T3"/>
                </a:cxn>
                <a:cxn ang="0">
                  <a:pos x="T4" y="T5"/>
                </a:cxn>
                <a:cxn ang="0">
                  <a:pos x="T6" y="T7"/>
                </a:cxn>
                <a:cxn ang="0">
                  <a:pos x="T8" y="T9"/>
                </a:cxn>
              </a:cxnLst>
              <a:rect l="0" t="0" r="r" b="b"/>
              <a:pathLst>
                <a:path w="14" h="16">
                  <a:moveTo>
                    <a:pt x="6" y="16"/>
                  </a:moveTo>
                  <a:cubicBezTo>
                    <a:pt x="3" y="15"/>
                    <a:pt x="0" y="12"/>
                    <a:pt x="1" y="8"/>
                  </a:cubicBezTo>
                  <a:cubicBezTo>
                    <a:pt x="1" y="4"/>
                    <a:pt x="5" y="0"/>
                    <a:pt x="8" y="1"/>
                  </a:cubicBezTo>
                  <a:cubicBezTo>
                    <a:pt x="12" y="1"/>
                    <a:pt x="14" y="5"/>
                    <a:pt x="13" y="9"/>
                  </a:cubicBezTo>
                  <a:cubicBezTo>
                    <a:pt x="13" y="13"/>
                    <a:pt x="10" y="16"/>
                    <a:pt x="6" y="16"/>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84" name="Freeform 32">
              <a:extLst>
                <a:ext uri="{FF2B5EF4-FFF2-40B4-BE49-F238E27FC236}">
                  <a16:creationId xmlns:a16="http://schemas.microsoft.com/office/drawing/2014/main" id="{669D5284-2DA8-4345-9602-B32DE53F85BA}"/>
                </a:ext>
              </a:extLst>
            </p:cNvPr>
            <p:cNvSpPr>
              <a:spLocks/>
            </p:cNvSpPr>
            <p:nvPr/>
          </p:nvSpPr>
          <p:spPr bwMode="auto">
            <a:xfrm>
              <a:off x="4781551" y="506413"/>
              <a:ext cx="207963" cy="127000"/>
            </a:xfrm>
            <a:custGeom>
              <a:avLst/>
              <a:gdLst>
                <a:gd name="T0" fmla="*/ 19 w 41"/>
                <a:gd name="T1" fmla="*/ 0 h 25"/>
                <a:gd name="T2" fmla="*/ 41 w 41"/>
                <a:gd name="T3" fmla="*/ 25 h 25"/>
                <a:gd name="T4" fmla="*/ 41 w 41"/>
                <a:gd name="T5" fmla="*/ 25 h 25"/>
                <a:gd name="T6" fmla="*/ 30 w 41"/>
                <a:gd name="T7" fmla="*/ 25 h 25"/>
                <a:gd name="T8" fmla="*/ 29 w 41"/>
                <a:gd name="T9" fmla="*/ 17 h 25"/>
                <a:gd name="T10" fmla="*/ 29 w 41"/>
                <a:gd name="T11" fmla="*/ 25 h 25"/>
                <a:gd name="T12" fmla="*/ 18 w 41"/>
                <a:gd name="T13" fmla="*/ 25 h 25"/>
                <a:gd name="T14" fmla="*/ 18 w 41"/>
                <a:gd name="T15" fmla="*/ 17 h 25"/>
                <a:gd name="T16" fmla="*/ 17 w 41"/>
                <a:gd name="T17" fmla="*/ 25 h 25"/>
                <a:gd name="T18" fmla="*/ 10 w 41"/>
                <a:gd name="T19" fmla="*/ 25 h 25"/>
                <a:gd name="T20" fmla="*/ 10 w 41"/>
                <a:gd name="T21" fmla="*/ 18 h 25"/>
                <a:gd name="T22" fmla="*/ 8 w 41"/>
                <a:gd name="T23" fmla="*/ 25 h 25"/>
                <a:gd name="T24" fmla="*/ 0 w 41"/>
                <a:gd name="T25" fmla="*/ 25 h 25"/>
                <a:gd name="T26" fmla="*/ 0 w 41"/>
                <a:gd name="T27" fmla="*/ 25 h 25"/>
                <a:gd name="T28" fmla="*/ 19 w 41"/>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5">
                  <a:moveTo>
                    <a:pt x="19" y="0"/>
                  </a:moveTo>
                  <a:cubicBezTo>
                    <a:pt x="31" y="0"/>
                    <a:pt x="41" y="13"/>
                    <a:pt x="41" y="25"/>
                  </a:cubicBezTo>
                  <a:cubicBezTo>
                    <a:pt x="41" y="25"/>
                    <a:pt x="41" y="25"/>
                    <a:pt x="41" y="25"/>
                  </a:cubicBezTo>
                  <a:cubicBezTo>
                    <a:pt x="30" y="25"/>
                    <a:pt x="30" y="25"/>
                    <a:pt x="30" y="25"/>
                  </a:cubicBezTo>
                  <a:cubicBezTo>
                    <a:pt x="29" y="17"/>
                    <a:pt x="29" y="17"/>
                    <a:pt x="29" y="17"/>
                  </a:cubicBezTo>
                  <a:cubicBezTo>
                    <a:pt x="29" y="25"/>
                    <a:pt x="29" y="25"/>
                    <a:pt x="29" y="25"/>
                  </a:cubicBezTo>
                  <a:cubicBezTo>
                    <a:pt x="18" y="25"/>
                    <a:pt x="18" y="25"/>
                    <a:pt x="18" y="25"/>
                  </a:cubicBezTo>
                  <a:cubicBezTo>
                    <a:pt x="18" y="17"/>
                    <a:pt x="18" y="17"/>
                    <a:pt x="18" y="17"/>
                  </a:cubicBezTo>
                  <a:cubicBezTo>
                    <a:pt x="17" y="25"/>
                    <a:pt x="17" y="25"/>
                    <a:pt x="17" y="25"/>
                  </a:cubicBezTo>
                  <a:cubicBezTo>
                    <a:pt x="10" y="25"/>
                    <a:pt x="10" y="25"/>
                    <a:pt x="10" y="25"/>
                  </a:cubicBezTo>
                  <a:cubicBezTo>
                    <a:pt x="10" y="18"/>
                    <a:pt x="10" y="18"/>
                    <a:pt x="10" y="18"/>
                  </a:cubicBezTo>
                  <a:cubicBezTo>
                    <a:pt x="8" y="25"/>
                    <a:pt x="8" y="25"/>
                    <a:pt x="8" y="25"/>
                  </a:cubicBezTo>
                  <a:cubicBezTo>
                    <a:pt x="0" y="25"/>
                    <a:pt x="0" y="25"/>
                    <a:pt x="0" y="25"/>
                  </a:cubicBezTo>
                  <a:cubicBezTo>
                    <a:pt x="0" y="25"/>
                    <a:pt x="0" y="25"/>
                    <a:pt x="0" y="25"/>
                  </a:cubicBezTo>
                  <a:cubicBezTo>
                    <a:pt x="0" y="13"/>
                    <a:pt x="8" y="0"/>
                    <a:pt x="19" y="0"/>
                  </a:cubicBezTo>
                  <a:close/>
                </a:path>
              </a:pathLst>
            </a:custGeom>
            <a:solidFill>
              <a:srgbClr val="103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85" name="Freeform 33">
              <a:extLst>
                <a:ext uri="{FF2B5EF4-FFF2-40B4-BE49-F238E27FC236}">
                  <a16:creationId xmlns:a16="http://schemas.microsoft.com/office/drawing/2014/main" id="{4EA62123-84C4-4607-A697-E52161278033}"/>
                </a:ext>
              </a:extLst>
            </p:cNvPr>
            <p:cNvSpPr>
              <a:spLocks/>
            </p:cNvSpPr>
            <p:nvPr/>
          </p:nvSpPr>
          <p:spPr bwMode="auto">
            <a:xfrm>
              <a:off x="4625976" y="436563"/>
              <a:ext cx="196850" cy="328613"/>
            </a:xfrm>
            <a:custGeom>
              <a:avLst/>
              <a:gdLst>
                <a:gd name="T0" fmla="*/ 39 w 39"/>
                <a:gd name="T1" fmla="*/ 22 h 65"/>
                <a:gd name="T2" fmla="*/ 14 w 39"/>
                <a:gd name="T3" fmla="*/ 12 h 65"/>
                <a:gd name="T4" fmla="*/ 3 w 39"/>
                <a:gd name="T5" fmla="*/ 57 h 65"/>
                <a:gd name="T6" fmla="*/ 22 w 39"/>
                <a:gd name="T7" fmla="*/ 42 h 65"/>
                <a:gd name="T8" fmla="*/ 31 w 39"/>
                <a:gd name="T9" fmla="*/ 31 h 65"/>
              </a:gdLst>
              <a:ahLst/>
              <a:cxnLst>
                <a:cxn ang="0">
                  <a:pos x="T0" y="T1"/>
                </a:cxn>
                <a:cxn ang="0">
                  <a:pos x="T2" y="T3"/>
                </a:cxn>
                <a:cxn ang="0">
                  <a:pos x="T4" y="T5"/>
                </a:cxn>
                <a:cxn ang="0">
                  <a:pos x="T6" y="T7"/>
                </a:cxn>
                <a:cxn ang="0">
                  <a:pos x="T8" y="T9"/>
                </a:cxn>
              </a:cxnLst>
              <a:rect l="0" t="0" r="r" b="b"/>
              <a:pathLst>
                <a:path w="39" h="65">
                  <a:moveTo>
                    <a:pt x="39" y="22"/>
                  </a:moveTo>
                  <a:cubicBezTo>
                    <a:pt x="39" y="22"/>
                    <a:pt x="29" y="0"/>
                    <a:pt x="14" y="12"/>
                  </a:cubicBezTo>
                  <a:cubicBezTo>
                    <a:pt x="0" y="24"/>
                    <a:pt x="24" y="59"/>
                    <a:pt x="3" y="57"/>
                  </a:cubicBezTo>
                  <a:cubicBezTo>
                    <a:pt x="10" y="65"/>
                    <a:pt x="21" y="61"/>
                    <a:pt x="22" y="42"/>
                  </a:cubicBezTo>
                  <a:cubicBezTo>
                    <a:pt x="23" y="24"/>
                    <a:pt x="31" y="31"/>
                    <a:pt x="31" y="31"/>
                  </a:cubicBezTo>
                </a:path>
              </a:pathLst>
            </a:custGeom>
            <a:solidFill>
              <a:srgbClr val="103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86" name="Freeform 34">
              <a:extLst>
                <a:ext uri="{FF2B5EF4-FFF2-40B4-BE49-F238E27FC236}">
                  <a16:creationId xmlns:a16="http://schemas.microsoft.com/office/drawing/2014/main" id="{74AA6572-A5AF-41B6-A8CE-0B34DD2C2767}"/>
                </a:ext>
              </a:extLst>
            </p:cNvPr>
            <p:cNvSpPr>
              <a:spLocks/>
            </p:cNvSpPr>
            <p:nvPr/>
          </p:nvSpPr>
          <p:spPr bwMode="auto">
            <a:xfrm>
              <a:off x="4949826" y="436563"/>
              <a:ext cx="196850" cy="328613"/>
            </a:xfrm>
            <a:custGeom>
              <a:avLst/>
              <a:gdLst>
                <a:gd name="T0" fmla="*/ 0 w 39"/>
                <a:gd name="T1" fmla="*/ 22 h 65"/>
                <a:gd name="T2" fmla="*/ 25 w 39"/>
                <a:gd name="T3" fmla="*/ 12 h 65"/>
                <a:gd name="T4" fmla="*/ 37 w 39"/>
                <a:gd name="T5" fmla="*/ 56 h 65"/>
                <a:gd name="T6" fmla="*/ 17 w 39"/>
                <a:gd name="T7" fmla="*/ 42 h 65"/>
                <a:gd name="T8" fmla="*/ 8 w 39"/>
                <a:gd name="T9" fmla="*/ 31 h 65"/>
              </a:gdLst>
              <a:ahLst/>
              <a:cxnLst>
                <a:cxn ang="0">
                  <a:pos x="T0" y="T1"/>
                </a:cxn>
                <a:cxn ang="0">
                  <a:pos x="T2" y="T3"/>
                </a:cxn>
                <a:cxn ang="0">
                  <a:pos x="T4" y="T5"/>
                </a:cxn>
                <a:cxn ang="0">
                  <a:pos x="T6" y="T7"/>
                </a:cxn>
                <a:cxn ang="0">
                  <a:pos x="T8" y="T9"/>
                </a:cxn>
              </a:cxnLst>
              <a:rect l="0" t="0" r="r" b="b"/>
              <a:pathLst>
                <a:path w="39" h="65">
                  <a:moveTo>
                    <a:pt x="0" y="22"/>
                  </a:moveTo>
                  <a:cubicBezTo>
                    <a:pt x="0" y="22"/>
                    <a:pt x="10" y="0"/>
                    <a:pt x="25" y="12"/>
                  </a:cubicBezTo>
                  <a:cubicBezTo>
                    <a:pt x="39" y="24"/>
                    <a:pt x="15" y="59"/>
                    <a:pt x="37" y="56"/>
                  </a:cubicBezTo>
                  <a:cubicBezTo>
                    <a:pt x="29" y="65"/>
                    <a:pt x="18" y="61"/>
                    <a:pt x="17" y="42"/>
                  </a:cubicBezTo>
                  <a:cubicBezTo>
                    <a:pt x="16" y="24"/>
                    <a:pt x="8" y="31"/>
                    <a:pt x="8" y="31"/>
                  </a:cubicBezTo>
                </a:path>
              </a:pathLst>
            </a:custGeom>
            <a:solidFill>
              <a:srgbClr val="103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87" name="Freeform 35">
              <a:extLst>
                <a:ext uri="{FF2B5EF4-FFF2-40B4-BE49-F238E27FC236}">
                  <a16:creationId xmlns:a16="http://schemas.microsoft.com/office/drawing/2014/main" id="{58C77E63-497D-4BDB-B1F7-874D015BB16D}"/>
                </a:ext>
              </a:extLst>
            </p:cNvPr>
            <p:cNvSpPr>
              <a:spLocks/>
            </p:cNvSpPr>
            <p:nvPr/>
          </p:nvSpPr>
          <p:spPr bwMode="auto">
            <a:xfrm>
              <a:off x="4787901" y="522288"/>
              <a:ext cx="201613" cy="96838"/>
            </a:xfrm>
            <a:custGeom>
              <a:avLst/>
              <a:gdLst>
                <a:gd name="T0" fmla="*/ 20 w 40"/>
                <a:gd name="T1" fmla="*/ 6 h 19"/>
                <a:gd name="T2" fmla="*/ 1 w 40"/>
                <a:gd name="T3" fmla="*/ 19 h 19"/>
                <a:gd name="T4" fmla="*/ 0 w 40"/>
                <a:gd name="T5" fmla="*/ 16 h 19"/>
                <a:gd name="T6" fmla="*/ 20 w 40"/>
                <a:gd name="T7" fmla="*/ 0 h 19"/>
                <a:gd name="T8" fmla="*/ 40 w 40"/>
                <a:gd name="T9" fmla="*/ 16 h 19"/>
                <a:gd name="T10" fmla="*/ 40 w 40"/>
                <a:gd name="T11" fmla="*/ 19 h 19"/>
                <a:gd name="T12" fmla="*/ 20 w 40"/>
                <a:gd name="T13" fmla="*/ 6 h 19"/>
              </a:gdLst>
              <a:ahLst/>
              <a:cxnLst>
                <a:cxn ang="0">
                  <a:pos x="T0" y="T1"/>
                </a:cxn>
                <a:cxn ang="0">
                  <a:pos x="T2" y="T3"/>
                </a:cxn>
                <a:cxn ang="0">
                  <a:pos x="T4" y="T5"/>
                </a:cxn>
                <a:cxn ang="0">
                  <a:pos x="T6" y="T7"/>
                </a:cxn>
                <a:cxn ang="0">
                  <a:pos x="T8" y="T9"/>
                </a:cxn>
                <a:cxn ang="0">
                  <a:pos x="T10" y="T11"/>
                </a:cxn>
                <a:cxn ang="0">
                  <a:pos x="T12" y="T13"/>
                </a:cxn>
              </a:cxnLst>
              <a:rect l="0" t="0" r="r" b="b"/>
              <a:pathLst>
                <a:path w="40" h="19">
                  <a:moveTo>
                    <a:pt x="20" y="6"/>
                  </a:moveTo>
                  <a:cubicBezTo>
                    <a:pt x="10" y="6"/>
                    <a:pt x="2" y="11"/>
                    <a:pt x="1" y="19"/>
                  </a:cubicBezTo>
                  <a:cubicBezTo>
                    <a:pt x="0" y="18"/>
                    <a:pt x="0" y="17"/>
                    <a:pt x="0" y="16"/>
                  </a:cubicBezTo>
                  <a:cubicBezTo>
                    <a:pt x="0" y="7"/>
                    <a:pt x="9" y="0"/>
                    <a:pt x="20" y="0"/>
                  </a:cubicBezTo>
                  <a:cubicBezTo>
                    <a:pt x="31" y="0"/>
                    <a:pt x="40" y="7"/>
                    <a:pt x="40" y="16"/>
                  </a:cubicBezTo>
                  <a:cubicBezTo>
                    <a:pt x="40" y="17"/>
                    <a:pt x="40" y="18"/>
                    <a:pt x="40" y="19"/>
                  </a:cubicBezTo>
                  <a:cubicBezTo>
                    <a:pt x="38" y="11"/>
                    <a:pt x="30" y="6"/>
                    <a:pt x="20" y="6"/>
                  </a:cubicBezTo>
                  <a:close/>
                </a:path>
              </a:pathLst>
            </a:custGeom>
            <a:solidFill>
              <a:srgbClr val="FAE4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88" name="Freeform 36">
              <a:extLst>
                <a:ext uri="{FF2B5EF4-FFF2-40B4-BE49-F238E27FC236}">
                  <a16:creationId xmlns:a16="http://schemas.microsoft.com/office/drawing/2014/main" id="{ED6A1199-C8B8-41A6-A281-698C2D81716A}"/>
                </a:ext>
              </a:extLst>
            </p:cNvPr>
            <p:cNvSpPr>
              <a:spLocks/>
            </p:cNvSpPr>
            <p:nvPr/>
          </p:nvSpPr>
          <p:spPr bwMode="auto">
            <a:xfrm>
              <a:off x="4695826" y="850901"/>
              <a:ext cx="379413" cy="157163"/>
            </a:xfrm>
            <a:custGeom>
              <a:avLst/>
              <a:gdLst>
                <a:gd name="T0" fmla="*/ 6 w 75"/>
                <a:gd name="T1" fmla="*/ 6 h 31"/>
                <a:gd name="T2" fmla="*/ 13 w 75"/>
                <a:gd name="T3" fmla="*/ 0 h 31"/>
                <a:gd name="T4" fmla="*/ 38 w 75"/>
                <a:gd name="T5" fmla="*/ 2 h 31"/>
                <a:gd name="T6" fmla="*/ 62 w 75"/>
                <a:gd name="T7" fmla="*/ 0 h 31"/>
                <a:gd name="T8" fmla="*/ 69 w 75"/>
                <a:gd name="T9" fmla="*/ 6 h 31"/>
                <a:gd name="T10" fmla="*/ 75 w 75"/>
                <a:gd name="T11" fmla="*/ 31 h 31"/>
                <a:gd name="T12" fmla="*/ 38 w 75"/>
                <a:gd name="T13" fmla="*/ 31 h 31"/>
                <a:gd name="T14" fmla="*/ 0 w 75"/>
                <a:gd name="T15" fmla="*/ 31 h 31"/>
                <a:gd name="T16" fmla="*/ 6 w 75"/>
                <a:gd name="T17"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6" y="6"/>
                  </a:moveTo>
                  <a:cubicBezTo>
                    <a:pt x="7" y="4"/>
                    <a:pt x="10" y="2"/>
                    <a:pt x="13" y="0"/>
                  </a:cubicBezTo>
                  <a:cubicBezTo>
                    <a:pt x="19" y="1"/>
                    <a:pt x="28" y="2"/>
                    <a:pt x="38" y="2"/>
                  </a:cubicBezTo>
                  <a:cubicBezTo>
                    <a:pt x="47" y="2"/>
                    <a:pt x="56" y="1"/>
                    <a:pt x="62" y="0"/>
                  </a:cubicBezTo>
                  <a:cubicBezTo>
                    <a:pt x="65" y="2"/>
                    <a:pt x="68" y="4"/>
                    <a:pt x="69" y="6"/>
                  </a:cubicBezTo>
                  <a:cubicBezTo>
                    <a:pt x="72" y="17"/>
                    <a:pt x="75" y="31"/>
                    <a:pt x="75" y="31"/>
                  </a:cubicBezTo>
                  <a:cubicBezTo>
                    <a:pt x="38" y="31"/>
                    <a:pt x="38" y="31"/>
                    <a:pt x="38" y="31"/>
                  </a:cubicBezTo>
                  <a:cubicBezTo>
                    <a:pt x="0" y="31"/>
                    <a:pt x="0" y="31"/>
                    <a:pt x="0" y="31"/>
                  </a:cubicBezTo>
                  <a:cubicBezTo>
                    <a:pt x="0" y="31"/>
                    <a:pt x="2" y="16"/>
                    <a:pt x="6" y="6"/>
                  </a:cubicBezTo>
                  <a:close/>
                </a:path>
              </a:pathLst>
            </a:custGeom>
            <a:solidFill>
              <a:srgbClr val="B3B1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grpSp>
        <p:nvGrpSpPr>
          <p:cNvPr id="8" name="Group 10">
            <a:extLst>
              <a:ext uri="{FF2B5EF4-FFF2-40B4-BE49-F238E27FC236}">
                <a16:creationId xmlns:a16="http://schemas.microsoft.com/office/drawing/2014/main" id="{6ADE67C0-63A5-459F-827F-FC80ACBB2D4C}"/>
              </a:ext>
            </a:extLst>
          </p:cNvPr>
          <p:cNvGrpSpPr/>
          <p:nvPr/>
        </p:nvGrpSpPr>
        <p:grpSpPr>
          <a:xfrm>
            <a:off x="5175251" y="1753768"/>
            <a:ext cx="749874" cy="750943"/>
            <a:chOff x="3729038" y="415926"/>
            <a:chExt cx="663575" cy="663575"/>
          </a:xfrm>
        </p:grpSpPr>
        <p:sp>
          <p:nvSpPr>
            <p:cNvPr id="264" name="Oval 37">
              <a:extLst>
                <a:ext uri="{FF2B5EF4-FFF2-40B4-BE49-F238E27FC236}">
                  <a16:creationId xmlns:a16="http://schemas.microsoft.com/office/drawing/2014/main" id="{76D61676-1E00-4F17-85D4-A6E2A89E3787}"/>
                </a:ext>
              </a:extLst>
            </p:cNvPr>
            <p:cNvSpPr>
              <a:spLocks noChangeArrowheads="1"/>
            </p:cNvSpPr>
            <p:nvPr/>
          </p:nvSpPr>
          <p:spPr bwMode="auto">
            <a:xfrm>
              <a:off x="3729038" y="415926"/>
              <a:ext cx="663575" cy="663575"/>
            </a:xfrm>
            <a:prstGeom prst="ellipse">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65" name="Freeform 38">
              <a:extLst>
                <a:ext uri="{FF2B5EF4-FFF2-40B4-BE49-F238E27FC236}">
                  <a16:creationId xmlns:a16="http://schemas.microsoft.com/office/drawing/2014/main" id="{10BCEBC1-94C4-46B4-9A5E-11D9FB05264C}"/>
                </a:ext>
              </a:extLst>
            </p:cNvPr>
            <p:cNvSpPr>
              <a:spLocks/>
            </p:cNvSpPr>
            <p:nvPr/>
          </p:nvSpPr>
          <p:spPr bwMode="auto">
            <a:xfrm>
              <a:off x="3876676" y="887413"/>
              <a:ext cx="374650" cy="192088"/>
            </a:xfrm>
            <a:custGeom>
              <a:avLst/>
              <a:gdLst>
                <a:gd name="T0" fmla="*/ 5 w 74"/>
                <a:gd name="T1" fmla="*/ 13 h 38"/>
                <a:gd name="T2" fmla="*/ 37 w 74"/>
                <a:gd name="T3" fmla="*/ 0 h 38"/>
                <a:gd name="T4" fmla="*/ 68 w 74"/>
                <a:gd name="T5" fmla="*/ 13 h 38"/>
                <a:gd name="T6" fmla="*/ 74 w 74"/>
                <a:gd name="T7" fmla="*/ 38 h 38"/>
                <a:gd name="T8" fmla="*/ 37 w 74"/>
                <a:gd name="T9" fmla="*/ 38 h 38"/>
                <a:gd name="T10" fmla="*/ 0 w 74"/>
                <a:gd name="T11" fmla="*/ 38 h 38"/>
                <a:gd name="T12" fmla="*/ 5 w 74"/>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74" h="38">
                  <a:moveTo>
                    <a:pt x="5" y="13"/>
                  </a:moveTo>
                  <a:cubicBezTo>
                    <a:pt x="10" y="5"/>
                    <a:pt x="37" y="0"/>
                    <a:pt x="37" y="0"/>
                  </a:cubicBezTo>
                  <a:cubicBezTo>
                    <a:pt x="37" y="0"/>
                    <a:pt x="64" y="5"/>
                    <a:pt x="68" y="13"/>
                  </a:cubicBezTo>
                  <a:cubicBezTo>
                    <a:pt x="71" y="24"/>
                    <a:pt x="74" y="38"/>
                    <a:pt x="74" y="38"/>
                  </a:cubicBezTo>
                  <a:cubicBezTo>
                    <a:pt x="37" y="38"/>
                    <a:pt x="37" y="38"/>
                    <a:pt x="37" y="38"/>
                  </a:cubicBezTo>
                  <a:cubicBezTo>
                    <a:pt x="0" y="38"/>
                    <a:pt x="0" y="38"/>
                    <a:pt x="0" y="38"/>
                  </a:cubicBezTo>
                  <a:cubicBezTo>
                    <a:pt x="0" y="38"/>
                    <a:pt x="2" y="23"/>
                    <a:pt x="5" y="13"/>
                  </a:cubicBezTo>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66" name="Rectangle 39">
              <a:extLst>
                <a:ext uri="{FF2B5EF4-FFF2-40B4-BE49-F238E27FC236}">
                  <a16:creationId xmlns:a16="http://schemas.microsoft.com/office/drawing/2014/main" id="{97CAEE8C-93FE-4839-A6AB-96CF348F9A4D}"/>
                </a:ext>
              </a:extLst>
            </p:cNvPr>
            <p:cNvSpPr>
              <a:spLocks noChangeArrowheads="1"/>
            </p:cNvSpPr>
            <p:nvPr/>
          </p:nvSpPr>
          <p:spPr bwMode="auto">
            <a:xfrm>
              <a:off x="4022726" y="806451"/>
              <a:ext cx="76200" cy="120650"/>
            </a:xfrm>
            <a:prstGeom prst="rect">
              <a:avLst/>
            </a:prstGeom>
            <a:solidFill>
              <a:srgbClr val="F1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67" name="Rectangle 40">
              <a:extLst>
                <a:ext uri="{FF2B5EF4-FFF2-40B4-BE49-F238E27FC236}">
                  <a16:creationId xmlns:a16="http://schemas.microsoft.com/office/drawing/2014/main" id="{95317AE5-7F10-4B8B-A108-EAFF6C816391}"/>
                </a:ext>
              </a:extLst>
            </p:cNvPr>
            <p:cNvSpPr>
              <a:spLocks noChangeArrowheads="1"/>
            </p:cNvSpPr>
            <p:nvPr/>
          </p:nvSpPr>
          <p:spPr bwMode="auto">
            <a:xfrm>
              <a:off x="4022726" y="806451"/>
              <a:ext cx="762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68" name="Freeform 41">
              <a:extLst>
                <a:ext uri="{FF2B5EF4-FFF2-40B4-BE49-F238E27FC236}">
                  <a16:creationId xmlns:a16="http://schemas.microsoft.com/office/drawing/2014/main" id="{0F201CAB-4C1F-499D-BBF7-7583680137AC}"/>
                </a:ext>
              </a:extLst>
            </p:cNvPr>
            <p:cNvSpPr>
              <a:spLocks/>
            </p:cNvSpPr>
            <p:nvPr/>
          </p:nvSpPr>
          <p:spPr bwMode="auto">
            <a:xfrm>
              <a:off x="4022726" y="806451"/>
              <a:ext cx="76200" cy="85725"/>
            </a:xfrm>
            <a:custGeom>
              <a:avLst/>
              <a:gdLst>
                <a:gd name="T0" fmla="*/ 15 w 15"/>
                <a:gd name="T1" fmla="*/ 0 h 17"/>
                <a:gd name="T2" fmla="*/ 0 w 15"/>
                <a:gd name="T3" fmla="*/ 0 h 17"/>
                <a:gd name="T4" fmla="*/ 0 w 15"/>
                <a:gd name="T5" fmla="*/ 16 h 17"/>
                <a:gd name="T6" fmla="*/ 5 w 15"/>
                <a:gd name="T7" fmla="*/ 17 h 17"/>
                <a:gd name="T8" fmla="*/ 15 w 15"/>
                <a:gd name="T9" fmla="*/ 11 h 17"/>
                <a:gd name="T10" fmla="*/ 15 w 15"/>
                <a:gd name="T11" fmla="*/ 0 h 17"/>
              </a:gdLst>
              <a:ahLst/>
              <a:cxnLst>
                <a:cxn ang="0">
                  <a:pos x="T0" y="T1"/>
                </a:cxn>
                <a:cxn ang="0">
                  <a:pos x="T2" y="T3"/>
                </a:cxn>
                <a:cxn ang="0">
                  <a:pos x="T4" y="T5"/>
                </a:cxn>
                <a:cxn ang="0">
                  <a:pos x="T6" y="T7"/>
                </a:cxn>
                <a:cxn ang="0">
                  <a:pos x="T8" y="T9"/>
                </a:cxn>
                <a:cxn ang="0">
                  <a:pos x="T10" y="T11"/>
                </a:cxn>
              </a:cxnLst>
              <a:rect l="0" t="0" r="r" b="b"/>
              <a:pathLst>
                <a:path w="15" h="17">
                  <a:moveTo>
                    <a:pt x="15" y="0"/>
                  </a:moveTo>
                  <a:cubicBezTo>
                    <a:pt x="0" y="0"/>
                    <a:pt x="0" y="0"/>
                    <a:pt x="0" y="0"/>
                  </a:cubicBezTo>
                  <a:cubicBezTo>
                    <a:pt x="0" y="16"/>
                    <a:pt x="0" y="16"/>
                    <a:pt x="0" y="16"/>
                  </a:cubicBezTo>
                  <a:cubicBezTo>
                    <a:pt x="2" y="17"/>
                    <a:pt x="3" y="17"/>
                    <a:pt x="5" y="17"/>
                  </a:cubicBezTo>
                  <a:cubicBezTo>
                    <a:pt x="8" y="17"/>
                    <a:pt x="14" y="15"/>
                    <a:pt x="15" y="11"/>
                  </a:cubicBezTo>
                  <a:cubicBezTo>
                    <a:pt x="15" y="0"/>
                    <a:pt x="15" y="0"/>
                    <a:pt x="15" y="0"/>
                  </a:cubicBezTo>
                </a:path>
              </a:pathLst>
            </a:custGeom>
            <a:solidFill>
              <a:srgbClr val="EEC2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69" name="Freeform 42">
              <a:extLst>
                <a:ext uri="{FF2B5EF4-FFF2-40B4-BE49-F238E27FC236}">
                  <a16:creationId xmlns:a16="http://schemas.microsoft.com/office/drawing/2014/main" id="{7A2D5B31-BF28-408B-9C79-23A0C608FF92}"/>
                </a:ext>
              </a:extLst>
            </p:cNvPr>
            <p:cNvSpPr>
              <a:spLocks/>
            </p:cNvSpPr>
            <p:nvPr/>
          </p:nvSpPr>
          <p:spPr bwMode="auto">
            <a:xfrm>
              <a:off x="3967163" y="603251"/>
              <a:ext cx="192088" cy="263525"/>
            </a:xfrm>
            <a:custGeom>
              <a:avLst/>
              <a:gdLst>
                <a:gd name="T0" fmla="*/ 0 w 38"/>
                <a:gd name="T1" fmla="*/ 24 h 52"/>
                <a:gd name="T2" fmla="*/ 19 w 38"/>
                <a:gd name="T3" fmla="*/ 0 h 52"/>
                <a:gd name="T4" fmla="*/ 38 w 38"/>
                <a:gd name="T5" fmla="*/ 24 h 52"/>
                <a:gd name="T6" fmla="*/ 19 w 38"/>
                <a:gd name="T7" fmla="*/ 52 h 52"/>
                <a:gd name="T8" fmla="*/ 0 w 38"/>
                <a:gd name="T9" fmla="*/ 24 h 52"/>
              </a:gdLst>
              <a:ahLst/>
              <a:cxnLst>
                <a:cxn ang="0">
                  <a:pos x="T0" y="T1"/>
                </a:cxn>
                <a:cxn ang="0">
                  <a:pos x="T2" y="T3"/>
                </a:cxn>
                <a:cxn ang="0">
                  <a:pos x="T4" y="T5"/>
                </a:cxn>
                <a:cxn ang="0">
                  <a:pos x="T6" y="T7"/>
                </a:cxn>
                <a:cxn ang="0">
                  <a:pos x="T8" y="T9"/>
                </a:cxn>
              </a:cxnLst>
              <a:rect l="0" t="0" r="r" b="b"/>
              <a:pathLst>
                <a:path w="38" h="52">
                  <a:moveTo>
                    <a:pt x="0" y="24"/>
                  </a:moveTo>
                  <a:cubicBezTo>
                    <a:pt x="0" y="9"/>
                    <a:pt x="8" y="0"/>
                    <a:pt x="19" y="0"/>
                  </a:cubicBezTo>
                  <a:cubicBezTo>
                    <a:pt x="29" y="0"/>
                    <a:pt x="38" y="9"/>
                    <a:pt x="38" y="24"/>
                  </a:cubicBezTo>
                  <a:cubicBezTo>
                    <a:pt x="38" y="45"/>
                    <a:pt x="29" y="52"/>
                    <a:pt x="19" y="52"/>
                  </a:cubicBezTo>
                  <a:cubicBezTo>
                    <a:pt x="8" y="52"/>
                    <a:pt x="0" y="44"/>
                    <a:pt x="0" y="24"/>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70" name="Freeform 43">
              <a:extLst>
                <a:ext uri="{FF2B5EF4-FFF2-40B4-BE49-F238E27FC236}">
                  <a16:creationId xmlns:a16="http://schemas.microsoft.com/office/drawing/2014/main" id="{985A8F66-D016-4596-9BE8-9C25A279947B}"/>
                </a:ext>
              </a:extLst>
            </p:cNvPr>
            <p:cNvSpPr>
              <a:spLocks/>
            </p:cNvSpPr>
            <p:nvPr/>
          </p:nvSpPr>
          <p:spPr bwMode="auto">
            <a:xfrm>
              <a:off x="3967163" y="603251"/>
              <a:ext cx="192088" cy="263525"/>
            </a:xfrm>
            <a:custGeom>
              <a:avLst/>
              <a:gdLst>
                <a:gd name="T0" fmla="*/ 0 w 38"/>
                <a:gd name="T1" fmla="*/ 24 h 52"/>
                <a:gd name="T2" fmla="*/ 19 w 38"/>
                <a:gd name="T3" fmla="*/ 0 h 52"/>
                <a:gd name="T4" fmla="*/ 38 w 38"/>
                <a:gd name="T5" fmla="*/ 24 h 52"/>
                <a:gd name="T6" fmla="*/ 19 w 38"/>
                <a:gd name="T7" fmla="*/ 52 h 52"/>
                <a:gd name="T8" fmla="*/ 0 w 38"/>
                <a:gd name="T9" fmla="*/ 24 h 52"/>
              </a:gdLst>
              <a:ahLst/>
              <a:cxnLst>
                <a:cxn ang="0">
                  <a:pos x="T0" y="T1"/>
                </a:cxn>
                <a:cxn ang="0">
                  <a:pos x="T2" y="T3"/>
                </a:cxn>
                <a:cxn ang="0">
                  <a:pos x="T4" y="T5"/>
                </a:cxn>
                <a:cxn ang="0">
                  <a:pos x="T6" y="T7"/>
                </a:cxn>
                <a:cxn ang="0">
                  <a:pos x="T8" y="T9"/>
                </a:cxn>
              </a:cxnLst>
              <a:rect l="0" t="0" r="r" b="b"/>
              <a:pathLst>
                <a:path w="38" h="52">
                  <a:moveTo>
                    <a:pt x="0" y="24"/>
                  </a:moveTo>
                  <a:cubicBezTo>
                    <a:pt x="0" y="9"/>
                    <a:pt x="8" y="0"/>
                    <a:pt x="19" y="0"/>
                  </a:cubicBezTo>
                  <a:cubicBezTo>
                    <a:pt x="29" y="0"/>
                    <a:pt x="38" y="9"/>
                    <a:pt x="38" y="24"/>
                  </a:cubicBezTo>
                  <a:cubicBezTo>
                    <a:pt x="38" y="45"/>
                    <a:pt x="29" y="52"/>
                    <a:pt x="19" y="52"/>
                  </a:cubicBezTo>
                  <a:cubicBezTo>
                    <a:pt x="8" y="52"/>
                    <a:pt x="0" y="44"/>
                    <a:pt x="0" y="24"/>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71" name="Freeform 44">
              <a:extLst>
                <a:ext uri="{FF2B5EF4-FFF2-40B4-BE49-F238E27FC236}">
                  <a16:creationId xmlns:a16="http://schemas.microsoft.com/office/drawing/2014/main" id="{5292AC16-9909-4BDD-A26B-5F0A97066D96}"/>
                </a:ext>
              </a:extLst>
            </p:cNvPr>
            <p:cNvSpPr>
              <a:spLocks/>
            </p:cNvSpPr>
            <p:nvPr/>
          </p:nvSpPr>
          <p:spPr bwMode="auto">
            <a:xfrm>
              <a:off x="3941763" y="700088"/>
              <a:ext cx="66675" cy="80963"/>
            </a:xfrm>
            <a:custGeom>
              <a:avLst/>
              <a:gdLst>
                <a:gd name="T0" fmla="*/ 0 w 13"/>
                <a:gd name="T1" fmla="*/ 9 h 16"/>
                <a:gd name="T2" fmla="*/ 6 w 13"/>
                <a:gd name="T3" fmla="*/ 0 h 16"/>
                <a:gd name="T4" fmla="*/ 13 w 13"/>
                <a:gd name="T5" fmla="*/ 7 h 16"/>
                <a:gd name="T6" fmla="*/ 8 w 13"/>
                <a:gd name="T7" fmla="*/ 16 h 16"/>
                <a:gd name="T8" fmla="*/ 0 w 13"/>
                <a:gd name="T9" fmla="*/ 9 h 16"/>
              </a:gdLst>
              <a:ahLst/>
              <a:cxnLst>
                <a:cxn ang="0">
                  <a:pos x="T0" y="T1"/>
                </a:cxn>
                <a:cxn ang="0">
                  <a:pos x="T2" y="T3"/>
                </a:cxn>
                <a:cxn ang="0">
                  <a:pos x="T4" y="T5"/>
                </a:cxn>
                <a:cxn ang="0">
                  <a:pos x="T6" y="T7"/>
                </a:cxn>
                <a:cxn ang="0">
                  <a:pos x="T8" y="T9"/>
                </a:cxn>
              </a:cxnLst>
              <a:rect l="0" t="0" r="r" b="b"/>
              <a:pathLst>
                <a:path w="13" h="16">
                  <a:moveTo>
                    <a:pt x="0" y="9"/>
                  </a:moveTo>
                  <a:cubicBezTo>
                    <a:pt x="0" y="4"/>
                    <a:pt x="2" y="1"/>
                    <a:pt x="6" y="0"/>
                  </a:cubicBezTo>
                  <a:cubicBezTo>
                    <a:pt x="9" y="0"/>
                    <a:pt x="12" y="3"/>
                    <a:pt x="13" y="7"/>
                  </a:cubicBezTo>
                  <a:cubicBezTo>
                    <a:pt x="13" y="12"/>
                    <a:pt x="11" y="15"/>
                    <a:pt x="8" y="16"/>
                  </a:cubicBezTo>
                  <a:cubicBezTo>
                    <a:pt x="4" y="16"/>
                    <a:pt x="1" y="13"/>
                    <a:pt x="0" y="9"/>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72" name="Freeform 45">
              <a:extLst>
                <a:ext uri="{FF2B5EF4-FFF2-40B4-BE49-F238E27FC236}">
                  <a16:creationId xmlns:a16="http://schemas.microsoft.com/office/drawing/2014/main" id="{02676BD6-60EF-479A-BCB3-239EADE414FE}"/>
                </a:ext>
              </a:extLst>
            </p:cNvPr>
            <p:cNvSpPr>
              <a:spLocks/>
            </p:cNvSpPr>
            <p:nvPr/>
          </p:nvSpPr>
          <p:spPr bwMode="auto">
            <a:xfrm>
              <a:off x="4113213" y="700088"/>
              <a:ext cx="71438" cy="80963"/>
            </a:xfrm>
            <a:custGeom>
              <a:avLst/>
              <a:gdLst>
                <a:gd name="T0" fmla="*/ 6 w 14"/>
                <a:gd name="T1" fmla="*/ 16 h 16"/>
                <a:gd name="T2" fmla="*/ 1 w 14"/>
                <a:gd name="T3" fmla="*/ 7 h 16"/>
                <a:gd name="T4" fmla="*/ 8 w 14"/>
                <a:gd name="T5" fmla="*/ 0 h 16"/>
                <a:gd name="T6" fmla="*/ 13 w 14"/>
                <a:gd name="T7" fmla="*/ 9 h 16"/>
                <a:gd name="T8" fmla="*/ 6 w 14"/>
                <a:gd name="T9" fmla="*/ 16 h 16"/>
              </a:gdLst>
              <a:ahLst/>
              <a:cxnLst>
                <a:cxn ang="0">
                  <a:pos x="T0" y="T1"/>
                </a:cxn>
                <a:cxn ang="0">
                  <a:pos x="T2" y="T3"/>
                </a:cxn>
                <a:cxn ang="0">
                  <a:pos x="T4" y="T5"/>
                </a:cxn>
                <a:cxn ang="0">
                  <a:pos x="T6" y="T7"/>
                </a:cxn>
                <a:cxn ang="0">
                  <a:pos x="T8" y="T9"/>
                </a:cxn>
              </a:cxnLst>
              <a:rect l="0" t="0" r="r" b="b"/>
              <a:pathLst>
                <a:path w="14" h="16">
                  <a:moveTo>
                    <a:pt x="6" y="16"/>
                  </a:moveTo>
                  <a:cubicBezTo>
                    <a:pt x="2" y="15"/>
                    <a:pt x="0" y="12"/>
                    <a:pt x="1" y="7"/>
                  </a:cubicBezTo>
                  <a:cubicBezTo>
                    <a:pt x="1" y="3"/>
                    <a:pt x="4" y="0"/>
                    <a:pt x="8" y="0"/>
                  </a:cubicBezTo>
                  <a:cubicBezTo>
                    <a:pt x="11" y="1"/>
                    <a:pt x="14" y="4"/>
                    <a:pt x="13" y="9"/>
                  </a:cubicBezTo>
                  <a:cubicBezTo>
                    <a:pt x="12" y="13"/>
                    <a:pt x="9" y="16"/>
                    <a:pt x="6" y="16"/>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73" name="Freeform 46">
              <a:extLst>
                <a:ext uri="{FF2B5EF4-FFF2-40B4-BE49-F238E27FC236}">
                  <a16:creationId xmlns:a16="http://schemas.microsoft.com/office/drawing/2014/main" id="{13862266-089C-4485-84B4-04C3D31DE186}"/>
                </a:ext>
              </a:extLst>
            </p:cNvPr>
            <p:cNvSpPr>
              <a:spLocks/>
            </p:cNvSpPr>
            <p:nvPr/>
          </p:nvSpPr>
          <p:spPr bwMode="auto">
            <a:xfrm>
              <a:off x="3876676" y="896938"/>
              <a:ext cx="374650" cy="182563"/>
            </a:xfrm>
            <a:custGeom>
              <a:avLst/>
              <a:gdLst>
                <a:gd name="T0" fmla="*/ 5 w 74"/>
                <a:gd name="T1" fmla="*/ 11 h 36"/>
                <a:gd name="T2" fmla="*/ 29 w 74"/>
                <a:gd name="T3" fmla="*/ 0 h 36"/>
                <a:gd name="T4" fmla="*/ 37 w 74"/>
                <a:gd name="T5" fmla="*/ 7 h 36"/>
                <a:gd name="T6" fmla="*/ 45 w 74"/>
                <a:gd name="T7" fmla="*/ 0 h 36"/>
                <a:gd name="T8" fmla="*/ 68 w 74"/>
                <a:gd name="T9" fmla="*/ 11 h 36"/>
                <a:gd name="T10" fmla="*/ 74 w 74"/>
                <a:gd name="T11" fmla="*/ 36 h 36"/>
                <a:gd name="T12" fmla="*/ 37 w 74"/>
                <a:gd name="T13" fmla="*/ 36 h 36"/>
                <a:gd name="T14" fmla="*/ 0 w 74"/>
                <a:gd name="T15" fmla="*/ 36 h 36"/>
                <a:gd name="T16" fmla="*/ 5 w 74"/>
                <a:gd name="T1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
                  <a:moveTo>
                    <a:pt x="5" y="11"/>
                  </a:moveTo>
                  <a:cubicBezTo>
                    <a:pt x="8" y="6"/>
                    <a:pt x="20" y="2"/>
                    <a:pt x="29" y="0"/>
                  </a:cubicBezTo>
                  <a:cubicBezTo>
                    <a:pt x="29" y="4"/>
                    <a:pt x="32" y="7"/>
                    <a:pt x="37" y="7"/>
                  </a:cubicBezTo>
                  <a:cubicBezTo>
                    <a:pt x="41" y="7"/>
                    <a:pt x="45" y="4"/>
                    <a:pt x="45" y="0"/>
                  </a:cubicBezTo>
                  <a:cubicBezTo>
                    <a:pt x="53" y="2"/>
                    <a:pt x="65" y="6"/>
                    <a:pt x="68" y="11"/>
                  </a:cubicBezTo>
                  <a:cubicBezTo>
                    <a:pt x="71" y="22"/>
                    <a:pt x="74" y="36"/>
                    <a:pt x="74" y="36"/>
                  </a:cubicBezTo>
                  <a:cubicBezTo>
                    <a:pt x="37" y="36"/>
                    <a:pt x="37" y="36"/>
                    <a:pt x="37" y="36"/>
                  </a:cubicBezTo>
                  <a:cubicBezTo>
                    <a:pt x="0" y="36"/>
                    <a:pt x="0" y="36"/>
                    <a:pt x="0" y="36"/>
                  </a:cubicBezTo>
                  <a:cubicBezTo>
                    <a:pt x="0" y="36"/>
                    <a:pt x="2" y="21"/>
                    <a:pt x="5" y="11"/>
                  </a:cubicBezTo>
                  <a:close/>
                </a:path>
              </a:pathLst>
            </a:custGeom>
            <a:solidFill>
              <a:srgbClr val="102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74" name="Freeform 47">
              <a:extLst>
                <a:ext uri="{FF2B5EF4-FFF2-40B4-BE49-F238E27FC236}">
                  <a16:creationId xmlns:a16="http://schemas.microsoft.com/office/drawing/2014/main" id="{1B117FC3-8484-4735-896C-076E7997F88C}"/>
                </a:ext>
              </a:extLst>
            </p:cNvPr>
            <p:cNvSpPr>
              <a:spLocks/>
            </p:cNvSpPr>
            <p:nvPr/>
          </p:nvSpPr>
          <p:spPr bwMode="auto">
            <a:xfrm>
              <a:off x="3957638" y="598488"/>
              <a:ext cx="201613" cy="131763"/>
            </a:xfrm>
            <a:custGeom>
              <a:avLst/>
              <a:gdLst>
                <a:gd name="T0" fmla="*/ 21 w 40"/>
                <a:gd name="T1" fmla="*/ 0 h 26"/>
                <a:gd name="T2" fmla="*/ 40 w 40"/>
                <a:gd name="T3" fmla="*/ 24 h 26"/>
                <a:gd name="T4" fmla="*/ 39 w 40"/>
                <a:gd name="T5" fmla="*/ 26 h 26"/>
                <a:gd name="T6" fmla="*/ 36 w 40"/>
                <a:gd name="T7" fmla="*/ 12 h 26"/>
                <a:gd name="T8" fmla="*/ 6 w 40"/>
                <a:gd name="T9" fmla="*/ 12 h 26"/>
                <a:gd name="T10" fmla="*/ 2 w 40"/>
                <a:gd name="T11" fmla="*/ 26 h 26"/>
                <a:gd name="T12" fmla="*/ 2 w 40"/>
                <a:gd name="T13" fmla="*/ 25 h 26"/>
                <a:gd name="T14" fmla="*/ 21 w 40"/>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6">
                  <a:moveTo>
                    <a:pt x="21" y="0"/>
                  </a:moveTo>
                  <a:cubicBezTo>
                    <a:pt x="31" y="0"/>
                    <a:pt x="40" y="9"/>
                    <a:pt x="40" y="24"/>
                  </a:cubicBezTo>
                  <a:cubicBezTo>
                    <a:pt x="40" y="25"/>
                    <a:pt x="40" y="25"/>
                    <a:pt x="39" y="26"/>
                  </a:cubicBezTo>
                  <a:cubicBezTo>
                    <a:pt x="39" y="26"/>
                    <a:pt x="37" y="21"/>
                    <a:pt x="36" y="12"/>
                  </a:cubicBezTo>
                  <a:cubicBezTo>
                    <a:pt x="28" y="19"/>
                    <a:pt x="19" y="21"/>
                    <a:pt x="6" y="12"/>
                  </a:cubicBezTo>
                  <a:cubicBezTo>
                    <a:pt x="6" y="19"/>
                    <a:pt x="4" y="23"/>
                    <a:pt x="2" y="26"/>
                  </a:cubicBezTo>
                  <a:cubicBezTo>
                    <a:pt x="2" y="26"/>
                    <a:pt x="2" y="25"/>
                    <a:pt x="2" y="25"/>
                  </a:cubicBezTo>
                  <a:cubicBezTo>
                    <a:pt x="0" y="9"/>
                    <a:pt x="10" y="0"/>
                    <a:pt x="21" y="0"/>
                  </a:cubicBezTo>
                  <a:close/>
                </a:path>
              </a:pathLst>
            </a:custGeom>
            <a:solidFill>
              <a:srgbClr val="262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grpSp>
        <p:nvGrpSpPr>
          <p:cNvPr id="9" name="Group 11">
            <a:extLst>
              <a:ext uri="{FF2B5EF4-FFF2-40B4-BE49-F238E27FC236}">
                <a16:creationId xmlns:a16="http://schemas.microsoft.com/office/drawing/2014/main" id="{3493DDF6-CB7A-4515-A858-8E50877867A9}"/>
              </a:ext>
            </a:extLst>
          </p:cNvPr>
          <p:cNvGrpSpPr/>
          <p:nvPr/>
        </p:nvGrpSpPr>
        <p:grpSpPr>
          <a:xfrm>
            <a:off x="4258539" y="2251402"/>
            <a:ext cx="748081" cy="745554"/>
            <a:chOff x="2995613" y="855663"/>
            <a:chExt cx="661988" cy="658813"/>
          </a:xfrm>
        </p:grpSpPr>
        <p:sp>
          <p:nvSpPr>
            <p:cNvPr id="248" name="Oval 48">
              <a:extLst>
                <a:ext uri="{FF2B5EF4-FFF2-40B4-BE49-F238E27FC236}">
                  <a16:creationId xmlns:a16="http://schemas.microsoft.com/office/drawing/2014/main" id="{D3B35829-5BB9-4B91-A893-A69BDA912ED7}"/>
                </a:ext>
              </a:extLst>
            </p:cNvPr>
            <p:cNvSpPr>
              <a:spLocks noChangeArrowheads="1"/>
            </p:cNvSpPr>
            <p:nvPr/>
          </p:nvSpPr>
          <p:spPr bwMode="auto">
            <a:xfrm>
              <a:off x="2995613" y="855663"/>
              <a:ext cx="661988" cy="658813"/>
            </a:xfrm>
            <a:prstGeom prst="ellipse">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49" name="Freeform 49">
              <a:extLst>
                <a:ext uri="{FF2B5EF4-FFF2-40B4-BE49-F238E27FC236}">
                  <a16:creationId xmlns:a16="http://schemas.microsoft.com/office/drawing/2014/main" id="{B214301B-26F3-4FB4-8CC8-1D9756E2F17D}"/>
                </a:ext>
              </a:extLst>
            </p:cNvPr>
            <p:cNvSpPr>
              <a:spLocks/>
            </p:cNvSpPr>
            <p:nvPr/>
          </p:nvSpPr>
          <p:spPr bwMode="auto">
            <a:xfrm>
              <a:off x="3136901" y="1322388"/>
              <a:ext cx="374650" cy="192088"/>
            </a:xfrm>
            <a:custGeom>
              <a:avLst/>
              <a:gdLst>
                <a:gd name="T0" fmla="*/ 6 w 74"/>
                <a:gd name="T1" fmla="*/ 13 h 38"/>
                <a:gd name="T2" fmla="*/ 37 w 74"/>
                <a:gd name="T3" fmla="*/ 0 h 38"/>
                <a:gd name="T4" fmla="*/ 69 w 74"/>
                <a:gd name="T5" fmla="*/ 13 h 38"/>
                <a:gd name="T6" fmla="*/ 74 w 74"/>
                <a:gd name="T7" fmla="*/ 38 h 38"/>
                <a:gd name="T8" fmla="*/ 37 w 74"/>
                <a:gd name="T9" fmla="*/ 38 h 38"/>
                <a:gd name="T10" fmla="*/ 0 w 74"/>
                <a:gd name="T11" fmla="*/ 38 h 38"/>
                <a:gd name="T12" fmla="*/ 6 w 74"/>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74" h="38">
                  <a:moveTo>
                    <a:pt x="6" y="13"/>
                  </a:moveTo>
                  <a:cubicBezTo>
                    <a:pt x="10" y="5"/>
                    <a:pt x="37" y="0"/>
                    <a:pt x="37" y="0"/>
                  </a:cubicBezTo>
                  <a:cubicBezTo>
                    <a:pt x="37" y="0"/>
                    <a:pt x="64" y="5"/>
                    <a:pt x="69" y="13"/>
                  </a:cubicBezTo>
                  <a:cubicBezTo>
                    <a:pt x="72" y="24"/>
                    <a:pt x="74" y="38"/>
                    <a:pt x="74" y="38"/>
                  </a:cubicBezTo>
                  <a:cubicBezTo>
                    <a:pt x="37" y="38"/>
                    <a:pt x="37" y="38"/>
                    <a:pt x="37" y="38"/>
                  </a:cubicBezTo>
                  <a:cubicBezTo>
                    <a:pt x="0" y="38"/>
                    <a:pt x="0" y="38"/>
                    <a:pt x="0" y="38"/>
                  </a:cubicBezTo>
                  <a:cubicBezTo>
                    <a:pt x="0" y="38"/>
                    <a:pt x="2" y="23"/>
                    <a:pt x="6" y="13"/>
                  </a:cubicBezTo>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50" name="Rectangle 50">
              <a:extLst>
                <a:ext uri="{FF2B5EF4-FFF2-40B4-BE49-F238E27FC236}">
                  <a16:creationId xmlns:a16="http://schemas.microsoft.com/office/drawing/2014/main" id="{CFCD28A2-1D91-4A94-ADB6-9661A5EEEC55}"/>
                </a:ext>
              </a:extLst>
            </p:cNvPr>
            <p:cNvSpPr>
              <a:spLocks noChangeArrowheads="1"/>
            </p:cNvSpPr>
            <p:nvPr/>
          </p:nvSpPr>
          <p:spPr bwMode="auto">
            <a:xfrm>
              <a:off x="3289301" y="1241426"/>
              <a:ext cx="76200" cy="125413"/>
            </a:xfrm>
            <a:prstGeom prst="rect">
              <a:avLst/>
            </a:prstGeom>
            <a:solidFill>
              <a:srgbClr val="F1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51" name="Rectangle 51">
              <a:extLst>
                <a:ext uri="{FF2B5EF4-FFF2-40B4-BE49-F238E27FC236}">
                  <a16:creationId xmlns:a16="http://schemas.microsoft.com/office/drawing/2014/main" id="{7F44911B-EB82-49F2-B6FA-216AF29B4605}"/>
                </a:ext>
              </a:extLst>
            </p:cNvPr>
            <p:cNvSpPr>
              <a:spLocks noChangeArrowheads="1"/>
            </p:cNvSpPr>
            <p:nvPr/>
          </p:nvSpPr>
          <p:spPr bwMode="auto">
            <a:xfrm>
              <a:off x="3289301" y="1241426"/>
              <a:ext cx="76200"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52" name="Freeform 52">
              <a:extLst>
                <a:ext uri="{FF2B5EF4-FFF2-40B4-BE49-F238E27FC236}">
                  <a16:creationId xmlns:a16="http://schemas.microsoft.com/office/drawing/2014/main" id="{CE79EFB6-0908-4409-BBAE-16127639573C}"/>
                </a:ext>
              </a:extLst>
            </p:cNvPr>
            <p:cNvSpPr>
              <a:spLocks/>
            </p:cNvSpPr>
            <p:nvPr/>
          </p:nvSpPr>
          <p:spPr bwMode="auto">
            <a:xfrm>
              <a:off x="3289301" y="1241426"/>
              <a:ext cx="76200" cy="90488"/>
            </a:xfrm>
            <a:custGeom>
              <a:avLst/>
              <a:gdLst>
                <a:gd name="T0" fmla="*/ 15 w 15"/>
                <a:gd name="T1" fmla="*/ 0 h 18"/>
                <a:gd name="T2" fmla="*/ 0 w 15"/>
                <a:gd name="T3" fmla="*/ 0 h 18"/>
                <a:gd name="T4" fmla="*/ 0 w 15"/>
                <a:gd name="T5" fmla="*/ 17 h 18"/>
                <a:gd name="T6" fmla="*/ 4 w 15"/>
                <a:gd name="T7" fmla="*/ 18 h 18"/>
                <a:gd name="T8" fmla="*/ 15 w 15"/>
                <a:gd name="T9" fmla="*/ 12 h 18"/>
                <a:gd name="T10" fmla="*/ 15 w 15"/>
                <a:gd name="T11" fmla="*/ 0 h 18"/>
              </a:gdLst>
              <a:ahLst/>
              <a:cxnLst>
                <a:cxn ang="0">
                  <a:pos x="T0" y="T1"/>
                </a:cxn>
                <a:cxn ang="0">
                  <a:pos x="T2" y="T3"/>
                </a:cxn>
                <a:cxn ang="0">
                  <a:pos x="T4" y="T5"/>
                </a:cxn>
                <a:cxn ang="0">
                  <a:pos x="T6" y="T7"/>
                </a:cxn>
                <a:cxn ang="0">
                  <a:pos x="T8" y="T9"/>
                </a:cxn>
                <a:cxn ang="0">
                  <a:pos x="T10" y="T11"/>
                </a:cxn>
              </a:cxnLst>
              <a:rect l="0" t="0" r="r" b="b"/>
              <a:pathLst>
                <a:path w="15" h="18">
                  <a:moveTo>
                    <a:pt x="15" y="0"/>
                  </a:moveTo>
                  <a:cubicBezTo>
                    <a:pt x="0" y="0"/>
                    <a:pt x="0" y="0"/>
                    <a:pt x="0" y="0"/>
                  </a:cubicBezTo>
                  <a:cubicBezTo>
                    <a:pt x="0" y="17"/>
                    <a:pt x="0" y="17"/>
                    <a:pt x="0" y="17"/>
                  </a:cubicBezTo>
                  <a:cubicBezTo>
                    <a:pt x="1" y="17"/>
                    <a:pt x="3" y="18"/>
                    <a:pt x="4" y="18"/>
                  </a:cubicBezTo>
                  <a:cubicBezTo>
                    <a:pt x="8" y="18"/>
                    <a:pt x="13" y="15"/>
                    <a:pt x="15" y="12"/>
                  </a:cubicBezTo>
                  <a:cubicBezTo>
                    <a:pt x="15" y="0"/>
                    <a:pt x="15" y="0"/>
                    <a:pt x="15" y="0"/>
                  </a:cubicBezTo>
                </a:path>
              </a:pathLst>
            </a:custGeom>
            <a:solidFill>
              <a:srgbClr val="EEC2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53" name="Freeform 53">
              <a:extLst>
                <a:ext uri="{FF2B5EF4-FFF2-40B4-BE49-F238E27FC236}">
                  <a16:creationId xmlns:a16="http://schemas.microsoft.com/office/drawing/2014/main" id="{03A2AAC0-D48B-46D1-B5B4-0D0395FF421F}"/>
                </a:ext>
              </a:extLst>
            </p:cNvPr>
            <p:cNvSpPr>
              <a:spLocks/>
            </p:cNvSpPr>
            <p:nvPr/>
          </p:nvSpPr>
          <p:spPr bwMode="auto">
            <a:xfrm>
              <a:off x="3136901" y="1336676"/>
              <a:ext cx="374650" cy="177800"/>
            </a:xfrm>
            <a:custGeom>
              <a:avLst/>
              <a:gdLst>
                <a:gd name="T0" fmla="*/ 6 w 74"/>
                <a:gd name="T1" fmla="*/ 10 h 35"/>
                <a:gd name="T2" fmla="*/ 27 w 74"/>
                <a:gd name="T3" fmla="*/ 0 h 35"/>
                <a:gd name="T4" fmla="*/ 37 w 74"/>
                <a:gd name="T5" fmla="*/ 10 h 35"/>
                <a:gd name="T6" fmla="*/ 48 w 74"/>
                <a:gd name="T7" fmla="*/ 0 h 35"/>
                <a:gd name="T8" fmla="*/ 69 w 74"/>
                <a:gd name="T9" fmla="*/ 10 h 35"/>
                <a:gd name="T10" fmla="*/ 74 w 74"/>
                <a:gd name="T11" fmla="*/ 35 h 35"/>
                <a:gd name="T12" fmla="*/ 37 w 74"/>
                <a:gd name="T13" fmla="*/ 35 h 35"/>
                <a:gd name="T14" fmla="*/ 0 w 74"/>
                <a:gd name="T15" fmla="*/ 35 h 35"/>
                <a:gd name="T16" fmla="*/ 6 w 74"/>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5">
                  <a:moveTo>
                    <a:pt x="6" y="10"/>
                  </a:moveTo>
                  <a:cubicBezTo>
                    <a:pt x="9" y="6"/>
                    <a:pt x="19" y="2"/>
                    <a:pt x="27" y="0"/>
                  </a:cubicBezTo>
                  <a:cubicBezTo>
                    <a:pt x="27" y="5"/>
                    <a:pt x="32" y="10"/>
                    <a:pt x="37" y="10"/>
                  </a:cubicBezTo>
                  <a:cubicBezTo>
                    <a:pt x="43" y="10"/>
                    <a:pt x="47" y="5"/>
                    <a:pt x="48" y="0"/>
                  </a:cubicBezTo>
                  <a:cubicBezTo>
                    <a:pt x="56" y="2"/>
                    <a:pt x="66" y="6"/>
                    <a:pt x="69" y="10"/>
                  </a:cubicBezTo>
                  <a:cubicBezTo>
                    <a:pt x="72" y="21"/>
                    <a:pt x="74" y="35"/>
                    <a:pt x="74" y="35"/>
                  </a:cubicBezTo>
                  <a:cubicBezTo>
                    <a:pt x="37" y="35"/>
                    <a:pt x="37" y="35"/>
                    <a:pt x="37" y="35"/>
                  </a:cubicBezTo>
                  <a:cubicBezTo>
                    <a:pt x="0" y="35"/>
                    <a:pt x="0" y="35"/>
                    <a:pt x="0" y="35"/>
                  </a:cubicBezTo>
                  <a:cubicBezTo>
                    <a:pt x="0" y="35"/>
                    <a:pt x="2" y="2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54" name="Freeform 54">
              <a:extLst>
                <a:ext uri="{FF2B5EF4-FFF2-40B4-BE49-F238E27FC236}">
                  <a16:creationId xmlns:a16="http://schemas.microsoft.com/office/drawing/2014/main" id="{966C7C6A-F305-4575-8C99-E45C6B372447}"/>
                </a:ext>
              </a:extLst>
            </p:cNvPr>
            <p:cNvSpPr>
              <a:spLocks/>
            </p:cNvSpPr>
            <p:nvPr/>
          </p:nvSpPr>
          <p:spPr bwMode="auto">
            <a:xfrm>
              <a:off x="3227388" y="1038226"/>
              <a:ext cx="193675" cy="273050"/>
            </a:xfrm>
            <a:custGeom>
              <a:avLst/>
              <a:gdLst>
                <a:gd name="T0" fmla="*/ 0 w 38"/>
                <a:gd name="T1" fmla="*/ 25 h 54"/>
                <a:gd name="T2" fmla="*/ 19 w 38"/>
                <a:gd name="T3" fmla="*/ 0 h 54"/>
                <a:gd name="T4" fmla="*/ 38 w 38"/>
                <a:gd name="T5" fmla="*/ 25 h 54"/>
                <a:gd name="T6" fmla="*/ 33 w 38"/>
                <a:gd name="T7" fmla="*/ 48 h 54"/>
                <a:gd name="T8" fmla="*/ 19 w 38"/>
                <a:gd name="T9" fmla="*/ 54 h 54"/>
                <a:gd name="T10" fmla="*/ 19 w 38"/>
                <a:gd name="T11" fmla="*/ 54 h 54"/>
                <a:gd name="T12" fmla="*/ 19 w 38"/>
                <a:gd name="T13" fmla="*/ 54 h 54"/>
                <a:gd name="T14" fmla="*/ 19 w 38"/>
                <a:gd name="T15" fmla="*/ 54 h 54"/>
                <a:gd name="T16" fmla="*/ 19 w 38"/>
                <a:gd name="T17" fmla="*/ 54 h 54"/>
                <a:gd name="T18" fmla="*/ 6 w 38"/>
                <a:gd name="T19" fmla="*/ 48 h 54"/>
                <a:gd name="T20" fmla="*/ 0 w 38"/>
                <a:gd name="T21"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4">
                  <a:moveTo>
                    <a:pt x="0" y="25"/>
                  </a:moveTo>
                  <a:cubicBezTo>
                    <a:pt x="0" y="9"/>
                    <a:pt x="9" y="0"/>
                    <a:pt x="19" y="0"/>
                  </a:cubicBezTo>
                  <a:cubicBezTo>
                    <a:pt x="30" y="0"/>
                    <a:pt x="38" y="9"/>
                    <a:pt x="38" y="25"/>
                  </a:cubicBezTo>
                  <a:cubicBezTo>
                    <a:pt x="38" y="31"/>
                    <a:pt x="36" y="45"/>
                    <a:pt x="33" y="48"/>
                  </a:cubicBezTo>
                  <a:cubicBezTo>
                    <a:pt x="31" y="50"/>
                    <a:pt x="23" y="54"/>
                    <a:pt x="19" y="54"/>
                  </a:cubicBezTo>
                  <a:cubicBezTo>
                    <a:pt x="19" y="54"/>
                    <a:pt x="19" y="54"/>
                    <a:pt x="19" y="54"/>
                  </a:cubicBezTo>
                  <a:cubicBezTo>
                    <a:pt x="19" y="54"/>
                    <a:pt x="19" y="54"/>
                    <a:pt x="19" y="54"/>
                  </a:cubicBezTo>
                  <a:cubicBezTo>
                    <a:pt x="19" y="54"/>
                    <a:pt x="19" y="54"/>
                    <a:pt x="19" y="54"/>
                  </a:cubicBezTo>
                  <a:cubicBezTo>
                    <a:pt x="19" y="54"/>
                    <a:pt x="19" y="54"/>
                    <a:pt x="19" y="54"/>
                  </a:cubicBezTo>
                  <a:cubicBezTo>
                    <a:pt x="16" y="54"/>
                    <a:pt x="8" y="50"/>
                    <a:pt x="6" y="48"/>
                  </a:cubicBezTo>
                  <a:cubicBezTo>
                    <a:pt x="2" y="45"/>
                    <a:pt x="0" y="31"/>
                    <a:pt x="0" y="25"/>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55" name="Freeform 55">
              <a:extLst>
                <a:ext uri="{FF2B5EF4-FFF2-40B4-BE49-F238E27FC236}">
                  <a16:creationId xmlns:a16="http://schemas.microsoft.com/office/drawing/2014/main" id="{30786A88-6E57-48B1-9378-34C0C2003E28}"/>
                </a:ext>
              </a:extLst>
            </p:cNvPr>
            <p:cNvSpPr>
              <a:spLocks/>
            </p:cNvSpPr>
            <p:nvPr/>
          </p:nvSpPr>
          <p:spPr bwMode="auto">
            <a:xfrm>
              <a:off x="3201988" y="1139826"/>
              <a:ext cx="71438" cy="80963"/>
            </a:xfrm>
            <a:custGeom>
              <a:avLst/>
              <a:gdLst>
                <a:gd name="T0" fmla="*/ 1 w 14"/>
                <a:gd name="T1" fmla="*/ 8 h 16"/>
                <a:gd name="T2" fmla="*/ 6 w 14"/>
                <a:gd name="T3" fmla="*/ 0 h 16"/>
                <a:gd name="T4" fmla="*/ 13 w 14"/>
                <a:gd name="T5" fmla="*/ 7 h 16"/>
                <a:gd name="T6" fmla="*/ 8 w 14"/>
                <a:gd name="T7" fmla="*/ 15 h 16"/>
                <a:gd name="T8" fmla="*/ 1 w 14"/>
                <a:gd name="T9" fmla="*/ 8 h 16"/>
              </a:gdLst>
              <a:ahLst/>
              <a:cxnLst>
                <a:cxn ang="0">
                  <a:pos x="T0" y="T1"/>
                </a:cxn>
                <a:cxn ang="0">
                  <a:pos x="T2" y="T3"/>
                </a:cxn>
                <a:cxn ang="0">
                  <a:pos x="T4" y="T5"/>
                </a:cxn>
                <a:cxn ang="0">
                  <a:pos x="T6" y="T7"/>
                </a:cxn>
                <a:cxn ang="0">
                  <a:pos x="T8" y="T9"/>
                </a:cxn>
              </a:cxnLst>
              <a:rect l="0" t="0" r="r" b="b"/>
              <a:pathLst>
                <a:path w="14" h="16">
                  <a:moveTo>
                    <a:pt x="1" y="8"/>
                  </a:moveTo>
                  <a:cubicBezTo>
                    <a:pt x="0" y="4"/>
                    <a:pt x="3" y="0"/>
                    <a:pt x="6" y="0"/>
                  </a:cubicBezTo>
                  <a:cubicBezTo>
                    <a:pt x="10" y="0"/>
                    <a:pt x="13" y="3"/>
                    <a:pt x="13" y="7"/>
                  </a:cubicBezTo>
                  <a:cubicBezTo>
                    <a:pt x="14" y="11"/>
                    <a:pt x="12" y="15"/>
                    <a:pt x="8" y="15"/>
                  </a:cubicBezTo>
                  <a:cubicBezTo>
                    <a:pt x="5" y="16"/>
                    <a:pt x="2" y="13"/>
                    <a:pt x="1" y="8"/>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56" name="Freeform 56">
              <a:extLst>
                <a:ext uri="{FF2B5EF4-FFF2-40B4-BE49-F238E27FC236}">
                  <a16:creationId xmlns:a16="http://schemas.microsoft.com/office/drawing/2014/main" id="{54CAE555-9E55-45AA-AAFB-0F11F11B6E54}"/>
                </a:ext>
              </a:extLst>
            </p:cNvPr>
            <p:cNvSpPr>
              <a:spLocks/>
            </p:cNvSpPr>
            <p:nvPr/>
          </p:nvSpPr>
          <p:spPr bwMode="auto">
            <a:xfrm>
              <a:off x="3379788" y="1139826"/>
              <a:ext cx="66675" cy="80963"/>
            </a:xfrm>
            <a:custGeom>
              <a:avLst/>
              <a:gdLst>
                <a:gd name="T0" fmla="*/ 5 w 13"/>
                <a:gd name="T1" fmla="*/ 15 h 16"/>
                <a:gd name="T2" fmla="*/ 0 w 13"/>
                <a:gd name="T3" fmla="*/ 7 h 16"/>
                <a:gd name="T4" fmla="*/ 7 w 13"/>
                <a:gd name="T5" fmla="*/ 0 h 16"/>
                <a:gd name="T6" fmla="*/ 13 w 13"/>
                <a:gd name="T7" fmla="*/ 8 h 16"/>
                <a:gd name="T8" fmla="*/ 5 w 13"/>
                <a:gd name="T9" fmla="*/ 15 h 16"/>
              </a:gdLst>
              <a:ahLst/>
              <a:cxnLst>
                <a:cxn ang="0">
                  <a:pos x="T0" y="T1"/>
                </a:cxn>
                <a:cxn ang="0">
                  <a:pos x="T2" y="T3"/>
                </a:cxn>
                <a:cxn ang="0">
                  <a:pos x="T4" y="T5"/>
                </a:cxn>
                <a:cxn ang="0">
                  <a:pos x="T6" y="T7"/>
                </a:cxn>
                <a:cxn ang="0">
                  <a:pos x="T8" y="T9"/>
                </a:cxn>
              </a:cxnLst>
              <a:rect l="0" t="0" r="r" b="b"/>
              <a:pathLst>
                <a:path w="13" h="16">
                  <a:moveTo>
                    <a:pt x="5" y="15"/>
                  </a:moveTo>
                  <a:cubicBezTo>
                    <a:pt x="2" y="15"/>
                    <a:pt x="0" y="11"/>
                    <a:pt x="0" y="7"/>
                  </a:cubicBezTo>
                  <a:cubicBezTo>
                    <a:pt x="1" y="3"/>
                    <a:pt x="4" y="0"/>
                    <a:pt x="7" y="0"/>
                  </a:cubicBezTo>
                  <a:cubicBezTo>
                    <a:pt x="11" y="0"/>
                    <a:pt x="13" y="4"/>
                    <a:pt x="13" y="8"/>
                  </a:cubicBezTo>
                  <a:cubicBezTo>
                    <a:pt x="12" y="13"/>
                    <a:pt x="9" y="16"/>
                    <a:pt x="5" y="15"/>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57" name="Freeform 57">
              <a:extLst>
                <a:ext uri="{FF2B5EF4-FFF2-40B4-BE49-F238E27FC236}">
                  <a16:creationId xmlns:a16="http://schemas.microsoft.com/office/drawing/2014/main" id="{1490FD0D-D6A7-4474-9FBD-AF71648A4262}"/>
                </a:ext>
              </a:extLst>
            </p:cNvPr>
            <p:cNvSpPr>
              <a:spLocks/>
            </p:cNvSpPr>
            <p:nvPr/>
          </p:nvSpPr>
          <p:spPr bwMode="auto">
            <a:xfrm>
              <a:off x="3375026" y="1343026"/>
              <a:ext cx="136525" cy="171450"/>
            </a:xfrm>
            <a:custGeom>
              <a:avLst/>
              <a:gdLst>
                <a:gd name="T0" fmla="*/ 22 w 27"/>
                <a:gd name="T1" fmla="*/ 9 h 34"/>
                <a:gd name="T2" fmla="*/ 27 w 27"/>
                <a:gd name="T3" fmla="*/ 34 h 34"/>
                <a:gd name="T4" fmla="*/ 0 w 27"/>
                <a:gd name="T5" fmla="*/ 34 h 34"/>
                <a:gd name="T6" fmla="*/ 5 w 27"/>
                <a:gd name="T7" fmla="*/ 0 h 34"/>
                <a:gd name="T8" fmla="*/ 22 w 27"/>
                <a:gd name="T9" fmla="*/ 9 h 34"/>
              </a:gdLst>
              <a:ahLst/>
              <a:cxnLst>
                <a:cxn ang="0">
                  <a:pos x="T0" y="T1"/>
                </a:cxn>
                <a:cxn ang="0">
                  <a:pos x="T2" y="T3"/>
                </a:cxn>
                <a:cxn ang="0">
                  <a:pos x="T4" y="T5"/>
                </a:cxn>
                <a:cxn ang="0">
                  <a:pos x="T6" y="T7"/>
                </a:cxn>
                <a:cxn ang="0">
                  <a:pos x="T8" y="T9"/>
                </a:cxn>
              </a:cxnLst>
              <a:rect l="0" t="0" r="r" b="b"/>
              <a:pathLst>
                <a:path w="27" h="34">
                  <a:moveTo>
                    <a:pt x="22" y="9"/>
                  </a:moveTo>
                  <a:cubicBezTo>
                    <a:pt x="25" y="20"/>
                    <a:pt x="27" y="34"/>
                    <a:pt x="27" y="34"/>
                  </a:cubicBezTo>
                  <a:cubicBezTo>
                    <a:pt x="0" y="34"/>
                    <a:pt x="0" y="34"/>
                    <a:pt x="0" y="34"/>
                  </a:cubicBezTo>
                  <a:cubicBezTo>
                    <a:pt x="5" y="14"/>
                    <a:pt x="5" y="0"/>
                    <a:pt x="5" y="0"/>
                  </a:cubicBezTo>
                  <a:cubicBezTo>
                    <a:pt x="12" y="2"/>
                    <a:pt x="20" y="5"/>
                    <a:pt x="22" y="9"/>
                  </a:cubicBezTo>
                  <a:close/>
                </a:path>
              </a:pathLst>
            </a:custGeom>
            <a:solidFill>
              <a:srgbClr val="2B5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58" name="Freeform 58">
              <a:extLst>
                <a:ext uri="{FF2B5EF4-FFF2-40B4-BE49-F238E27FC236}">
                  <a16:creationId xmlns:a16="http://schemas.microsoft.com/office/drawing/2014/main" id="{E791424A-4710-4127-BCD9-3E69553A8090}"/>
                </a:ext>
              </a:extLst>
            </p:cNvPr>
            <p:cNvSpPr>
              <a:spLocks/>
            </p:cNvSpPr>
            <p:nvPr/>
          </p:nvSpPr>
          <p:spPr bwMode="auto">
            <a:xfrm>
              <a:off x="3136901" y="1343026"/>
              <a:ext cx="136525" cy="171450"/>
            </a:xfrm>
            <a:custGeom>
              <a:avLst/>
              <a:gdLst>
                <a:gd name="T0" fmla="*/ 6 w 27"/>
                <a:gd name="T1" fmla="*/ 9 h 34"/>
                <a:gd name="T2" fmla="*/ 0 w 27"/>
                <a:gd name="T3" fmla="*/ 34 h 34"/>
                <a:gd name="T4" fmla="*/ 27 w 27"/>
                <a:gd name="T5" fmla="*/ 34 h 34"/>
                <a:gd name="T6" fmla="*/ 22 w 27"/>
                <a:gd name="T7" fmla="*/ 0 h 34"/>
                <a:gd name="T8" fmla="*/ 6 w 27"/>
                <a:gd name="T9" fmla="*/ 9 h 34"/>
              </a:gdLst>
              <a:ahLst/>
              <a:cxnLst>
                <a:cxn ang="0">
                  <a:pos x="T0" y="T1"/>
                </a:cxn>
                <a:cxn ang="0">
                  <a:pos x="T2" y="T3"/>
                </a:cxn>
                <a:cxn ang="0">
                  <a:pos x="T4" y="T5"/>
                </a:cxn>
                <a:cxn ang="0">
                  <a:pos x="T6" y="T7"/>
                </a:cxn>
                <a:cxn ang="0">
                  <a:pos x="T8" y="T9"/>
                </a:cxn>
              </a:cxnLst>
              <a:rect l="0" t="0" r="r" b="b"/>
              <a:pathLst>
                <a:path w="27" h="34">
                  <a:moveTo>
                    <a:pt x="6" y="9"/>
                  </a:moveTo>
                  <a:cubicBezTo>
                    <a:pt x="2" y="20"/>
                    <a:pt x="0" y="34"/>
                    <a:pt x="0" y="34"/>
                  </a:cubicBezTo>
                  <a:cubicBezTo>
                    <a:pt x="27" y="34"/>
                    <a:pt x="27" y="34"/>
                    <a:pt x="27" y="34"/>
                  </a:cubicBezTo>
                  <a:cubicBezTo>
                    <a:pt x="23" y="14"/>
                    <a:pt x="22" y="0"/>
                    <a:pt x="22" y="0"/>
                  </a:cubicBezTo>
                  <a:cubicBezTo>
                    <a:pt x="15" y="2"/>
                    <a:pt x="8" y="5"/>
                    <a:pt x="6" y="9"/>
                  </a:cubicBezTo>
                  <a:close/>
                </a:path>
              </a:pathLst>
            </a:custGeom>
            <a:solidFill>
              <a:srgbClr val="2B5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59" name="Freeform 59">
              <a:extLst>
                <a:ext uri="{FF2B5EF4-FFF2-40B4-BE49-F238E27FC236}">
                  <a16:creationId xmlns:a16="http://schemas.microsoft.com/office/drawing/2014/main" id="{A9861A84-7C8A-40D3-8AAE-D06FA70A3574}"/>
                </a:ext>
              </a:extLst>
            </p:cNvPr>
            <p:cNvSpPr>
              <a:spLocks/>
            </p:cNvSpPr>
            <p:nvPr/>
          </p:nvSpPr>
          <p:spPr bwMode="auto">
            <a:xfrm>
              <a:off x="3324226" y="1216026"/>
              <a:ext cx="90488" cy="95250"/>
            </a:xfrm>
            <a:custGeom>
              <a:avLst/>
              <a:gdLst>
                <a:gd name="T0" fmla="*/ 18 w 18"/>
                <a:gd name="T1" fmla="*/ 0 h 19"/>
                <a:gd name="T2" fmla="*/ 12 w 18"/>
                <a:gd name="T3" fmla="*/ 11 h 19"/>
                <a:gd name="T4" fmla="*/ 10 w 18"/>
                <a:gd name="T5" fmla="*/ 11 h 19"/>
                <a:gd name="T6" fmla="*/ 7 w 18"/>
                <a:gd name="T7" fmla="*/ 7 h 19"/>
                <a:gd name="T8" fmla="*/ 0 w 18"/>
                <a:gd name="T9" fmla="*/ 5 h 19"/>
                <a:gd name="T10" fmla="*/ 0 w 18"/>
                <a:gd name="T11" fmla="*/ 19 h 19"/>
                <a:gd name="T12" fmla="*/ 9 w 18"/>
                <a:gd name="T13" fmla="*/ 19 h 19"/>
                <a:gd name="T14" fmla="*/ 17 w 18"/>
                <a:gd name="T15" fmla="*/ 11 h 19"/>
                <a:gd name="T16" fmla="*/ 18 w 1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8" y="0"/>
                  </a:moveTo>
                  <a:cubicBezTo>
                    <a:pt x="18" y="0"/>
                    <a:pt x="15" y="9"/>
                    <a:pt x="12" y="11"/>
                  </a:cubicBezTo>
                  <a:cubicBezTo>
                    <a:pt x="11" y="11"/>
                    <a:pt x="10" y="11"/>
                    <a:pt x="10" y="11"/>
                  </a:cubicBezTo>
                  <a:cubicBezTo>
                    <a:pt x="7" y="7"/>
                    <a:pt x="7" y="7"/>
                    <a:pt x="7" y="7"/>
                  </a:cubicBezTo>
                  <a:cubicBezTo>
                    <a:pt x="0" y="5"/>
                    <a:pt x="0" y="5"/>
                    <a:pt x="0" y="5"/>
                  </a:cubicBezTo>
                  <a:cubicBezTo>
                    <a:pt x="0" y="19"/>
                    <a:pt x="0" y="19"/>
                    <a:pt x="0" y="19"/>
                  </a:cubicBezTo>
                  <a:cubicBezTo>
                    <a:pt x="9" y="19"/>
                    <a:pt x="9" y="19"/>
                    <a:pt x="9" y="19"/>
                  </a:cubicBezTo>
                  <a:cubicBezTo>
                    <a:pt x="17" y="11"/>
                    <a:pt x="17" y="11"/>
                    <a:pt x="17" y="11"/>
                  </a:cubicBezTo>
                  <a:lnTo>
                    <a:pt x="18" y="0"/>
                  </a:lnTo>
                  <a:close/>
                </a:path>
              </a:pathLst>
            </a:custGeom>
            <a:solidFill>
              <a:srgbClr val="915F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60" name="Freeform 60">
              <a:extLst>
                <a:ext uri="{FF2B5EF4-FFF2-40B4-BE49-F238E27FC236}">
                  <a16:creationId xmlns:a16="http://schemas.microsoft.com/office/drawing/2014/main" id="{12969F8A-C628-4342-ABF8-4EC170B50BAA}"/>
                </a:ext>
              </a:extLst>
            </p:cNvPr>
            <p:cNvSpPr>
              <a:spLocks/>
            </p:cNvSpPr>
            <p:nvPr/>
          </p:nvSpPr>
          <p:spPr bwMode="auto">
            <a:xfrm>
              <a:off x="3238501" y="1216026"/>
              <a:ext cx="85725" cy="95250"/>
            </a:xfrm>
            <a:custGeom>
              <a:avLst/>
              <a:gdLst>
                <a:gd name="T0" fmla="*/ 0 w 17"/>
                <a:gd name="T1" fmla="*/ 0 h 19"/>
                <a:gd name="T2" fmla="*/ 5 w 17"/>
                <a:gd name="T3" fmla="*/ 11 h 19"/>
                <a:gd name="T4" fmla="*/ 8 w 17"/>
                <a:gd name="T5" fmla="*/ 11 h 19"/>
                <a:gd name="T6" fmla="*/ 11 w 17"/>
                <a:gd name="T7" fmla="*/ 7 h 19"/>
                <a:gd name="T8" fmla="*/ 17 w 17"/>
                <a:gd name="T9" fmla="*/ 5 h 19"/>
                <a:gd name="T10" fmla="*/ 17 w 17"/>
                <a:gd name="T11" fmla="*/ 19 h 19"/>
                <a:gd name="T12" fmla="*/ 9 w 17"/>
                <a:gd name="T13" fmla="*/ 19 h 19"/>
                <a:gd name="T14" fmla="*/ 0 w 17"/>
                <a:gd name="T15" fmla="*/ 11 h 19"/>
                <a:gd name="T16" fmla="*/ 0 w 17"/>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0" y="0"/>
                  </a:moveTo>
                  <a:cubicBezTo>
                    <a:pt x="0" y="0"/>
                    <a:pt x="2" y="9"/>
                    <a:pt x="5" y="11"/>
                  </a:cubicBezTo>
                  <a:cubicBezTo>
                    <a:pt x="7" y="11"/>
                    <a:pt x="8" y="11"/>
                    <a:pt x="8" y="11"/>
                  </a:cubicBezTo>
                  <a:cubicBezTo>
                    <a:pt x="11" y="7"/>
                    <a:pt x="11" y="7"/>
                    <a:pt x="11" y="7"/>
                  </a:cubicBezTo>
                  <a:cubicBezTo>
                    <a:pt x="17" y="5"/>
                    <a:pt x="17" y="5"/>
                    <a:pt x="17" y="5"/>
                  </a:cubicBezTo>
                  <a:cubicBezTo>
                    <a:pt x="17" y="19"/>
                    <a:pt x="17" y="19"/>
                    <a:pt x="17" y="19"/>
                  </a:cubicBezTo>
                  <a:cubicBezTo>
                    <a:pt x="9" y="19"/>
                    <a:pt x="9" y="19"/>
                    <a:pt x="9" y="19"/>
                  </a:cubicBezTo>
                  <a:cubicBezTo>
                    <a:pt x="0" y="11"/>
                    <a:pt x="0" y="11"/>
                    <a:pt x="0" y="11"/>
                  </a:cubicBezTo>
                  <a:lnTo>
                    <a:pt x="0" y="0"/>
                  </a:lnTo>
                  <a:close/>
                </a:path>
              </a:pathLst>
            </a:custGeom>
            <a:solidFill>
              <a:srgbClr val="915F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61" name="Freeform 61">
              <a:extLst>
                <a:ext uri="{FF2B5EF4-FFF2-40B4-BE49-F238E27FC236}">
                  <a16:creationId xmlns:a16="http://schemas.microsoft.com/office/drawing/2014/main" id="{E2187611-23B6-4B78-AB79-069079017F8D}"/>
                </a:ext>
              </a:extLst>
            </p:cNvPr>
            <p:cNvSpPr>
              <a:spLocks/>
            </p:cNvSpPr>
            <p:nvPr/>
          </p:nvSpPr>
          <p:spPr bwMode="auto">
            <a:xfrm>
              <a:off x="3308351" y="1250951"/>
              <a:ext cx="31750" cy="11113"/>
            </a:xfrm>
            <a:custGeom>
              <a:avLst/>
              <a:gdLst>
                <a:gd name="T0" fmla="*/ 0 w 6"/>
                <a:gd name="T1" fmla="*/ 2 h 2"/>
                <a:gd name="T2" fmla="*/ 3 w 6"/>
                <a:gd name="T3" fmla="*/ 0 h 2"/>
                <a:gd name="T4" fmla="*/ 6 w 6"/>
                <a:gd name="T5" fmla="*/ 2 h 2"/>
                <a:gd name="T6" fmla="*/ 0 w 6"/>
                <a:gd name="T7" fmla="*/ 2 h 2"/>
              </a:gdLst>
              <a:ahLst/>
              <a:cxnLst>
                <a:cxn ang="0">
                  <a:pos x="T0" y="T1"/>
                </a:cxn>
                <a:cxn ang="0">
                  <a:pos x="T2" y="T3"/>
                </a:cxn>
                <a:cxn ang="0">
                  <a:pos x="T4" y="T5"/>
                </a:cxn>
                <a:cxn ang="0">
                  <a:pos x="T6" y="T7"/>
                </a:cxn>
              </a:cxnLst>
              <a:rect l="0" t="0" r="r" b="b"/>
              <a:pathLst>
                <a:path w="6" h="2">
                  <a:moveTo>
                    <a:pt x="0" y="2"/>
                  </a:moveTo>
                  <a:cubicBezTo>
                    <a:pt x="0" y="2"/>
                    <a:pt x="1" y="0"/>
                    <a:pt x="3" y="0"/>
                  </a:cubicBezTo>
                  <a:cubicBezTo>
                    <a:pt x="6" y="0"/>
                    <a:pt x="6" y="2"/>
                    <a:pt x="6" y="2"/>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62" name="Freeform 62">
              <a:extLst>
                <a:ext uri="{FF2B5EF4-FFF2-40B4-BE49-F238E27FC236}">
                  <a16:creationId xmlns:a16="http://schemas.microsoft.com/office/drawing/2014/main" id="{E2545C14-B1E3-4BE5-89BD-3389E9827FCC}"/>
                </a:ext>
              </a:extLst>
            </p:cNvPr>
            <p:cNvSpPr>
              <a:spLocks/>
            </p:cNvSpPr>
            <p:nvPr/>
          </p:nvSpPr>
          <p:spPr bwMode="auto">
            <a:xfrm>
              <a:off x="3324226" y="1028701"/>
              <a:ext cx="101600" cy="120650"/>
            </a:xfrm>
            <a:custGeom>
              <a:avLst/>
              <a:gdLst>
                <a:gd name="T0" fmla="*/ 19 w 20"/>
                <a:gd name="T1" fmla="*/ 22 h 24"/>
                <a:gd name="T2" fmla="*/ 15 w 20"/>
                <a:gd name="T3" fmla="*/ 24 h 24"/>
                <a:gd name="T4" fmla="*/ 12 w 20"/>
                <a:gd name="T5" fmla="*/ 7 h 24"/>
                <a:gd name="T6" fmla="*/ 0 w 20"/>
                <a:gd name="T7" fmla="*/ 8 h 24"/>
                <a:gd name="T8" fmla="*/ 0 w 20"/>
                <a:gd name="T9" fmla="*/ 0 h 24"/>
                <a:gd name="T10" fmla="*/ 10 w 20"/>
                <a:gd name="T11" fmla="*/ 0 h 24"/>
                <a:gd name="T12" fmla="*/ 20 w 20"/>
                <a:gd name="T13" fmla="*/ 8 h 24"/>
                <a:gd name="T14" fmla="*/ 19 w 20"/>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4">
                  <a:moveTo>
                    <a:pt x="19" y="22"/>
                  </a:moveTo>
                  <a:cubicBezTo>
                    <a:pt x="19" y="22"/>
                    <a:pt x="17" y="23"/>
                    <a:pt x="15" y="24"/>
                  </a:cubicBezTo>
                  <a:cubicBezTo>
                    <a:pt x="15" y="21"/>
                    <a:pt x="16" y="10"/>
                    <a:pt x="12" y="7"/>
                  </a:cubicBezTo>
                  <a:cubicBezTo>
                    <a:pt x="8" y="5"/>
                    <a:pt x="6" y="8"/>
                    <a:pt x="0" y="8"/>
                  </a:cubicBezTo>
                  <a:cubicBezTo>
                    <a:pt x="0" y="3"/>
                    <a:pt x="0" y="0"/>
                    <a:pt x="0" y="0"/>
                  </a:cubicBezTo>
                  <a:cubicBezTo>
                    <a:pt x="0" y="0"/>
                    <a:pt x="7" y="0"/>
                    <a:pt x="10" y="0"/>
                  </a:cubicBezTo>
                  <a:cubicBezTo>
                    <a:pt x="12" y="0"/>
                    <a:pt x="20" y="1"/>
                    <a:pt x="20" y="8"/>
                  </a:cubicBezTo>
                  <a:cubicBezTo>
                    <a:pt x="20" y="16"/>
                    <a:pt x="19" y="22"/>
                    <a:pt x="19" y="22"/>
                  </a:cubicBezTo>
                  <a:close/>
                </a:path>
              </a:pathLst>
            </a:custGeom>
            <a:solidFill>
              <a:srgbClr val="915F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63" name="Freeform 63">
              <a:extLst>
                <a:ext uri="{FF2B5EF4-FFF2-40B4-BE49-F238E27FC236}">
                  <a16:creationId xmlns:a16="http://schemas.microsoft.com/office/drawing/2014/main" id="{D2DC48B7-771E-46F9-A125-D35DF654FF30}"/>
                </a:ext>
              </a:extLst>
            </p:cNvPr>
            <p:cNvSpPr>
              <a:spLocks/>
            </p:cNvSpPr>
            <p:nvPr/>
          </p:nvSpPr>
          <p:spPr bwMode="auto">
            <a:xfrm>
              <a:off x="3227388" y="1028701"/>
              <a:ext cx="96838" cy="120650"/>
            </a:xfrm>
            <a:custGeom>
              <a:avLst/>
              <a:gdLst>
                <a:gd name="T0" fmla="*/ 0 w 19"/>
                <a:gd name="T1" fmla="*/ 22 h 24"/>
                <a:gd name="T2" fmla="*/ 5 w 19"/>
                <a:gd name="T3" fmla="*/ 24 h 24"/>
                <a:gd name="T4" fmla="*/ 8 w 19"/>
                <a:gd name="T5" fmla="*/ 7 h 24"/>
                <a:gd name="T6" fmla="*/ 19 w 19"/>
                <a:gd name="T7" fmla="*/ 8 h 24"/>
                <a:gd name="T8" fmla="*/ 19 w 19"/>
                <a:gd name="T9" fmla="*/ 0 h 24"/>
                <a:gd name="T10" fmla="*/ 10 w 19"/>
                <a:gd name="T11" fmla="*/ 0 h 24"/>
                <a:gd name="T12" fmla="*/ 0 w 19"/>
                <a:gd name="T13" fmla="*/ 8 h 24"/>
                <a:gd name="T14" fmla="*/ 0 w 19"/>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4">
                  <a:moveTo>
                    <a:pt x="0" y="22"/>
                  </a:moveTo>
                  <a:cubicBezTo>
                    <a:pt x="0" y="22"/>
                    <a:pt x="3" y="23"/>
                    <a:pt x="5" y="24"/>
                  </a:cubicBezTo>
                  <a:cubicBezTo>
                    <a:pt x="4" y="21"/>
                    <a:pt x="4" y="10"/>
                    <a:pt x="8" y="7"/>
                  </a:cubicBezTo>
                  <a:cubicBezTo>
                    <a:pt x="12" y="5"/>
                    <a:pt x="14" y="8"/>
                    <a:pt x="19" y="8"/>
                  </a:cubicBezTo>
                  <a:cubicBezTo>
                    <a:pt x="19" y="3"/>
                    <a:pt x="19" y="0"/>
                    <a:pt x="19" y="0"/>
                  </a:cubicBezTo>
                  <a:cubicBezTo>
                    <a:pt x="19" y="0"/>
                    <a:pt x="12" y="0"/>
                    <a:pt x="10" y="0"/>
                  </a:cubicBezTo>
                  <a:cubicBezTo>
                    <a:pt x="7" y="0"/>
                    <a:pt x="0" y="1"/>
                    <a:pt x="0" y="8"/>
                  </a:cubicBezTo>
                  <a:cubicBezTo>
                    <a:pt x="0" y="16"/>
                    <a:pt x="0" y="22"/>
                    <a:pt x="0" y="22"/>
                  </a:cubicBezTo>
                  <a:close/>
                </a:path>
              </a:pathLst>
            </a:custGeom>
            <a:solidFill>
              <a:srgbClr val="915F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grpSp>
        <p:nvGrpSpPr>
          <p:cNvPr id="10" name="Group 12">
            <a:extLst>
              <a:ext uri="{FF2B5EF4-FFF2-40B4-BE49-F238E27FC236}">
                <a16:creationId xmlns:a16="http://schemas.microsoft.com/office/drawing/2014/main" id="{73757D56-F874-4127-9189-C89974F0DA53}"/>
              </a:ext>
            </a:extLst>
          </p:cNvPr>
          <p:cNvGrpSpPr/>
          <p:nvPr/>
        </p:nvGrpSpPr>
        <p:grpSpPr>
          <a:xfrm>
            <a:off x="3937421" y="5053965"/>
            <a:ext cx="749874" cy="750943"/>
            <a:chOff x="2711451" y="3332163"/>
            <a:chExt cx="663575" cy="663575"/>
          </a:xfrm>
        </p:grpSpPr>
        <p:sp>
          <p:nvSpPr>
            <p:cNvPr id="235" name="Oval 64">
              <a:extLst>
                <a:ext uri="{FF2B5EF4-FFF2-40B4-BE49-F238E27FC236}">
                  <a16:creationId xmlns:a16="http://schemas.microsoft.com/office/drawing/2014/main" id="{A1E3FA57-EC61-447D-89AD-33883B55B12F}"/>
                </a:ext>
              </a:extLst>
            </p:cNvPr>
            <p:cNvSpPr>
              <a:spLocks noChangeArrowheads="1"/>
            </p:cNvSpPr>
            <p:nvPr/>
          </p:nvSpPr>
          <p:spPr bwMode="auto">
            <a:xfrm>
              <a:off x="2711451" y="3332163"/>
              <a:ext cx="663575" cy="663575"/>
            </a:xfrm>
            <a:prstGeom prst="ellipse">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36" name="Oval 65">
              <a:extLst>
                <a:ext uri="{FF2B5EF4-FFF2-40B4-BE49-F238E27FC236}">
                  <a16:creationId xmlns:a16="http://schemas.microsoft.com/office/drawing/2014/main" id="{249C8E0B-3A1C-4164-BFF0-9A9C1C39E183}"/>
                </a:ext>
              </a:extLst>
            </p:cNvPr>
            <p:cNvSpPr>
              <a:spLocks noChangeArrowheads="1"/>
            </p:cNvSpPr>
            <p:nvPr/>
          </p:nvSpPr>
          <p:spPr bwMode="auto">
            <a:xfrm>
              <a:off x="2909888" y="3482976"/>
              <a:ext cx="273050" cy="274638"/>
            </a:xfrm>
            <a:prstGeom prst="ellipse">
              <a:avLst/>
            </a:prstGeom>
            <a:solidFill>
              <a:srgbClr val="EC9A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37" name="Freeform 66">
              <a:extLst>
                <a:ext uri="{FF2B5EF4-FFF2-40B4-BE49-F238E27FC236}">
                  <a16:creationId xmlns:a16="http://schemas.microsoft.com/office/drawing/2014/main" id="{3CBD68CD-FE33-48D6-A3A3-6888F950EA86}"/>
                </a:ext>
              </a:extLst>
            </p:cNvPr>
            <p:cNvSpPr>
              <a:spLocks/>
            </p:cNvSpPr>
            <p:nvPr/>
          </p:nvSpPr>
          <p:spPr bwMode="auto">
            <a:xfrm>
              <a:off x="2859088" y="3802063"/>
              <a:ext cx="374650" cy="193675"/>
            </a:xfrm>
            <a:custGeom>
              <a:avLst/>
              <a:gdLst>
                <a:gd name="T0" fmla="*/ 5 w 74"/>
                <a:gd name="T1" fmla="*/ 13 h 38"/>
                <a:gd name="T2" fmla="*/ 37 w 74"/>
                <a:gd name="T3" fmla="*/ 0 h 38"/>
                <a:gd name="T4" fmla="*/ 68 w 74"/>
                <a:gd name="T5" fmla="*/ 13 h 38"/>
                <a:gd name="T6" fmla="*/ 74 w 74"/>
                <a:gd name="T7" fmla="*/ 38 h 38"/>
                <a:gd name="T8" fmla="*/ 37 w 74"/>
                <a:gd name="T9" fmla="*/ 38 h 38"/>
                <a:gd name="T10" fmla="*/ 0 w 74"/>
                <a:gd name="T11" fmla="*/ 38 h 38"/>
                <a:gd name="T12" fmla="*/ 5 w 74"/>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74" h="38">
                  <a:moveTo>
                    <a:pt x="5" y="13"/>
                  </a:moveTo>
                  <a:cubicBezTo>
                    <a:pt x="10" y="5"/>
                    <a:pt x="37" y="0"/>
                    <a:pt x="37" y="0"/>
                  </a:cubicBezTo>
                  <a:cubicBezTo>
                    <a:pt x="37" y="0"/>
                    <a:pt x="64" y="5"/>
                    <a:pt x="68" y="13"/>
                  </a:cubicBezTo>
                  <a:cubicBezTo>
                    <a:pt x="71" y="24"/>
                    <a:pt x="74" y="38"/>
                    <a:pt x="74" y="38"/>
                  </a:cubicBezTo>
                  <a:cubicBezTo>
                    <a:pt x="37" y="38"/>
                    <a:pt x="37" y="38"/>
                    <a:pt x="37" y="38"/>
                  </a:cubicBezTo>
                  <a:cubicBezTo>
                    <a:pt x="0" y="38"/>
                    <a:pt x="0" y="38"/>
                    <a:pt x="0" y="38"/>
                  </a:cubicBezTo>
                  <a:cubicBezTo>
                    <a:pt x="0" y="38"/>
                    <a:pt x="2" y="23"/>
                    <a:pt x="5" y="13"/>
                  </a:cubicBezTo>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38" name="Rectangle 67">
              <a:extLst>
                <a:ext uri="{FF2B5EF4-FFF2-40B4-BE49-F238E27FC236}">
                  <a16:creationId xmlns:a16="http://schemas.microsoft.com/office/drawing/2014/main" id="{1183BE55-0C9F-435D-9271-C682A6327531}"/>
                </a:ext>
              </a:extLst>
            </p:cNvPr>
            <p:cNvSpPr>
              <a:spLocks noChangeArrowheads="1"/>
            </p:cNvSpPr>
            <p:nvPr/>
          </p:nvSpPr>
          <p:spPr bwMode="auto">
            <a:xfrm>
              <a:off x="3005138" y="3721101"/>
              <a:ext cx="76200" cy="122238"/>
            </a:xfrm>
            <a:prstGeom prst="rect">
              <a:avLst/>
            </a:prstGeom>
            <a:solidFill>
              <a:srgbClr val="F1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39" name="Rectangle 68">
              <a:extLst>
                <a:ext uri="{FF2B5EF4-FFF2-40B4-BE49-F238E27FC236}">
                  <a16:creationId xmlns:a16="http://schemas.microsoft.com/office/drawing/2014/main" id="{278B7933-1EA7-4C47-8DD1-92C8FA8B3E5A}"/>
                </a:ext>
              </a:extLst>
            </p:cNvPr>
            <p:cNvSpPr>
              <a:spLocks noChangeArrowheads="1"/>
            </p:cNvSpPr>
            <p:nvPr/>
          </p:nvSpPr>
          <p:spPr bwMode="auto">
            <a:xfrm>
              <a:off x="3005138" y="3721101"/>
              <a:ext cx="762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40" name="Freeform 69">
              <a:extLst>
                <a:ext uri="{FF2B5EF4-FFF2-40B4-BE49-F238E27FC236}">
                  <a16:creationId xmlns:a16="http://schemas.microsoft.com/office/drawing/2014/main" id="{2B3345BD-56E4-46C8-8958-6356968035CC}"/>
                </a:ext>
              </a:extLst>
            </p:cNvPr>
            <p:cNvSpPr>
              <a:spLocks/>
            </p:cNvSpPr>
            <p:nvPr/>
          </p:nvSpPr>
          <p:spPr bwMode="auto">
            <a:xfrm>
              <a:off x="3005138" y="3721101"/>
              <a:ext cx="76200" cy="87313"/>
            </a:xfrm>
            <a:custGeom>
              <a:avLst/>
              <a:gdLst>
                <a:gd name="T0" fmla="*/ 15 w 15"/>
                <a:gd name="T1" fmla="*/ 0 h 17"/>
                <a:gd name="T2" fmla="*/ 0 w 15"/>
                <a:gd name="T3" fmla="*/ 0 h 17"/>
                <a:gd name="T4" fmla="*/ 0 w 15"/>
                <a:gd name="T5" fmla="*/ 16 h 17"/>
                <a:gd name="T6" fmla="*/ 5 w 15"/>
                <a:gd name="T7" fmla="*/ 17 h 17"/>
                <a:gd name="T8" fmla="*/ 15 w 15"/>
                <a:gd name="T9" fmla="*/ 11 h 17"/>
                <a:gd name="T10" fmla="*/ 15 w 15"/>
                <a:gd name="T11" fmla="*/ 0 h 17"/>
              </a:gdLst>
              <a:ahLst/>
              <a:cxnLst>
                <a:cxn ang="0">
                  <a:pos x="T0" y="T1"/>
                </a:cxn>
                <a:cxn ang="0">
                  <a:pos x="T2" y="T3"/>
                </a:cxn>
                <a:cxn ang="0">
                  <a:pos x="T4" y="T5"/>
                </a:cxn>
                <a:cxn ang="0">
                  <a:pos x="T6" y="T7"/>
                </a:cxn>
                <a:cxn ang="0">
                  <a:pos x="T8" y="T9"/>
                </a:cxn>
                <a:cxn ang="0">
                  <a:pos x="T10" y="T11"/>
                </a:cxn>
              </a:cxnLst>
              <a:rect l="0" t="0" r="r" b="b"/>
              <a:pathLst>
                <a:path w="15" h="17">
                  <a:moveTo>
                    <a:pt x="15" y="0"/>
                  </a:moveTo>
                  <a:cubicBezTo>
                    <a:pt x="0" y="0"/>
                    <a:pt x="0" y="0"/>
                    <a:pt x="0" y="0"/>
                  </a:cubicBezTo>
                  <a:cubicBezTo>
                    <a:pt x="0" y="16"/>
                    <a:pt x="0" y="16"/>
                    <a:pt x="0" y="16"/>
                  </a:cubicBezTo>
                  <a:cubicBezTo>
                    <a:pt x="2" y="17"/>
                    <a:pt x="3" y="17"/>
                    <a:pt x="5" y="17"/>
                  </a:cubicBezTo>
                  <a:cubicBezTo>
                    <a:pt x="8" y="17"/>
                    <a:pt x="14" y="15"/>
                    <a:pt x="15" y="11"/>
                  </a:cubicBezTo>
                  <a:cubicBezTo>
                    <a:pt x="15" y="0"/>
                    <a:pt x="15" y="0"/>
                    <a:pt x="15" y="0"/>
                  </a:cubicBezTo>
                </a:path>
              </a:pathLst>
            </a:custGeom>
            <a:solidFill>
              <a:srgbClr val="EEC2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41" name="Oval 70">
              <a:extLst>
                <a:ext uri="{FF2B5EF4-FFF2-40B4-BE49-F238E27FC236}">
                  <a16:creationId xmlns:a16="http://schemas.microsoft.com/office/drawing/2014/main" id="{2FB45941-72DD-4875-AB83-B228275CF991}"/>
                </a:ext>
              </a:extLst>
            </p:cNvPr>
            <p:cNvSpPr>
              <a:spLocks noChangeArrowheads="1"/>
            </p:cNvSpPr>
            <p:nvPr/>
          </p:nvSpPr>
          <p:spPr bwMode="auto">
            <a:xfrm>
              <a:off x="2949576" y="3519488"/>
              <a:ext cx="192088" cy="263525"/>
            </a:xfrm>
            <a:prstGeom prst="ellipse">
              <a:avLst/>
            </a:pr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42" name="Freeform 71">
              <a:extLst>
                <a:ext uri="{FF2B5EF4-FFF2-40B4-BE49-F238E27FC236}">
                  <a16:creationId xmlns:a16="http://schemas.microsoft.com/office/drawing/2014/main" id="{5BEF91FE-13B2-4E02-8869-38EE42390BED}"/>
                </a:ext>
              </a:extLst>
            </p:cNvPr>
            <p:cNvSpPr>
              <a:spLocks/>
            </p:cNvSpPr>
            <p:nvPr/>
          </p:nvSpPr>
          <p:spPr bwMode="auto">
            <a:xfrm>
              <a:off x="2924176" y="3609976"/>
              <a:ext cx="66675" cy="85725"/>
            </a:xfrm>
            <a:custGeom>
              <a:avLst/>
              <a:gdLst>
                <a:gd name="T0" fmla="*/ 0 w 13"/>
                <a:gd name="T1" fmla="*/ 9 h 17"/>
                <a:gd name="T2" fmla="*/ 6 w 13"/>
                <a:gd name="T3" fmla="*/ 0 h 17"/>
                <a:gd name="T4" fmla="*/ 13 w 13"/>
                <a:gd name="T5" fmla="*/ 8 h 17"/>
                <a:gd name="T6" fmla="*/ 8 w 13"/>
                <a:gd name="T7" fmla="*/ 17 h 17"/>
                <a:gd name="T8" fmla="*/ 0 w 13"/>
                <a:gd name="T9" fmla="*/ 9 h 17"/>
              </a:gdLst>
              <a:ahLst/>
              <a:cxnLst>
                <a:cxn ang="0">
                  <a:pos x="T0" y="T1"/>
                </a:cxn>
                <a:cxn ang="0">
                  <a:pos x="T2" y="T3"/>
                </a:cxn>
                <a:cxn ang="0">
                  <a:pos x="T4" y="T5"/>
                </a:cxn>
                <a:cxn ang="0">
                  <a:pos x="T6" y="T7"/>
                </a:cxn>
                <a:cxn ang="0">
                  <a:pos x="T8" y="T9"/>
                </a:cxn>
              </a:cxnLst>
              <a:rect l="0" t="0" r="r" b="b"/>
              <a:pathLst>
                <a:path w="13" h="17">
                  <a:moveTo>
                    <a:pt x="0" y="9"/>
                  </a:moveTo>
                  <a:cubicBezTo>
                    <a:pt x="0" y="5"/>
                    <a:pt x="2" y="1"/>
                    <a:pt x="6" y="0"/>
                  </a:cubicBezTo>
                  <a:cubicBezTo>
                    <a:pt x="9" y="0"/>
                    <a:pt x="12" y="3"/>
                    <a:pt x="13" y="8"/>
                  </a:cubicBezTo>
                  <a:cubicBezTo>
                    <a:pt x="13" y="12"/>
                    <a:pt x="11" y="16"/>
                    <a:pt x="8" y="17"/>
                  </a:cubicBezTo>
                  <a:cubicBezTo>
                    <a:pt x="4" y="17"/>
                    <a:pt x="1" y="14"/>
                    <a:pt x="0" y="9"/>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43" name="Freeform 72">
              <a:extLst>
                <a:ext uri="{FF2B5EF4-FFF2-40B4-BE49-F238E27FC236}">
                  <a16:creationId xmlns:a16="http://schemas.microsoft.com/office/drawing/2014/main" id="{D42D88CC-9C0E-4074-B1EF-A759BA46207B}"/>
                </a:ext>
              </a:extLst>
            </p:cNvPr>
            <p:cNvSpPr>
              <a:spLocks/>
            </p:cNvSpPr>
            <p:nvPr/>
          </p:nvSpPr>
          <p:spPr bwMode="auto">
            <a:xfrm>
              <a:off x="3097213" y="3609976"/>
              <a:ext cx="69850" cy="85725"/>
            </a:xfrm>
            <a:custGeom>
              <a:avLst/>
              <a:gdLst>
                <a:gd name="T0" fmla="*/ 6 w 14"/>
                <a:gd name="T1" fmla="*/ 17 h 17"/>
                <a:gd name="T2" fmla="*/ 1 w 14"/>
                <a:gd name="T3" fmla="*/ 8 h 17"/>
                <a:gd name="T4" fmla="*/ 8 w 14"/>
                <a:gd name="T5" fmla="*/ 0 h 17"/>
                <a:gd name="T6" fmla="*/ 13 w 14"/>
                <a:gd name="T7" fmla="*/ 9 h 17"/>
                <a:gd name="T8" fmla="*/ 6 w 14"/>
                <a:gd name="T9" fmla="*/ 17 h 17"/>
              </a:gdLst>
              <a:ahLst/>
              <a:cxnLst>
                <a:cxn ang="0">
                  <a:pos x="T0" y="T1"/>
                </a:cxn>
                <a:cxn ang="0">
                  <a:pos x="T2" y="T3"/>
                </a:cxn>
                <a:cxn ang="0">
                  <a:pos x="T4" y="T5"/>
                </a:cxn>
                <a:cxn ang="0">
                  <a:pos x="T6" y="T7"/>
                </a:cxn>
                <a:cxn ang="0">
                  <a:pos x="T8" y="T9"/>
                </a:cxn>
              </a:cxnLst>
              <a:rect l="0" t="0" r="r" b="b"/>
              <a:pathLst>
                <a:path w="14" h="17">
                  <a:moveTo>
                    <a:pt x="6" y="17"/>
                  </a:moveTo>
                  <a:cubicBezTo>
                    <a:pt x="2" y="16"/>
                    <a:pt x="0" y="12"/>
                    <a:pt x="1" y="8"/>
                  </a:cubicBezTo>
                  <a:cubicBezTo>
                    <a:pt x="1" y="3"/>
                    <a:pt x="4" y="0"/>
                    <a:pt x="8" y="0"/>
                  </a:cubicBezTo>
                  <a:cubicBezTo>
                    <a:pt x="11" y="1"/>
                    <a:pt x="14" y="5"/>
                    <a:pt x="13" y="9"/>
                  </a:cubicBezTo>
                  <a:cubicBezTo>
                    <a:pt x="12" y="14"/>
                    <a:pt x="9" y="17"/>
                    <a:pt x="6" y="17"/>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44" name="Freeform 73">
              <a:extLst>
                <a:ext uri="{FF2B5EF4-FFF2-40B4-BE49-F238E27FC236}">
                  <a16:creationId xmlns:a16="http://schemas.microsoft.com/office/drawing/2014/main" id="{CF5701AD-BA65-4452-BA5A-1188404C26C2}"/>
                </a:ext>
              </a:extLst>
            </p:cNvPr>
            <p:cNvSpPr>
              <a:spLocks/>
            </p:cNvSpPr>
            <p:nvPr/>
          </p:nvSpPr>
          <p:spPr bwMode="auto">
            <a:xfrm>
              <a:off x="2859088" y="3833813"/>
              <a:ext cx="374650" cy="161925"/>
            </a:xfrm>
            <a:custGeom>
              <a:avLst/>
              <a:gdLst>
                <a:gd name="T0" fmla="*/ 5 w 74"/>
                <a:gd name="T1" fmla="*/ 7 h 32"/>
                <a:gd name="T2" fmla="*/ 16 w 74"/>
                <a:gd name="T3" fmla="*/ 0 h 32"/>
                <a:gd name="T4" fmla="*/ 37 w 74"/>
                <a:gd name="T5" fmla="*/ 16 h 32"/>
                <a:gd name="T6" fmla="*/ 58 w 74"/>
                <a:gd name="T7" fmla="*/ 0 h 32"/>
                <a:gd name="T8" fmla="*/ 68 w 74"/>
                <a:gd name="T9" fmla="*/ 7 h 32"/>
                <a:gd name="T10" fmla="*/ 74 w 74"/>
                <a:gd name="T11" fmla="*/ 32 h 32"/>
                <a:gd name="T12" fmla="*/ 37 w 74"/>
                <a:gd name="T13" fmla="*/ 32 h 32"/>
                <a:gd name="T14" fmla="*/ 0 w 74"/>
                <a:gd name="T15" fmla="*/ 32 h 32"/>
                <a:gd name="T16" fmla="*/ 5 w 74"/>
                <a:gd name="T17"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2">
                  <a:moveTo>
                    <a:pt x="5" y="7"/>
                  </a:moveTo>
                  <a:cubicBezTo>
                    <a:pt x="7" y="4"/>
                    <a:pt x="11" y="2"/>
                    <a:pt x="16" y="0"/>
                  </a:cubicBezTo>
                  <a:cubicBezTo>
                    <a:pt x="18" y="9"/>
                    <a:pt x="26" y="16"/>
                    <a:pt x="37" y="16"/>
                  </a:cubicBezTo>
                  <a:cubicBezTo>
                    <a:pt x="47" y="16"/>
                    <a:pt x="56" y="9"/>
                    <a:pt x="58" y="0"/>
                  </a:cubicBezTo>
                  <a:cubicBezTo>
                    <a:pt x="63" y="2"/>
                    <a:pt x="67" y="4"/>
                    <a:pt x="68" y="7"/>
                  </a:cubicBezTo>
                  <a:cubicBezTo>
                    <a:pt x="71" y="18"/>
                    <a:pt x="74" y="32"/>
                    <a:pt x="74" y="32"/>
                  </a:cubicBezTo>
                  <a:cubicBezTo>
                    <a:pt x="37" y="32"/>
                    <a:pt x="37" y="32"/>
                    <a:pt x="37" y="32"/>
                  </a:cubicBezTo>
                  <a:cubicBezTo>
                    <a:pt x="0" y="32"/>
                    <a:pt x="0" y="32"/>
                    <a:pt x="0" y="32"/>
                  </a:cubicBezTo>
                  <a:cubicBezTo>
                    <a:pt x="0" y="32"/>
                    <a:pt x="2" y="17"/>
                    <a:pt x="5" y="7"/>
                  </a:cubicBezTo>
                  <a:close/>
                </a:path>
              </a:pathLst>
            </a:custGeom>
            <a:solidFill>
              <a:srgbClr val="C5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45" name="Freeform 74">
              <a:extLst>
                <a:ext uri="{FF2B5EF4-FFF2-40B4-BE49-F238E27FC236}">
                  <a16:creationId xmlns:a16="http://schemas.microsoft.com/office/drawing/2014/main" id="{B9E08679-8B24-496D-9EED-5FB30D6EC6B2}"/>
                </a:ext>
              </a:extLst>
            </p:cNvPr>
            <p:cNvSpPr>
              <a:spLocks/>
            </p:cNvSpPr>
            <p:nvPr/>
          </p:nvSpPr>
          <p:spPr bwMode="auto">
            <a:xfrm>
              <a:off x="2914651" y="3503613"/>
              <a:ext cx="263525" cy="122238"/>
            </a:xfrm>
            <a:custGeom>
              <a:avLst/>
              <a:gdLst>
                <a:gd name="T0" fmla="*/ 26 w 52"/>
                <a:gd name="T1" fmla="*/ 0 h 24"/>
                <a:gd name="T2" fmla="*/ 47 w 52"/>
                <a:gd name="T3" fmla="*/ 24 h 24"/>
                <a:gd name="T4" fmla="*/ 19 w 52"/>
                <a:gd name="T5" fmla="*/ 11 h 24"/>
                <a:gd name="T6" fmla="*/ 5 w 52"/>
                <a:gd name="T7" fmla="*/ 24 h 24"/>
                <a:gd name="T8" fmla="*/ 26 w 52"/>
                <a:gd name="T9" fmla="*/ 0 h 24"/>
              </a:gdLst>
              <a:ahLst/>
              <a:cxnLst>
                <a:cxn ang="0">
                  <a:pos x="T0" y="T1"/>
                </a:cxn>
                <a:cxn ang="0">
                  <a:pos x="T2" y="T3"/>
                </a:cxn>
                <a:cxn ang="0">
                  <a:pos x="T4" y="T5"/>
                </a:cxn>
                <a:cxn ang="0">
                  <a:pos x="T6" y="T7"/>
                </a:cxn>
                <a:cxn ang="0">
                  <a:pos x="T8" y="T9"/>
                </a:cxn>
              </a:cxnLst>
              <a:rect l="0" t="0" r="r" b="b"/>
              <a:pathLst>
                <a:path w="52" h="24">
                  <a:moveTo>
                    <a:pt x="26" y="0"/>
                  </a:moveTo>
                  <a:cubicBezTo>
                    <a:pt x="26" y="0"/>
                    <a:pt x="52" y="2"/>
                    <a:pt x="47" y="24"/>
                  </a:cubicBezTo>
                  <a:cubicBezTo>
                    <a:pt x="47" y="24"/>
                    <a:pt x="22" y="20"/>
                    <a:pt x="19" y="11"/>
                  </a:cubicBezTo>
                  <a:cubicBezTo>
                    <a:pt x="15" y="20"/>
                    <a:pt x="5" y="24"/>
                    <a:pt x="5" y="24"/>
                  </a:cubicBezTo>
                  <a:cubicBezTo>
                    <a:pt x="0" y="2"/>
                    <a:pt x="26" y="0"/>
                    <a:pt x="26" y="0"/>
                  </a:cubicBezTo>
                  <a:close/>
                </a:path>
              </a:pathLst>
            </a:custGeom>
            <a:solidFill>
              <a:srgbClr val="EC9A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46" name="Freeform 75">
              <a:extLst>
                <a:ext uri="{FF2B5EF4-FFF2-40B4-BE49-F238E27FC236}">
                  <a16:creationId xmlns:a16="http://schemas.microsoft.com/office/drawing/2014/main" id="{3F041000-5AB1-499D-8412-9AC9B9DF9A27}"/>
                </a:ext>
              </a:extLst>
            </p:cNvPr>
            <p:cNvSpPr>
              <a:spLocks/>
            </p:cNvSpPr>
            <p:nvPr/>
          </p:nvSpPr>
          <p:spPr bwMode="auto">
            <a:xfrm>
              <a:off x="3127376" y="3690938"/>
              <a:ext cx="100013" cy="101600"/>
            </a:xfrm>
            <a:custGeom>
              <a:avLst/>
              <a:gdLst>
                <a:gd name="T0" fmla="*/ 5 w 20"/>
                <a:gd name="T1" fmla="*/ 0 h 20"/>
                <a:gd name="T2" fmla="*/ 20 w 20"/>
                <a:gd name="T3" fmla="*/ 13 h 20"/>
                <a:gd name="T4" fmla="*/ 11 w 20"/>
                <a:gd name="T5" fmla="*/ 15 h 20"/>
                <a:gd name="T6" fmla="*/ 6 w 20"/>
                <a:gd name="T7" fmla="*/ 20 h 20"/>
                <a:gd name="T8" fmla="*/ 1 w 20"/>
                <a:gd name="T9" fmla="*/ 5 h 20"/>
              </a:gdLst>
              <a:ahLst/>
              <a:cxnLst>
                <a:cxn ang="0">
                  <a:pos x="T0" y="T1"/>
                </a:cxn>
                <a:cxn ang="0">
                  <a:pos x="T2" y="T3"/>
                </a:cxn>
                <a:cxn ang="0">
                  <a:pos x="T4" y="T5"/>
                </a:cxn>
                <a:cxn ang="0">
                  <a:pos x="T6" y="T7"/>
                </a:cxn>
                <a:cxn ang="0">
                  <a:pos x="T8" y="T9"/>
                </a:cxn>
              </a:cxnLst>
              <a:rect l="0" t="0" r="r" b="b"/>
              <a:pathLst>
                <a:path w="20" h="20">
                  <a:moveTo>
                    <a:pt x="5" y="0"/>
                  </a:moveTo>
                  <a:cubicBezTo>
                    <a:pt x="5" y="0"/>
                    <a:pt x="14" y="1"/>
                    <a:pt x="20" y="13"/>
                  </a:cubicBezTo>
                  <a:cubicBezTo>
                    <a:pt x="16" y="14"/>
                    <a:pt x="15" y="15"/>
                    <a:pt x="11" y="15"/>
                  </a:cubicBezTo>
                  <a:cubicBezTo>
                    <a:pt x="10" y="19"/>
                    <a:pt x="6" y="20"/>
                    <a:pt x="6" y="20"/>
                  </a:cubicBezTo>
                  <a:cubicBezTo>
                    <a:pt x="6" y="20"/>
                    <a:pt x="0" y="14"/>
                    <a:pt x="1" y="5"/>
                  </a:cubicBezTo>
                </a:path>
              </a:pathLst>
            </a:custGeom>
            <a:solidFill>
              <a:srgbClr val="EC9A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47" name="Freeform 76">
              <a:extLst>
                <a:ext uri="{FF2B5EF4-FFF2-40B4-BE49-F238E27FC236}">
                  <a16:creationId xmlns:a16="http://schemas.microsoft.com/office/drawing/2014/main" id="{3A43FFE4-3895-46F7-85C3-F080EAA64E8C}"/>
                </a:ext>
              </a:extLst>
            </p:cNvPr>
            <p:cNvSpPr>
              <a:spLocks/>
            </p:cNvSpPr>
            <p:nvPr/>
          </p:nvSpPr>
          <p:spPr bwMode="auto">
            <a:xfrm>
              <a:off x="2859088" y="3690938"/>
              <a:ext cx="106363" cy="101600"/>
            </a:xfrm>
            <a:custGeom>
              <a:avLst/>
              <a:gdLst>
                <a:gd name="T0" fmla="*/ 16 w 21"/>
                <a:gd name="T1" fmla="*/ 0 h 20"/>
                <a:gd name="T2" fmla="*/ 0 w 21"/>
                <a:gd name="T3" fmla="*/ 13 h 20"/>
                <a:gd name="T4" fmla="*/ 9 w 21"/>
                <a:gd name="T5" fmla="*/ 15 h 20"/>
                <a:gd name="T6" fmla="*/ 14 w 21"/>
                <a:gd name="T7" fmla="*/ 20 h 20"/>
                <a:gd name="T8" fmla="*/ 19 w 21"/>
                <a:gd name="T9" fmla="*/ 5 h 20"/>
              </a:gdLst>
              <a:ahLst/>
              <a:cxnLst>
                <a:cxn ang="0">
                  <a:pos x="T0" y="T1"/>
                </a:cxn>
                <a:cxn ang="0">
                  <a:pos x="T2" y="T3"/>
                </a:cxn>
                <a:cxn ang="0">
                  <a:pos x="T4" y="T5"/>
                </a:cxn>
                <a:cxn ang="0">
                  <a:pos x="T6" y="T7"/>
                </a:cxn>
                <a:cxn ang="0">
                  <a:pos x="T8" y="T9"/>
                </a:cxn>
              </a:cxnLst>
              <a:rect l="0" t="0" r="r" b="b"/>
              <a:pathLst>
                <a:path w="21" h="20">
                  <a:moveTo>
                    <a:pt x="16" y="0"/>
                  </a:moveTo>
                  <a:cubicBezTo>
                    <a:pt x="16" y="0"/>
                    <a:pt x="7" y="1"/>
                    <a:pt x="0" y="13"/>
                  </a:cubicBezTo>
                  <a:cubicBezTo>
                    <a:pt x="4" y="14"/>
                    <a:pt x="6" y="15"/>
                    <a:pt x="9" y="15"/>
                  </a:cubicBezTo>
                  <a:cubicBezTo>
                    <a:pt x="10" y="19"/>
                    <a:pt x="14" y="20"/>
                    <a:pt x="14" y="20"/>
                  </a:cubicBezTo>
                  <a:cubicBezTo>
                    <a:pt x="14" y="20"/>
                    <a:pt x="21" y="14"/>
                    <a:pt x="19" y="5"/>
                  </a:cubicBezTo>
                </a:path>
              </a:pathLst>
            </a:custGeom>
            <a:solidFill>
              <a:srgbClr val="EC9A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grpSp>
        <p:nvGrpSpPr>
          <p:cNvPr id="11" name="Group 13">
            <a:extLst>
              <a:ext uri="{FF2B5EF4-FFF2-40B4-BE49-F238E27FC236}">
                <a16:creationId xmlns:a16="http://schemas.microsoft.com/office/drawing/2014/main" id="{F708B368-C54B-42C6-80CE-53222BB19D75}"/>
              </a:ext>
            </a:extLst>
          </p:cNvPr>
          <p:cNvGrpSpPr/>
          <p:nvPr/>
        </p:nvGrpSpPr>
        <p:grpSpPr>
          <a:xfrm>
            <a:off x="7709880" y="3069316"/>
            <a:ext cx="748081" cy="750943"/>
            <a:chOff x="6022976" y="1403351"/>
            <a:chExt cx="661988" cy="663575"/>
          </a:xfrm>
        </p:grpSpPr>
        <p:sp>
          <p:nvSpPr>
            <p:cNvPr id="222" name="Oval 77">
              <a:extLst>
                <a:ext uri="{FF2B5EF4-FFF2-40B4-BE49-F238E27FC236}">
                  <a16:creationId xmlns:a16="http://schemas.microsoft.com/office/drawing/2014/main" id="{61B44F26-F952-4E4F-805E-006932B00517}"/>
                </a:ext>
              </a:extLst>
            </p:cNvPr>
            <p:cNvSpPr>
              <a:spLocks noChangeArrowheads="1"/>
            </p:cNvSpPr>
            <p:nvPr/>
          </p:nvSpPr>
          <p:spPr bwMode="auto">
            <a:xfrm>
              <a:off x="6022976" y="1403351"/>
              <a:ext cx="661988" cy="663575"/>
            </a:xfrm>
            <a:prstGeom prst="ellipse">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23" name="Freeform 78">
              <a:extLst>
                <a:ext uri="{FF2B5EF4-FFF2-40B4-BE49-F238E27FC236}">
                  <a16:creationId xmlns:a16="http://schemas.microsoft.com/office/drawing/2014/main" id="{12C1BA6C-447E-4D89-8D09-2C26BFDB645F}"/>
                </a:ext>
              </a:extLst>
            </p:cNvPr>
            <p:cNvSpPr>
              <a:spLocks/>
            </p:cNvSpPr>
            <p:nvPr/>
          </p:nvSpPr>
          <p:spPr bwMode="auto">
            <a:xfrm>
              <a:off x="6351588" y="1660526"/>
              <a:ext cx="157163" cy="330200"/>
            </a:xfrm>
            <a:custGeom>
              <a:avLst/>
              <a:gdLst>
                <a:gd name="T0" fmla="*/ 25 w 31"/>
                <a:gd name="T1" fmla="*/ 17 h 65"/>
                <a:gd name="T2" fmla="*/ 30 w 31"/>
                <a:gd name="T3" fmla="*/ 35 h 65"/>
                <a:gd name="T4" fmla="*/ 24 w 31"/>
                <a:gd name="T5" fmla="*/ 48 h 65"/>
                <a:gd name="T6" fmla="*/ 24 w 31"/>
                <a:gd name="T7" fmla="*/ 65 h 65"/>
                <a:gd name="T8" fmla="*/ 0 w 31"/>
                <a:gd name="T9" fmla="*/ 65 h 65"/>
                <a:gd name="T10" fmla="*/ 0 w 31"/>
                <a:gd name="T11" fmla="*/ 0 h 65"/>
                <a:gd name="T12" fmla="*/ 25 w 31"/>
                <a:gd name="T13" fmla="*/ 17 h 65"/>
              </a:gdLst>
              <a:ahLst/>
              <a:cxnLst>
                <a:cxn ang="0">
                  <a:pos x="T0" y="T1"/>
                </a:cxn>
                <a:cxn ang="0">
                  <a:pos x="T2" y="T3"/>
                </a:cxn>
                <a:cxn ang="0">
                  <a:pos x="T4" y="T5"/>
                </a:cxn>
                <a:cxn ang="0">
                  <a:pos x="T6" y="T7"/>
                </a:cxn>
                <a:cxn ang="0">
                  <a:pos x="T8" y="T9"/>
                </a:cxn>
                <a:cxn ang="0">
                  <a:pos x="T10" y="T11"/>
                </a:cxn>
                <a:cxn ang="0">
                  <a:pos x="T12" y="T13"/>
                </a:cxn>
              </a:cxnLst>
              <a:rect l="0" t="0" r="r" b="b"/>
              <a:pathLst>
                <a:path w="31" h="65">
                  <a:moveTo>
                    <a:pt x="25" y="17"/>
                  </a:moveTo>
                  <a:cubicBezTo>
                    <a:pt x="25" y="27"/>
                    <a:pt x="31" y="28"/>
                    <a:pt x="30" y="35"/>
                  </a:cubicBezTo>
                  <a:cubicBezTo>
                    <a:pt x="30" y="43"/>
                    <a:pt x="24" y="43"/>
                    <a:pt x="24" y="48"/>
                  </a:cubicBezTo>
                  <a:cubicBezTo>
                    <a:pt x="24" y="53"/>
                    <a:pt x="29" y="59"/>
                    <a:pt x="24" y="65"/>
                  </a:cubicBezTo>
                  <a:cubicBezTo>
                    <a:pt x="2" y="65"/>
                    <a:pt x="0" y="65"/>
                    <a:pt x="0" y="65"/>
                  </a:cubicBezTo>
                  <a:cubicBezTo>
                    <a:pt x="0" y="0"/>
                    <a:pt x="0" y="0"/>
                    <a:pt x="0" y="0"/>
                  </a:cubicBezTo>
                  <a:cubicBezTo>
                    <a:pt x="25" y="17"/>
                    <a:pt x="25" y="17"/>
                    <a:pt x="25" y="17"/>
                  </a:cubicBezTo>
                </a:path>
              </a:pathLst>
            </a:custGeom>
            <a:solidFill>
              <a:srgbClr val="2E5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24" name="Freeform 79">
              <a:extLst>
                <a:ext uri="{FF2B5EF4-FFF2-40B4-BE49-F238E27FC236}">
                  <a16:creationId xmlns:a16="http://schemas.microsoft.com/office/drawing/2014/main" id="{CA0C9660-6D80-4305-9F96-B86ABFDC0E7B}"/>
                </a:ext>
              </a:extLst>
            </p:cNvPr>
            <p:cNvSpPr>
              <a:spLocks/>
            </p:cNvSpPr>
            <p:nvPr/>
          </p:nvSpPr>
          <p:spPr bwMode="auto">
            <a:xfrm>
              <a:off x="6199188" y="1660526"/>
              <a:ext cx="152400" cy="330200"/>
            </a:xfrm>
            <a:custGeom>
              <a:avLst/>
              <a:gdLst>
                <a:gd name="T0" fmla="*/ 6 w 30"/>
                <a:gd name="T1" fmla="*/ 16 h 65"/>
                <a:gd name="T2" fmla="*/ 0 w 30"/>
                <a:gd name="T3" fmla="*/ 34 h 65"/>
                <a:gd name="T4" fmla="*/ 7 w 30"/>
                <a:gd name="T5" fmla="*/ 48 h 65"/>
                <a:gd name="T6" fmla="*/ 6 w 30"/>
                <a:gd name="T7" fmla="*/ 65 h 65"/>
                <a:gd name="T8" fmla="*/ 30 w 30"/>
                <a:gd name="T9" fmla="*/ 65 h 65"/>
                <a:gd name="T10" fmla="*/ 30 w 30"/>
                <a:gd name="T11" fmla="*/ 0 h 65"/>
                <a:gd name="T12" fmla="*/ 6 w 30"/>
                <a:gd name="T13" fmla="*/ 16 h 65"/>
              </a:gdLst>
              <a:ahLst/>
              <a:cxnLst>
                <a:cxn ang="0">
                  <a:pos x="T0" y="T1"/>
                </a:cxn>
                <a:cxn ang="0">
                  <a:pos x="T2" y="T3"/>
                </a:cxn>
                <a:cxn ang="0">
                  <a:pos x="T4" y="T5"/>
                </a:cxn>
                <a:cxn ang="0">
                  <a:pos x="T6" y="T7"/>
                </a:cxn>
                <a:cxn ang="0">
                  <a:pos x="T8" y="T9"/>
                </a:cxn>
                <a:cxn ang="0">
                  <a:pos x="T10" y="T11"/>
                </a:cxn>
                <a:cxn ang="0">
                  <a:pos x="T12" y="T13"/>
                </a:cxn>
              </a:cxnLst>
              <a:rect l="0" t="0" r="r" b="b"/>
              <a:pathLst>
                <a:path w="30" h="65">
                  <a:moveTo>
                    <a:pt x="6" y="16"/>
                  </a:moveTo>
                  <a:cubicBezTo>
                    <a:pt x="6" y="27"/>
                    <a:pt x="0" y="27"/>
                    <a:pt x="0" y="34"/>
                  </a:cubicBezTo>
                  <a:cubicBezTo>
                    <a:pt x="1" y="42"/>
                    <a:pt x="7" y="42"/>
                    <a:pt x="7" y="48"/>
                  </a:cubicBezTo>
                  <a:cubicBezTo>
                    <a:pt x="7" y="53"/>
                    <a:pt x="1" y="59"/>
                    <a:pt x="6" y="65"/>
                  </a:cubicBezTo>
                  <a:cubicBezTo>
                    <a:pt x="28" y="65"/>
                    <a:pt x="30" y="65"/>
                    <a:pt x="30" y="65"/>
                  </a:cubicBezTo>
                  <a:cubicBezTo>
                    <a:pt x="30" y="0"/>
                    <a:pt x="30" y="0"/>
                    <a:pt x="30" y="0"/>
                  </a:cubicBezTo>
                  <a:cubicBezTo>
                    <a:pt x="6" y="16"/>
                    <a:pt x="6" y="16"/>
                    <a:pt x="6" y="16"/>
                  </a:cubicBezTo>
                </a:path>
              </a:pathLst>
            </a:custGeom>
            <a:solidFill>
              <a:srgbClr val="2E5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25" name="Oval 80">
              <a:extLst>
                <a:ext uri="{FF2B5EF4-FFF2-40B4-BE49-F238E27FC236}">
                  <a16:creationId xmlns:a16="http://schemas.microsoft.com/office/drawing/2014/main" id="{2953D4F6-C4B0-4E1D-87F6-F9CCB33B1B6D}"/>
                </a:ext>
              </a:extLst>
            </p:cNvPr>
            <p:cNvSpPr>
              <a:spLocks noChangeArrowheads="1"/>
            </p:cNvSpPr>
            <p:nvPr/>
          </p:nvSpPr>
          <p:spPr bwMode="auto">
            <a:xfrm>
              <a:off x="6215063" y="1554163"/>
              <a:ext cx="273050" cy="274638"/>
            </a:xfrm>
            <a:prstGeom prst="ellipse">
              <a:avLst/>
            </a:prstGeom>
            <a:solidFill>
              <a:srgbClr val="2E5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26" name="Freeform 81">
              <a:extLst>
                <a:ext uri="{FF2B5EF4-FFF2-40B4-BE49-F238E27FC236}">
                  <a16:creationId xmlns:a16="http://schemas.microsoft.com/office/drawing/2014/main" id="{A7F9C988-B4AB-44C9-8838-00129073BF93}"/>
                </a:ext>
              </a:extLst>
            </p:cNvPr>
            <p:cNvSpPr>
              <a:spLocks/>
            </p:cNvSpPr>
            <p:nvPr/>
          </p:nvSpPr>
          <p:spPr bwMode="auto">
            <a:xfrm>
              <a:off x="6164263" y="1873251"/>
              <a:ext cx="374650" cy="193675"/>
            </a:xfrm>
            <a:custGeom>
              <a:avLst/>
              <a:gdLst>
                <a:gd name="T0" fmla="*/ 6 w 74"/>
                <a:gd name="T1" fmla="*/ 13 h 38"/>
                <a:gd name="T2" fmla="*/ 37 w 74"/>
                <a:gd name="T3" fmla="*/ 0 h 38"/>
                <a:gd name="T4" fmla="*/ 69 w 74"/>
                <a:gd name="T5" fmla="*/ 13 h 38"/>
                <a:gd name="T6" fmla="*/ 74 w 74"/>
                <a:gd name="T7" fmla="*/ 38 h 38"/>
                <a:gd name="T8" fmla="*/ 37 w 74"/>
                <a:gd name="T9" fmla="*/ 38 h 38"/>
                <a:gd name="T10" fmla="*/ 0 w 74"/>
                <a:gd name="T11" fmla="*/ 38 h 38"/>
                <a:gd name="T12" fmla="*/ 6 w 74"/>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74" h="38">
                  <a:moveTo>
                    <a:pt x="6" y="13"/>
                  </a:moveTo>
                  <a:cubicBezTo>
                    <a:pt x="10" y="5"/>
                    <a:pt x="37" y="0"/>
                    <a:pt x="37" y="0"/>
                  </a:cubicBezTo>
                  <a:cubicBezTo>
                    <a:pt x="37" y="0"/>
                    <a:pt x="64" y="5"/>
                    <a:pt x="69" y="13"/>
                  </a:cubicBezTo>
                  <a:cubicBezTo>
                    <a:pt x="72" y="24"/>
                    <a:pt x="74" y="38"/>
                    <a:pt x="74" y="38"/>
                  </a:cubicBezTo>
                  <a:cubicBezTo>
                    <a:pt x="37" y="38"/>
                    <a:pt x="37" y="38"/>
                    <a:pt x="37" y="38"/>
                  </a:cubicBezTo>
                  <a:cubicBezTo>
                    <a:pt x="0" y="38"/>
                    <a:pt x="0" y="38"/>
                    <a:pt x="0" y="38"/>
                  </a:cubicBezTo>
                  <a:cubicBezTo>
                    <a:pt x="0" y="38"/>
                    <a:pt x="2" y="23"/>
                    <a:pt x="6" y="13"/>
                  </a:cubicBezTo>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27" name="Rectangle 82">
              <a:extLst>
                <a:ext uri="{FF2B5EF4-FFF2-40B4-BE49-F238E27FC236}">
                  <a16:creationId xmlns:a16="http://schemas.microsoft.com/office/drawing/2014/main" id="{CAE38578-3693-4ADB-AD0F-DC0F63902C73}"/>
                </a:ext>
              </a:extLst>
            </p:cNvPr>
            <p:cNvSpPr>
              <a:spLocks noChangeArrowheads="1"/>
            </p:cNvSpPr>
            <p:nvPr/>
          </p:nvSpPr>
          <p:spPr bwMode="auto">
            <a:xfrm>
              <a:off x="6316663" y="1787526"/>
              <a:ext cx="74613" cy="127000"/>
            </a:xfrm>
            <a:prstGeom prst="rect">
              <a:avLst/>
            </a:prstGeom>
            <a:solidFill>
              <a:srgbClr val="F1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28" name="Rectangle 83">
              <a:extLst>
                <a:ext uri="{FF2B5EF4-FFF2-40B4-BE49-F238E27FC236}">
                  <a16:creationId xmlns:a16="http://schemas.microsoft.com/office/drawing/2014/main" id="{D8746006-9366-4E71-BA3C-B5FDA10134D7}"/>
                </a:ext>
              </a:extLst>
            </p:cNvPr>
            <p:cNvSpPr>
              <a:spLocks noChangeArrowheads="1"/>
            </p:cNvSpPr>
            <p:nvPr/>
          </p:nvSpPr>
          <p:spPr bwMode="auto">
            <a:xfrm>
              <a:off x="6316663" y="1787526"/>
              <a:ext cx="74613"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29" name="Freeform 84">
              <a:extLst>
                <a:ext uri="{FF2B5EF4-FFF2-40B4-BE49-F238E27FC236}">
                  <a16:creationId xmlns:a16="http://schemas.microsoft.com/office/drawing/2014/main" id="{5130C399-97D8-47D9-80EB-067241F0775F}"/>
                </a:ext>
              </a:extLst>
            </p:cNvPr>
            <p:cNvSpPr>
              <a:spLocks/>
            </p:cNvSpPr>
            <p:nvPr/>
          </p:nvSpPr>
          <p:spPr bwMode="auto">
            <a:xfrm>
              <a:off x="6316663" y="1787526"/>
              <a:ext cx="74613" cy="92075"/>
            </a:xfrm>
            <a:custGeom>
              <a:avLst/>
              <a:gdLst>
                <a:gd name="T0" fmla="*/ 15 w 15"/>
                <a:gd name="T1" fmla="*/ 0 h 18"/>
                <a:gd name="T2" fmla="*/ 0 w 15"/>
                <a:gd name="T3" fmla="*/ 0 h 18"/>
                <a:gd name="T4" fmla="*/ 0 w 15"/>
                <a:gd name="T5" fmla="*/ 17 h 18"/>
                <a:gd name="T6" fmla="*/ 4 w 15"/>
                <a:gd name="T7" fmla="*/ 18 h 18"/>
                <a:gd name="T8" fmla="*/ 15 w 15"/>
                <a:gd name="T9" fmla="*/ 12 h 18"/>
                <a:gd name="T10" fmla="*/ 15 w 15"/>
                <a:gd name="T11" fmla="*/ 0 h 18"/>
              </a:gdLst>
              <a:ahLst/>
              <a:cxnLst>
                <a:cxn ang="0">
                  <a:pos x="T0" y="T1"/>
                </a:cxn>
                <a:cxn ang="0">
                  <a:pos x="T2" y="T3"/>
                </a:cxn>
                <a:cxn ang="0">
                  <a:pos x="T4" y="T5"/>
                </a:cxn>
                <a:cxn ang="0">
                  <a:pos x="T6" y="T7"/>
                </a:cxn>
                <a:cxn ang="0">
                  <a:pos x="T8" y="T9"/>
                </a:cxn>
                <a:cxn ang="0">
                  <a:pos x="T10" y="T11"/>
                </a:cxn>
              </a:cxnLst>
              <a:rect l="0" t="0" r="r" b="b"/>
              <a:pathLst>
                <a:path w="15" h="18">
                  <a:moveTo>
                    <a:pt x="15" y="0"/>
                  </a:moveTo>
                  <a:cubicBezTo>
                    <a:pt x="0" y="0"/>
                    <a:pt x="0" y="0"/>
                    <a:pt x="0" y="0"/>
                  </a:cubicBezTo>
                  <a:cubicBezTo>
                    <a:pt x="0" y="17"/>
                    <a:pt x="0" y="17"/>
                    <a:pt x="0" y="17"/>
                  </a:cubicBezTo>
                  <a:cubicBezTo>
                    <a:pt x="1" y="18"/>
                    <a:pt x="3" y="18"/>
                    <a:pt x="4" y="18"/>
                  </a:cubicBezTo>
                  <a:cubicBezTo>
                    <a:pt x="8" y="18"/>
                    <a:pt x="13" y="16"/>
                    <a:pt x="15" y="12"/>
                  </a:cubicBezTo>
                  <a:cubicBezTo>
                    <a:pt x="15" y="0"/>
                    <a:pt x="15" y="0"/>
                    <a:pt x="15" y="0"/>
                  </a:cubicBezTo>
                </a:path>
              </a:pathLst>
            </a:custGeom>
            <a:solidFill>
              <a:srgbClr val="EEC2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30" name="Oval 85">
              <a:extLst>
                <a:ext uri="{FF2B5EF4-FFF2-40B4-BE49-F238E27FC236}">
                  <a16:creationId xmlns:a16="http://schemas.microsoft.com/office/drawing/2014/main" id="{591B1F2B-8FD0-404E-887F-B5821E40A8F6}"/>
                </a:ext>
              </a:extLst>
            </p:cNvPr>
            <p:cNvSpPr>
              <a:spLocks noChangeArrowheads="1"/>
            </p:cNvSpPr>
            <p:nvPr/>
          </p:nvSpPr>
          <p:spPr bwMode="auto">
            <a:xfrm>
              <a:off x="6254751" y="1590676"/>
              <a:ext cx="193675" cy="263525"/>
            </a:xfrm>
            <a:prstGeom prst="ellipse">
              <a:avLst/>
            </a:pr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31" name="Freeform 86">
              <a:extLst>
                <a:ext uri="{FF2B5EF4-FFF2-40B4-BE49-F238E27FC236}">
                  <a16:creationId xmlns:a16="http://schemas.microsoft.com/office/drawing/2014/main" id="{AD693CE9-6F85-485D-910D-296CD0123BC2}"/>
                </a:ext>
              </a:extLst>
            </p:cNvPr>
            <p:cNvSpPr>
              <a:spLocks/>
            </p:cNvSpPr>
            <p:nvPr/>
          </p:nvSpPr>
          <p:spPr bwMode="auto">
            <a:xfrm>
              <a:off x="6229351" y="1681163"/>
              <a:ext cx="71438" cy="85725"/>
            </a:xfrm>
            <a:custGeom>
              <a:avLst/>
              <a:gdLst>
                <a:gd name="T0" fmla="*/ 1 w 14"/>
                <a:gd name="T1" fmla="*/ 9 h 17"/>
                <a:gd name="T2" fmla="*/ 6 w 14"/>
                <a:gd name="T3" fmla="*/ 0 h 17"/>
                <a:gd name="T4" fmla="*/ 13 w 14"/>
                <a:gd name="T5" fmla="*/ 8 h 17"/>
                <a:gd name="T6" fmla="*/ 8 w 14"/>
                <a:gd name="T7" fmla="*/ 17 h 17"/>
                <a:gd name="T8" fmla="*/ 1 w 14"/>
                <a:gd name="T9" fmla="*/ 9 h 17"/>
              </a:gdLst>
              <a:ahLst/>
              <a:cxnLst>
                <a:cxn ang="0">
                  <a:pos x="T0" y="T1"/>
                </a:cxn>
                <a:cxn ang="0">
                  <a:pos x="T2" y="T3"/>
                </a:cxn>
                <a:cxn ang="0">
                  <a:pos x="T4" y="T5"/>
                </a:cxn>
                <a:cxn ang="0">
                  <a:pos x="T6" y="T7"/>
                </a:cxn>
                <a:cxn ang="0">
                  <a:pos x="T8" y="T9"/>
                </a:cxn>
              </a:cxnLst>
              <a:rect l="0" t="0" r="r" b="b"/>
              <a:pathLst>
                <a:path w="14" h="17">
                  <a:moveTo>
                    <a:pt x="1" y="9"/>
                  </a:moveTo>
                  <a:cubicBezTo>
                    <a:pt x="0" y="5"/>
                    <a:pt x="3" y="1"/>
                    <a:pt x="6" y="0"/>
                  </a:cubicBezTo>
                  <a:cubicBezTo>
                    <a:pt x="10" y="0"/>
                    <a:pt x="13" y="3"/>
                    <a:pt x="13" y="8"/>
                  </a:cubicBezTo>
                  <a:cubicBezTo>
                    <a:pt x="14" y="12"/>
                    <a:pt x="12" y="16"/>
                    <a:pt x="8" y="17"/>
                  </a:cubicBezTo>
                  <a:cubicBezTo>
                    <a:pt x="5" y="17"/>
                    <a:pt x="1" y="14"/>
                    <a:pt x="1" y="9"/>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32" name="Freeform 87">
              <a:extLst>
                <a:ext uri="{FF2B5EF4-FFF2-40B4-BE49-F238E27FC236}">
                  <a16:creationId xmlns:a16="http://schemas.microsoft.com/office/drawing/2014/main" id="{6D22DBE4-0A2D-450A-B975-06680E9B6D93}"/>
                </a:ext>
              </a:extLst>
            </p:cNvPr>
            <p:cNvSpPr>
              <a:spLocks/>
            </p:cNvSpPr>
            <p:nvPr/>
          </p:nvSpPr>
          <p:spPr bwMode="auto">
            <a:xfrm>
              <a:off x="6402388" y="1681163"/>
              <a:ext cx="69850" cy="85725"/>
            </a:xfrm>
            <a:custGeom>
              <a:avLst/>
              <a:gdLst>
                <a:gd name="T0" fmla="*/ 6 w 14"/>
                <a:gd name="T1" fmla="*/ 17 h 17"/>
                <a:gd name="T2" fmla="*/ 1 w 14"/>
                <a:gd name="T3" fmla="*/ 8 h 17"/>
                <a:gd name="T4" fmla="*/ 8 w 14"/>
                <a:gd name="T5" fmla="*/ 0 h 17"/>
                <a:gd name="T6" fmla="*/ 13 w 14"/>
                <a:gd name="T7" fmla="*/ 9 h 17"/>
                <a:gd name="T8" fmla="*/ 6 w 14"/>
                <a:gd name="T9" fmla="*/ 17 h 17"/>
              </a:gdLst>
              <a:ahLst/>
              <a:cxnLst>
                <a:cxn ang="0">
                  <a:pos x="T0" y="T1"/>
                </a:cxn>
                <a:cxn ang="0">
                  <a:pos x="T2" y="T3"/>
                </a:cxn>
                <a:cxn ang="0">
                  <a:pos x="T4" y="T5"/>
                </a:cxn>
                <a:cxn ang="0">
                  <a:pos x="T6" y="T7"/>
                </a:cxn>
                <a:cxn ang="0">
                  <a:pos x="T8" y="T9"/>
                </a:cxn>
              </a:cxnLst>
              <a:rect l="0" t="0" r="r" b="b"/>
              <a:pathLst>
                <a:path w="14" h="17">
                  <a:moveTo>
                    <a:pt x="6" y="17"/>
                  </a:moveTo>
                  <a:cubicBezTo>
                    <a:pt x="3" y="16"/>
                    <a:pt x="0" y="12"/>
                    <a:pt x="1" y="8"/>
                  </a:cubicBezTo>
                  <a:cubicBezTo>
                    <a:pt x="2" y="3"/>
                    <a:pt x="5" y="0"/>
                    <a:pt x="8" y="0"/>
                  </a:cubicBezTo>
                  <a:cubicBezTo>
                    <a:pt x="12" y="1"/>
                    <a:pt x="14" y="5"/>
                    <a:pt x="13" y="9"/>
                  </a:cubicBezTo>
                  <a:cubicBezTo>
                    <a:pt x="13" y="14"/>
                    <a:pt x="10" y="17"/>
                    <a:pt x="6" y="17"/>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33" name="Freeform 88">
              <a:extLst>
                <a:ext uri="{FF2B5EF4-FFF2-40B4-BE49-F238E27FC236}">
                  <a16:creationId xmlns:a16="http://schemas.microsoft.com/office/drawing/2014/main" id="{3F5DA332-A378-4E95-9F94-8840DA3C8721}"/>
                </a:ext>
              </a:extLst>
            </p:cNvPr>
            <p:cNvSpPr>
              <a:spLocks/>
            </p:cNvSpPr>
            <p:nvPr/>
          </p:nvSpPr>
          <p:spPr bwMode="auto">
            <a:xfrm>
              <a:off x="6249988" y="1574801"/>
              <a:ext cx="207963" cy="127000"/>
            </a:xfrm>
            <a:custGeom>
              <a:avLst/>
              <a:gdLst>
                <a:gd name="T0" fmla="*/ 0 w 41"/>
                <a:gd name="T1" fmla="*/ 25 h 25"/>
                <a:gd name="T2" fmla="*/ 0 w 41"/>
                <a:gd name="T3" fmla="*/ 25 h 25"/>
                <a:gd name="T4" fmla="*/ 19 w 41"/>
                <a:gd name="T5" fmla="*/ 0 h 25"/>
                <a:gd name="T6" fmla="*/ 41 w 41"/>
                <a:gd name="T7" fmla="*/ 25 h 25"/>
                <a:gd name="T8" fmla="*/ 41 w 41"/>
                <a:gd name="T9" fmla="*/ 25 h 25"/>
                <a:gd name="T10" fmla="*/ 0 w 41"/>
                <a:gd name="T11" fmla="*/ 25 h 25"/>
              </a:gdLst>
              <a:ahLst/>
              <a:cxnLst>
                <a:cxn ang="0">
                  <a:pos x="T0" y="T1"/>
                </a:cxn>
                <a:cxn ang="0">
                  <a:pos x="T2" y="T3"/>
                </a:cxn>
                <a:cxn ang="0">
                  <a:pos x="T4" y="T5"/>
                </a:cxn>
                <a:cxn ang="0">
                  <a:pos x="T6" y="T7"/>
                </a:cxn>
                <a:cxn ang="0">
                  <a:pos x="T8" y="T9"/>
                </a:cxn>
                <a:cxn ang="0">
                  <a:pos x="T10" y="T11"/>
                </a:cxn>
              </a:cxnLst>
              <a:rect l="0" t="0" r="r" b="b"/>
              <a:pathLst>
                <a:path w="41" h="25">
                  <a:moveTo>
                    <a:pt x="0" y="25"/>
                  </a:moveTo>
                  <a:cubicBezTo>
                    <a:pt x="0" y="25"/>
                    <a:pt x="0" y="25"/>
                    <a:pt x="0" y="25"/>
                  </a:cubicBezTo>
                  <a:cubicBezTo>
                    <a:pt x="0" y="13"/>
                    <a:pt x="8" y="0"/>
                    <a:pt x="19" y="0"/>
                  </a:cubicBezTo>
                  <a:cubicBezTo>
                    <a:pt x="30" y="0"/>
                    <a:pt x="41" y="13"/>
                    <a:pt x="41" y="25"/>
                  </a:cubicBezTo>
                  <a:cubicBezTo>
                    <a:pt x="41" y="25"/>
                    <a:pt x="41" y="25"/>
                    <a:pt x="41" y="25"/>
                  </a:cubicBezTo>
                  <a:lnTo>
                    <a:pt x="0" y="25"/>
                  </a:lnTo>
                  <a:close/>
                </a:path>
              </a:pathLst>
            </a:custGeom>
            <a:solidFill>
              <a:srgbClr val="2E5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34" name="Freeform 89">
              <a:extLst>
                <a:ext uri="{FF2B5EF4-FFF2-40B4-BE49-F238E27FC236}">
                  <a16:creationId xmlns:a16="http://schemas.microsoft.com/office/drawing/2014/main" id="{10D3DB4C-A506-41C0-9A3F-52C2262AB0B1}"/>
                </a:ext>
              </a:extLst>
            </p:cNvPr>
            <p:cNvSpPr>
              <a:spLocks/>
            </p:cNvSpPr>
            <p:nvPr/>
          </p:nvSpPr>
          <p:spPr bwMode="auto">
            <a:xfrm>
              <a:off x="6164263" y="1884363"/>
              <a:ext cx="374650" cy="182563"/>
            </a:xfrm>
            <a:custGeom>
              <a:avLst/>
              <a:gdLst>
                <a:gd name="T0" fmla="*/ 0 w 74"/>
                <a:gd name="T1" fmla="*/ 36 h 36"/>
                <a:gd name="T2" fmla="*/ 6 w 74"/>
                <a:gd name="T3" fmla="*/ 11 h 36"/>
                <a:gd name="T4" fmla="*/ 25 w 74"/>
                <a:gd name="T5" fmla="*/ 0 h 36"/>
                <a:gd name="T6" fmla="*/ 37 w 74"/>
                <a:gd name="T7" fmla="*/ 10 h 36"/>
                <a:gd name="T8" fmla="*/ 50 w 74"/>
                <a:gd name="T9" fmla="*/ 1 h 36"/>
                <a:gd name="T10" fmla="*/ 69 w 74"/>
                <a:gd name="T11" fmla="*/ 11 h 36"/>
                <a:gd name="T12" fmla="*/ 74 w 74"/>
                <a:gd name="T13" fmla="*/ 36 h 36"/>
                <a:gd name="T14" fmla="*/ 37 w 74"/>
                <a:gd name="T15" fmla="*/ 36 h 36"/>
                <a:gd name="T16" fmla="*/ 0 w 74"/>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
                  <a:moveTo>
                    <a:pt x="0" y="36"/>
                  </a:moveTo>
                  <a:cubicBezTo>
                    <a:pt x="0" y="36"/>
                    <a:pt x="2" y="21"/>
                    <a:pt x="6" y="11"/>
                  </a:cubicBezTo>
                  <a:cubicBezTo>
                    <a:pt x="8" y="6"/>
                    <a:pt x="17" y="3"/>
                    <a:pt x="25" y="0"/>
                  </a:cubicBezTo>
                  <a:cubicBezTo>
                    <a:pt x="37" y="10"/>
                    <a:pt x="37" y="10"/>
                    <a:pt x="37" y="10"/>
                  </a:cubicBezTo>
                  <a:cubicBezTo>
                    <a:pt x="50" y="1"/>
                    <a:pt x="50" y="1"/>
                    <a:pt x="50" y="1"/>
                  </a:cubicBezTo>
                  <a:cubicBezTo>
                    <a:pt x="57" y="3"/>
                    <a:pt x="66" y="6"/>
                    <a:pt x="69" y="11"/>
                  </a:cubicBezTo>
                  <a:cubicBezTo>
                    <a:pt x="72" y="22"/>
                    <a:pt x="74" y="36"/>
                    <a:pt x="74" y="36"/>
                  </a:cubicBezTo>
                  <a:cubicBezTo>
                    <a:pt x="37" y="36"/>
                    <a:pt x="37" y="36"/>
                    <a:pt x="37" y="36"/>
                  </a:cubicBezTo>
                  <a:lnTo>
                    <a:pt x="0" y="36"/>
                  </a:lnTo>
                  <a:close/>
                </a:path>
              </a:pathLst>
            </a:custGeom>
            <a:solidFill>
              <a:srgbClr val="FA58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grpSp>
        <p:nvGrpSpPr>
          <p:cNvPr id="12" name="Group 19">
            <a:extLst>
              <a:ext uri="{FF2B5EF4-FFF2-40B4-BE49-F238E27FC236}">
                <a16:creationId xmlns:a16="http://schemas.microsoft.com/office/drawing/2014/main" id="{A37D5F1E-6F4A-43B6-8BD4-26829850CC36}"/>
              </a:ext>
            </a:extLst>
          </p:cNvPr>
          <p:cNvGrpSpPr/>
          <p:nvPr/>
        </p:nvGrpSpPr>
        <p:grpSpPr>
          <a:xfrm>
            <a:off x="7876055" y="4084996"/>
            <a:ext cx="749874" cy="756332"/>
            <a:chOff x="6224588" y="2238376"/>
            <a:chExt cx="663575" cy="668337"/>
          </a:xfrm>
        </p:grpSpPr>
        <p:sp>
          <p:nvSpPr>
            <p:cNvPr id="210" name="Oval 90">
              <a:extLst>
                <a:ext uri="{FF2B5EF4-FFF2-40B4-BE49-F238E27FC236}">
                  <a16:creationId xmlns:a16="http://schemas.microsoft.com/office/drawing/2014/main" id="{317D9602-FE53-41C2-B5CF-89378CE33F42}"/>
                </a:ext>
              </a:extLst>
            </p:cNvPr>
            <p:cNvSpPr>
              <a:spLocks noChangeArrowheads="1"/>
            </p:cNvSpPr>
            <p:nvPr/>
          </p:nvSpPr>
          <p:spPr bwMode="auto">
            <a:xfrm>
              <a:off x="6224588" y="2238376"/>
              <a:ext cx="663575" cy="658813"/>
            </a:xfrm>
            <a:prstGeom prst="ellipse">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11" name="Freeform 91">
              <a:extLst>
                <a:ext uri="{FF2B5EF4-FFF2-40B4-BE49-F238E27FC236}">
                  <a16:creationId xmlns:a16="http://schemas.microsoft.com/office/drawing/2014/main" id="{C5B266E7-A75F-46D5-AC47-946B5A943D9C}"/>
                </a:ext>
              </a:extLst>
            </p:cNvPr>
            <p:cNvSpPr>
              <a:spLocks/>
            </p:cNvSpPr>
            <p:nvPr/>
          </p:nvSpPr>
          <p:spPr bwMode="auto">
            <a:xfrm>
              <a:off x="6365876" y="2703513"/>
              <a:ext cx="374650" cy="193675"/>
            </a:xfrm>
            <a:custGeom>
              <a:avLst/>
              <a:gdLst>
                <a:gd name="T0" fmla="*/ 6 w 74"/>
                <a:gd name="T1" fmla="*/ 13 h 38"/>
                <a:gd name="T2" fmla="*/ 37 w 74"/>
                <a:gd name="T3" fmla="*/ 0 h 38"/>
                <a:gd name="T4" fmla="*/ 69 w 74"/>
                <a:gd name="T5" fmla="*/ 13 h 38"/>
                <a:gd name="T6" fmla="*/ 74 w 74"/>
                <a:gd name="T7" fmla="*/ 38 h 38"/>
                <a:gd name="T8" fmla="*/ 37 w 74"/>
                <a:gd name="T9" fmla="*/ 38 h 38"/>
                <a:gd name="T10" fmla="*/ 0 w 74"/>
                <a:gd name="T11" fmla="*/ 38 h 38"/>
                <a:gd name="T12" fmla="*/ 6 w 74"/>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74" h="38">
                  <a:moveTo>
                    <a:pt x="6" y="13"/>
                  </a:moveTo>
                  <a:cubicBezTo>
                    <a:pt x="10" y="5"/>
                    <a:pt x="37" y="0"/>
                    <a:pt x="37" y="0"/>
                  </a:cubicBezTo>
                  <a:cubicBezTo>
                    <a:pt x="37" y="0"/>
                    <a:pt x="64" y="5"/>
                    <a:pt x="69" y="13"/>
                  </a:cubicBezTo>
                  <a:cubicBezTo>
                    <a:pt x="72" y="24"/>
                    <a:pt x="74" y="38"/>
                    <a:pt x="74" y="38"/>
                  </a:cubicBezTo>
                  <a:cubicBezTo>
                    <a:pt x="37" y="38"/>
                    <a:pt x="37" y="38"/>
                    <a:pt x="37" y="38"/>
                  </a:cubicBezTo>
                  <a:cubicBezTo>
                    <a:pt x="0" y="38"/>
                    <a:pt x="0" y="38"/>
                    <a:pt x="0" y="38"/>
                  </a:cubicBezTo>
                  <a:cubicBezTo>
                    <a:pt x="0" y="38"/>
                    <a:pt x="2" y="23"/>
                    <a:pt x="6" y="13"/>
                  </a:cubicBezTo>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12" name="Rectangle 92">
              <a:extLst>
                <a:ext uri="{FF2B5EF4-FFF2-40B4-BE49-F238E27FC236}">
                  <a16:creationId xmlns:a16="http://schemas.microsoft.com/office/drawing/2014/main" id="{BD48AA02-5CB9-4859-AC2D-28257D49496B}"/>
                </a:ext>
              </a:extLst>
            </p:cNvPr>
            <p:cNvSpPr>
              <a:spLocks noChangeArrowheads="1"/>
            </p:cNvSpPr>
            <p:nvPr/>
          </p:nvSpPr>
          <p:spPr bwMode="auto">
            <a:xfrm>
              <a:off x="6518276" y="2622551"/>
              <a:ext cx="76200" cy="127000"/>
            </a:xfrm>
            <a:prstGeom prst="rect">
              <a:avLst/>
            </a:prstGeom>
            <a:solidFill>
              <a:srgbClr val="F1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13" name="Rectangle 93">
              <a:extLst>
                <a:ext uri="{FF2B5EF4-FFF2-40B4-BE49-F238E27FC236}">
                  <a16:creationId xmlns:a16="http://schemas.microsoft.com/office/drawing/2014/main" id="{6606A9BE-9854-4741-ADF7-7D8E93F966C9}"/>
                </a:ext>
              </a:extLst>
            </p:cNvPr>
            <p:cNvSpPr>
              <a:spLocks noChangeArrowheads="1"/>
            </p:cNvSpPr>
            <p:nvPr/>
          </p:nvSpPr>
          <p:spPr bwMode="auto">
            <a:xfrm>
              <a:off x="6518276" y="2622551"/>
              <a:ext cx="762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14" name="Freeform 94">
              <a:extLst>
                <a:ext uri="{FF2B5EF4-FFF2-40B4-BE49-F238E27FC236}">
                  <a16:creationId xmlns:a16="http://schemas.microsoft.com/office/drawing/2014/main" id="{68632EC5-B0BC-42BB-96D0-20925C7047B2}"/>
                </a:ext>
              </a:extLst>
            </p:cNvPr>
            <p:cNvSpPr>
              <a:spLocks/>
            </p:cNvSpPr>
            <p:nvPr/>
          </p:nvSpPr>
          <p:spPr bwMode="auto">
            <a:xfrm>
              <a:off x="6518276" y="2622551"/>
              <a:ext cx="76200" cy="87313"/>
            </a:xfrm>
            <a:custGeom>
              <a:avLst/>
              <a:gdLst>
                <a:gd name="T0" fmla="*/ 15 w 15"/>
                <a:gd name="T1" fmla="*/ 0 h 17"/>
                <a:gd name="T2" fmla="*/ 0 w 15"/>
                <a:gd name="T3" fmla="*/ 0 h 17"/>
                <a:gd name="T4" fmla="*/ 0 w 15"/>
                <a:gd name="T5" fmla="*/ 17 h 17"/>
                <a:gd name="T6" fmla="*/ 4 w 15"/>
                <a:gd name="T7" fmla="*/ 17 h 17"/>
                <a:gd name="T8" fmla="*/ 15 w 15"/>
                <a:gd name="T9" fmla="*/ 11 h 17"/>
                <a:gd name="T10" fmla="*/ 15 w 15"/>
                <a:gd name="T11" fmla="*/ 0 h 17"/>
              </a:gdLst>
              <a:ahLst/>
              <a:cxnLst>
                <a:cxn ang="0">
                  <a:pos x="T0" y="T1"/>
                </a:cxn>
                <a:cxn ang="0">
                  <a:pos x="T2" y="T3"/>
                </a:cxn>
                <a:cxn ang="0">
                  <a:pos x="T4" y="T5"/>
                </a:cxn>
                <a:cxn ang="0">
                  <a:pos x="T6" y="T7"/>
                </a:cxn>
                <a:cxn ang="0">
                  <a:pos x="T8" y="T9"/>
                </a:cxn>
                <a:cxn ang="0">
                  <a:pos x="T10" y="T11"/>
                </a:cxn>
              </a:cxnLst>
              <a:rect l="0" t="0" r="r" b="b"/>
              <a:pathLst>
                <a:path w="15" h="17">
                  <a:moveTo>
                    <a:pt x="15" y="0"/>
                  </a:moveTo>
                  <a:cubicBezTo>
                    <a:pt x="0" y="0"/>
                    <a:pt x="0" y="0"/>
                    <a:pt x="0" y="0"/>
                  </a:cubicBezTo>
                  <a:cubicBezTo>
                    <a:pt x="0" y="17"/>
                    <a:pt x="0" y="17"/>
                    <a:pt x="0" y="17"/>
                  </a:cubicBezTo>
                  <a:cubicBezTo>
                    <a:pt x="1" y="17"/>
                    <a:pt x="3" y="17"/>
                    <a:pt x="4" y="17"/>
                  </a:cubicBezTo>
                  <a:cubicBezTo>
                    <a:pt x="8" y="17"/>
                    <a:pt x="13" y="15"/>
                    <a:pt x="15" y="11"/>
                  </a:cubicBezTo>
                  <a:cubicBezTo>
                    <a:pt x="15" y="0"/>
                    <a:pt x="15" y="0"/>
                    <a:pt x="15" y="0"/>
                  </a:cubicBezTo>
                </a:path>
              </a:pathLst>
            </a:custGeom>
            <a:solidFill>
              <a:srgbClr val="EEC2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15" name="Oval 95">
              <a:extLst>
                <a:ext uri="{FF2B5EF4-FFF2-40B4-BE49-F238E27FC236}">
                  <a16:creationId xmlns:a16="http://schemas.microsoft.com/office/drawing/2014/main" id="{28627C7B-98B4-4AB5-86BD-F1439A3BD716}"/>
                </a:ext>
              </a:extLst>
            </p:cNvPr>
            <p:cNvSpPr>
              <a:spLocks noChangeArrowheads="1"/>
            </p:cNvSpPr>
            <p:nvPr/>
          </p:nvSpPr>
          <p:spPr bwMode="auto">
            <a:xfrm>
              <a:off x="6457951" y="2420938"/>
              <a:ext cx="192088" cy="263525"/>
            </a:xfrm>
            <a:prstGeom prst="ellipse">
              <a:avLst/>
            </a:pr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16" name="Freeform 96">
              <a:extLst>
                <a:ext uri="{FF2B5EF4-FFF2-40B4-BE49-F238E27FC236}">
                  <a16:creationId xmlns:a16="http://schemas.microsoft.com/office/drawing/2014/main" id="{FF59D2D7-8477-4E37-ADD4-6E9FE4322467}"/>
                </a:ext>
              </a:extLst>
            </p:cNvPr>
            <p:cNvSpPr>
              <a:spLocks/>
            </p:cNvSpPr>
            <p:nvPr/>
          </p:nvSpPr>
          <p:spPr bwMode="auto">
            <a:xfrm>
              <a:off x="6432551" y="2511426"/>
              <a:ext cx="71438" cy="85725"/>
            </a:xfrm>
            <a:custGeom>
              <a:avLst/>
              <a:gdLst>
                <a:gd name="T0" fmla="*/ 1 w 14"/>
                <a:gd name="T1" fmla="*/ 10 h 17"/>
                <a:gd name="T2" fmla="*/ 6 w 14"/>
                <a:gd name="T3" fmla="*/ 1 h 17"/>
                <a:gd name="T4" fmla="*/ 13 w 14"/>
                <a:gd name="T5" fmla="*/ 8 h 17"/>
                <a:gd name="T6" fmla="*/ 8 w 14"/>
                <a:gd name="T7" fmla="*/ 17 h 17"/>
                <a:gd name="T8" fmla="*/ 1 w 14"/>
                <a:gd name="T9" fmla="*/ 10 h 17"/>
              </a:gdLst>
              <a:ahLst/>
              <a:cxnLst>
                <a:cxn ang="0">
                  <a:pos x="T0" y="T1"/>
                </a:cxn>
                <a:cxn ang="0">
                  <a:pos x="T2" y="T3"/>
                </a:cxn>
                <a:cxn ang="0">
                  <a:pos x="T4" y="T5"/>
                </a:cxn>
                <a:cxn ang="0">
                  <a:pos x="T6" y="T7"/>
                </a:cxn>
                <a:cxn ang="0">
                  <a:pos x="T8" y="T9"/>
                </a:cxn>
              </a:cxnLst>
              <a:rect l="0" t="0" r="r" b="b"/>
              <a:pathLst>
                <a:path w="14" h="17">
                  <a:moveTo>
                    <a:pt x="1" y="10"/>
                  </a:moveTo>
                  <a:cubicBezTo>
                    <a:pt x="0" y="5"/>
                    <a:pt x="3" y="1"/>
                    <a:pt x="6" y="1"/>
                  </a:cubicBezTo>
                  <a:cubicBezTo>
                    <a:pt x="10" y="0"/>
                    <a:pt x="13" y="4"/>
                    <a:pt x="13" y="8"/>
                  </a:cubicBezTo>
                  <a:cubicBezTo>
                    <a:pt x="14" y="13"/>
                    <a:pt x="12" y="17"/>
                    <a:pt x="8" y="17"/>
                  </a:cubicBezTo>
                  <a:cubicBezTo>
                    <a:pt x="5" y="17"/>
                    <a:pt x="2" y="14"/>
                    <a:pt x="1" y="10"/>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17" name="Freeform 97">
              <a:extLst>
                <a:ext uri="{FF2B5EF4-FFF2-40B4-BE49-F238E27FC236}">
                  <a16:creationId xmlns:a16="http://schemas.microsoft.com/office/drawing/2014/main" id="{FBDC4230-9537-48ED-892E-B4CDEFCBC358}"/>
                </a:ext>
              </a:extLst>
            </p:cNvPr>
            <p:cNvSpPr>
              <a:spLocks/>
            </p:cNvSpPr>
            <p:nvPr/>
          </p:nvSpPr>
          <p:spPr bwMode="auto">
            <a:xfrm>
              <a:off x="6604001" y="2511426"/>
              <a:ext cx="71438" cy="85725"/>
            </a:xfrm>
            <a:custGeom>
              <a:avLst/>
              <a:gdLst>
                <a:gd name="T0" fmla="*/ 6 w 14"/>
                <a:gd name="T1" fmla="*/ 17 h 17"/>
                <a:gd name="T2" fmla="*/ 1 w 14"/>
                <a:gd name="T3" fmla="*/ 8 h 17"/>
                <a:gd name="T4" fmla="*/ 8 w 14"/>
                <a:gd name="T5" fmla="*/ 1 h 17"/>
                <a:gd name="T6" fmla="*/ 14 w 14"/>
                <a:gd name="T7" fmla="*/ 10 h 17"/>
                <a:gd name="T8" fmla="*/ 6 w 14"/>
                <a:gd name="T9" fmla="*/ 17 h 17"/>
              </a:gdLst>
              <a:ahLst/>
              <a:cxnLst>
                <a:cxn ang="0">
                  <a:pos x="T0" y="T1"/>
                </a:cxn>
                <a:cxn ang="0">
                  <a:pos x="T2" y="T3"/>
                </a:cxn>
                <a:cxn ang="0">
                  <a:pos x="T4" y="T5"/>
                </a:cxn>
                <a:cxn ang="0">
                  <a:pos x="T6" y="T7"/>
                </a:cxn>
                <a:cxn ang="0">
                  <a:pos x="T8" y="T9"/>
                </a:cxn>
              </a:cxnLst>
              <a:rect l="0" t="0" r="r" b="b"/>
              <a:pathLst>
                <a:path w="14" h="17">
                  <a:moveTo>
                    <a:pt x="6" y="17"/>
                  </a:moveTo>
                  <a:cubicBezTo>
                    <a:pt x="3" y="17"/>
                    <a:pt x="0" y="13"/>
                    <a:pt x="1" y="8"/>
                  </a:cubicBezTo>
                  <a:cubicBezTo>
                    <a:pt x="2" y="4"/>
                    <a:pt x="5" y="0"/>
                    <a:pt x="8" y="1"/>
                  </a:cubicBezTo>
                  <a:cubicBezTo>
                    <a:pt x="12" y="1"/>
                    <a:pt x="14" y="5"/>
                    <a:pt x="14" y="10"/>
                  </a:cubicBezTo>
                  <a:cubicBezTo>
                    <a:pt x="13" y="14"/>
                    <a:pt x="10" y="17"/>
                    <a:pt x="6" y="17"/>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18" name="Freeform 98">
              <a:extLst>
                <a:ext uri="{FF2B5EF4-FFF2-40B4-BE49-F238E27FC236}">
                  <a16:creationId xmlns:a16="http://schemas.microsoft.com/office/drawing/2014/main" id="{53BC2749-C6EE-4D8D-94D1-8FBFCC7AB9E2}"/>
                </a:ext>
              </a:extLst>
            </p:cNvPr>
            <p:cNvSpPr>
              <a:spLocks/>
            </p:cNvSpPr>
            <p:nvPr/>
          </p:nvSpPr>
          <p:spPr bwMode="auto">
            <a:xfrm>
              <a:off x="6330951" y="2335213"/>
              <a:ext cx="430213" cy="323850"/>
            </a:xfrm>
            <a:custGeom>
              <a:avLst/>
              <a:gdLst>
                <a:gd name="T0" fmla="*/ 53 w 85"/>
                <a:gd name="T1" fmla="*/ 63 h 64"/>
                <a:gd name="T2" fmla="*/ 60 w 85"/>
                <a:gd name="T3" fmla="*/ 47 h 64"/>
                <a:gd name="T4" fmla="*/ 53 w 85"/>
                <a:gd name="T5" fmla="*/ 33 h 64"/>
                <a:gd name="T6" fmla="*/ 27 w 85"/>
                <a:gd name="T7" fmla="*/ 45 h 64"/>
                <a:gd name="T8" fmla="*/ 33 w 85"/>
                <a:gd name="T9" fmla="*/ 64 h 64"/>
                <a:gd name="T10" fmla="*/ 37 w 85"/>
                <a:gd name="T11" fmla="*/ 12 h 64"/>
                <a:gd name="T12" fmla="*/ 53 w 85"/>
                <a:gd name="T13" fmla="*/ 63 h 64"/>
              </a:gdLst>
              <a:ahLst/>
              <a:cxnLst>
                <a:cxn ang="0">
                  <a:pos x="T0" y="T1"/>
                </a:cxn>
                <a:cxn ang="0">
                  <a:pos x="T2" y="T3"/>
                </a:cxn>
                <a:cxn ang="0">
                  <a:pos x="T4" y="T5"/>
                </a:cxn>
                <a:cxn ang="0">
                  <a:pos x="T6" y="T7"/>
                </a:cxn>
                <a:cxn ang="0">
                  <a:pos x="T8" y="T9"/>
                </a:cxn>
                <a:cxn ang="0">
                  <a:pos x="T10" y="T11"/>
                </a:cxn>
                <a:cxn ang="0">
                  <a:pos x="T12" y="T13"/>
                </a:cxn>
              </a:cxnLst>
              <a:rect l="0" t="0" r="r" b="b"/>
              <a:pathLst>
                <a:path w="85" h="64">
                  <a:moveTo>
                    <a:pt x="53" y="63"/>
                  </a:moveTo>
                  <a:cubicBezTo>
                    <a:pt x="53" y="63"/>
                    <a:pt x="61" y="56"/>
                    <a:pt x="60" y="47"/>
                  </a:cubicBezTo>
                  <a:cubicBezTo>
                    <a:pt x="58" y="38"/>
                    <a:pt x="53" y="37"/>
                    <a:pt x="53" y="33"/>
                  </a:cubicBezTo>
                  <a:cubicBezTo>
                    <a:pt x="46" y="42"/>
                    <a:pt x="39" y="48"/>
                    <a:pt x="27" y="45"/>
                  </a:cubicBezTo>
                  <a:cubicBezTo>
                    <a:pt x="23" y="47"/>
                    <a:pt x="28" y="58"/>
                    <a:pt x="33" y="64"/>
                  </a:cubicBezTo>
                  <a:cubicBezTo>
                    <a:pt x="18" y="55"/>
                    <a:pt x="0" y="24"/>
                    <a:pt x="37" y="12"/>
                  </a:cubicBezTo>
                  <a:cubicBezTo>
                    <a:pt x="74" y="0"/>
                    <a:pt x="85" y="61"/>
                    <a:pt x="53" y="63"/>
                  </a:cubicBezTo>
                  <a:close/>
                </a:path>
              </a:pathLst>
            </a:custGeom>
            <a:solidFill>
              <a:srgbClr val="0F3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19" name="Freeform 99">
              <a:extLst>
                <a:ext uri="{FF2B5EF4-FFF2-40B4-BE49-F238E27FC236}">
                  <a16:creationId xmlns:a16="http://schemas.microsoft.com/office/drawing/2014/main" id="{DDCA45E0-2D90-4B40-84E8-24D7A9890088}"/>
                </a:ext>
              </a:extLst>
            </p:cNvPr>
            <p:cNvSpPr>
              <a:spLocks/>
            </p:cNvSpPr>
            <p:nvPr/>
          </p:nvSpPr>
          <p:spPr bwMode="auto">
            <a:xfrm>
              <a:off x="6453188" y="2435226"/>
              <a:ext cx="201613" cy="117475"/>
            </a:xfrm>
            <a:custGeom>
              <a:avLst/>
              <a:gdLst>
                <a:gd name="T0" fmla="*/ 20 w 40"/>
                <a:gd name="T1" fmla="*/ 7 h 23"/>
                <a:gd name="T2" fmla="*/ 1 w 40"/>
                <a:gd name="T3" fmla="*/ 23 h 23"/>
                <a:gd name="T4" fmla="*/ 0 w 40"/>
                <a:gd name="T5" fmla="*/ 20 h 23"/>
                <a:gd name="T6" fmla="*/ 20 w 40"/>
                <a:gd name="T7" fmla="*/ 0 h 23"/>
                <a:gd name="T8" fmla="*/ 40 w 40"/>
                <a:gd name="T9" fmla="*/ 20 h 23"/>
                <a:gd name="T10" fmla="*/ 40 w 40"/>
                <a:gd name="T11" fmla="*/ 23 h 23"/>
                <a:gd name="T12" fmla="*/ 20 w 40"/>
                <a:gd name="T13" fmla="*/ 7 h 23"/>
              </a:gdLst>
              <a:ahLst/>
              <a:cxnLst>
                <a:cxn ang="0">
                  <a:pos x="T0" y="T1"/>
                </a:cxn>
                <a:cxn ang="0">
                  <a:pos x="T2" y="T3"/>
                </a:cxn>
                <a:cxn ang="0">
                  <a:pos x="T4" y="T5"/>
                </a:cxn>
                <a:cxn ang="0">
                  <a:pos x="T6" y="T7"/>
                </a:cxn>
                <a:cxn ang="0">
                  <a:pos x="T8" y="T9"/>
                </a:cxn>
                <a:cxn ang="0">
                  <a:pos x="T10" y="T11"/>
                </a:cxn>
                <a:cxn ang="0">
                  <a:pos x="T12" y="T13"/>
                </a:cxn>
              </a:cxnLst>
              <a:rect l="0" t="0" r="r" b="b"/>
              <a:pathLst>
                <a:path w="40" h="23">
                  <a:moveTo>
                    <a:pt x="20" y="7"/>
                  </a:moveTo>
                  <a:cubicBezTo>
                    <a:pt x="11" y="7"/>
                    <a:pt x="2" y="14"/>
                    <a:pt x="1" y="23"/>
                  </a:cubicBezTo>
                  <a:cubicBezTo>
                    <a:pt x="1" y="22"/>
                    <a:pt x="0" y="21"/>
                    <a:pt x="0" y="20"/>
                  </a:cubicBezTo>
                  <a:cubicBezTo>
                    <a:pt x="0" y="9"/>
                    <a:pt x="9" y="0"/>
                    <a:pt x="20" y="0"/>
                  </a:cubicBezTo>
                  <a:cubicBezTo>
                    <a:pt x="31" y="0"/>
                    <a:pt x="40" y="9"/>
                    <a:pt x="40" y="20"/>
                  </a:cubicBezTo>
                  <a:cubicBezTo>
                    <a:pt x="40" y="21"/>
                    <a:pt x="40" y="22"/>
                    <a:pt x="40" y="23"/>
                  </a:cubicBezTo>
                  <a:cubicBezTo>
                    <a:pt x="38" y="14"/>
                    <a:pt x="30" y="7"/>
                    <a:pt x="20" y="7"/>
                  </a:cubicBezTo>
                  <a:close/>
                </a:path>
              </a:pathLst>
            </a:custGeom>
            <a:solidFill>
              <a:srgbClr val="F36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20" name="Freeform 100">
              <a:extLst>
                <a:ext uri="{FF2B5EF4-FFF2-40B4-BE49-F238E27FC236}">
                  <a16:creationId xmlns:a16="http://schemas.microsoft.com/office/drawing/2014/main" id="{0587AEAE-136E-4EC9-A845-E32138BCBF06}"/>
                </a:ext>
              </a:extLst>
            </p:cNvPr>
            <p:cNvSpPr>
              <a:spLocks/>
            </p:cNvSpPr>
            <p:nvPr/>
          </p:nvSpPr>
          <p:spPr bwMode="auto">
            <a:xfrm>
              <a:off x="6467476" y="2714626"/>
              <a:ext cx="161925" cy="30163"/>
            </a:xfrm>
            <a:custGeom>
              <a:avLst/>
              <a:gdLst>
                <a:gd name="T0" fmla="*/ 32 w 32"/>
                <a:gd name="T1" fmla="*/ 2 h 6"/>
                <a:gd name="T2" fmla="*/ 17 w 32"/>
                <a:gd name="T3" fmla="*/ 6 h 6"/>
                <a:gd name="T4" fmla="*/ 0 w 32"/>
                <a:gd name="T5" fmla="*/ 3 h 6"/>
                <a:gd name="T6" fmla="*/ 2 w 32"/>
                <a:gd name="T7" fmla="*/ 2 h 6"/>
                <a:gd name="T8" fmla="*/ 10 w 32"/>
                <a:gd name="T9" fmla="*/ 0 h 6"/>
                <a:gd name="T10" fmla="*/ 25 w 32"/>
                <a:gd name="T11" fmla="*/ 0 h 6"/>
                <a:gd name="T12" fmla="*/ 32 w 32"/>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32" h="6">
                  <a:moveTo>
                    <a:pt x="32" y="2"/>
                  </a:moveTo>
                  <a:cubicBezTo>
                    <a:pt x="29" y="3"/>
                    <a:pt x="23" y="6"/>
                    <a:pt x="17" y="6"/>
                  </a:cubicBezTo>
                  <a:cubicBezTo>
                    <a:pt x="10" y="6"/>
                    <a:pt x="0" y="3"/>
                    <a:pt x="0" y="3"/>
                  </a:cubicBezTo>
                  <a:cubicBezTo>
                    <a:pt x="2" y="2"/>
                    <a:pt x="2" y="2"/>
                    <a:pt x="2" y="2"/>
                  </a:cubicBezTo>
                  <a:cubicBezTo>
                    <a:pt x="5" y="1"/>
                    <a:pt x="8" y="0"/>
                    <a:pt x="10" y="0"/>
                  </a:cubicBezTo>
                  <a:cubicBezTo>
                    <a:pt x="18" y="4"/>
                    <a:pt x="25" y="0"/>
                    <a:pt x="25" y="0"/>
                  </a:cubicBezTo>
                  <a:cubicBezTo>
                    <a:pt x="27" y="0"/>
                    <a:pt x="29" y="1"/>
                    <a:pt x="32" y="2"/>
                  </a:cubicBezTo>
                  <a:close/>
                </a:path>
              </a:pathLst>
            </a:custGeom>
            <a:solidFill>
              <a:srgbClr val="FA58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21" name="Freeform 101">
              <a:extLst>
                <a:ext uri="{FF2B5EF4-FFF2-40B4-BE49-F238E27FC236}">
                  <a16:creationId xmlns:a16="http://schemas.microsoft.com/office/drawing/2014/main" id="{A830C917-2AC3-475D-AEA4-C3AF910F82E1}"/>
                </a:ext>
              </a:extLst>
            </p:cNvPr>
            <p:cNvSpPr>
              <a:spLocks/>
            </p:cNvSpPr>
            <p:nvPr/>
          </p:nvSpPr>
          <p:spPr bwMode="auto">
            <a:xfrm>
              <a:off x="6365876" y="2735263"/>
              <a:ext cx="374650" cy="171450"/>
            </a:xfrm>
            <a:custGeom>
              <a:avLst/>
              <a:gdLst>
                <a:gd name="T0" fmla="*/ 6 w 74"/>
                <a:gd name="T1" fmla="*/ 7 h 34"/>
                <a:gd name="T2" fmla="*/ 16 w 74"/>
                <a:gd name="T3" fmla="*/ 0 h 34"/>
                <a:gd name="T4" fmla="*/ 37 w 74"/>
                <a:gd name="T5" fmla="*/ 16 h 34"/>
                <a:gd name="T6" fmla="*/ 58 w 74"/>
                <a:gd name="T7" fmla="*/ 0 h 34"/>
                <a:gd name="T8" fmla="*/ 69 w 74"/>
                <a:gd name="T9" fmla="*/ 7 h 34"/>
                <a:gd name="T10" fmla="*/ 74 w 74"/>
                <a:gd name="T11" fmla="*/ 32 h 34"/>
                <a:gd name="T12" fmla="*/ 37 w 74"/>
                <a:gd name="T13" fmla="*/ 34 h 34"/>
                <a:gd name="T14" fmla="*/ 0 w 74"/>
                <a:gd name="T15" fmla="*/ 32 h 34"/>
                <a:gd name="T16" fmla="*/ 6 w 74"/>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
                  <a:moveTo>
                    <a:pt x="6" y="7"/>
                  </a:moveTo>
                  <a:cubicBezTo>
                    <a:pt x="7" y="4"/>
                    <a:pt x="11" y="2"/>
                    <a:pt x="16" y="0"/>
                  </a:cubicBezTo>
                  <a:cubicBezTo>
                    <a:pt x="19" y="9"/>
                    <a:pt x="27" y="16"/>
                    <a:pt x="37" y="16"/>
                  </a:cubicBezTo>
                  <a:cubicBezTo>
                    <a:pt x="47" y="16"/>
                    <a:pt x="56" y="9"/>
                    <a:pt x="58" y="0"/>
                  </a:cubicBezTo>
                  <a:cubicBezTo>
                    <a:pt x="63" y="2"/>
                    <a:pt x="67" y="4"/>
                    <a:pt x="69" y="7"/>
                  </a:cubicBezTo>
                  <a:cubicBezTo>
                    <a:pt x="72" y="18"/>
                    <a:pt x="74" y="32"/>
                    <a:pt x="74" y="32"/>
                  </a:cubicBezTo>
                  <a:cubicBezTo>
                    <a:pt x="37" y="34"/>
                    <a:pt x="37" y="34"/>
                    <a:pt x="37" y="34"/>
                  </a:cubicBezTo>
                  <a:cubicBezTo>
                    <a:pt x="0" y="32"/>
                    <a:pt x="0" y="32"/>
                    <a:pt x="0" y="32"/>
                  </a:cubicBezTo>
                  <a:cubicBezTo>
                    <a:pt x="0" y="32"/>
                    <a:pt x="2" y="17"/>
                    <a:pt x="6" y="7"/>
                  </a:cubicBezTo>
                  <a:close/>
                </a:path>
              </a:pathLst>
            </a:custGeom>
            <a:solidFill>
              <a:srgbClr val="159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grpSp>
        <p:nvGrpSpPr>
          <p:cNvPr id="13" name="Group 20">
            <a:extLst>
              <a:ext uri="{FF2B5EF4-FFF2-40B4-BE49-F238E27FC236}">
                <a16:creationId xmlns:a16="http://schemas.microsoft.com/office/drawing/2014/main" id="{A907F03B-1F23-403C-908D-A3BE4F79BE93}"/>
              </a:ext>
            </a:extLst>
          </p:cNvPr>
          <p:cNvGrpSpPr/>
          <p:nvPr/>
        </p:nvGrpSpPr>
        <p:grpSpPr>
          <a:xfrm>
            <a:off x="3702412" y="3065224"/>
            <a:ext cx="749874" cy="745554"/>
            <a:chOff x="2503488" y="1574801"/>
            <a:chExt cx="663575" cy="658813"/>
          </a:xfrm>
        </p:grpSpPr>
        <p:sp>
          <p:nvSpPr>
            <p:cNvPr id="194" name="Oval 102">
              <a:extLst>
                <a:ext uri="{FF2B5EF4-FFF2-40B4-BE49-F238E27FC236}">
                  <a16:creationId xmlns:a16="http://schemas.microsoft.com/office/drawing/2014/main" id="{E4E80472-A2B1-4D3A-8235-4D10241C5571}"/>
                </a:ext>
              </a:extLst>
            </p:cNvPr>
            <p:cNvSpPr>
              <a:spLocks noChangeArrowheads="1"/>
            </p:cNvSpPr>
            <p:nvPr/>
          </p:nvSpPr>
          <p:spPr bwMode="auto">
            <a:xfrm>
              <a:off x="2503488" y="1574801"/>
              <a:ext cx="663575" cy="658813"/>
            </a:xfrm>
            <a:prstGeom prst="ellipse">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dirty="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95" name="Freeform 103">
              <a:extLst>
                <a:ext uri="{FF2B5EF4-FFF2-40B4-BE49-F238E27FC236}">
                  <a16:creationId xmlns:a16="http://schemas.microsoft.com/office/drawing/2014/main" id="{8007A1CD-542B-4BAF-9EFE-602C9BF5CA59}"/>
                </a:ext>
              </a:extLst>
            </p:cNvPr>
            <p:cNvSpPr>
              <a:spLocks/>
            </p:cNvSpPr>
            <p:nvPr/>
          </p:nvSpPr>
          <p:spPr bwMode="auto">
            <a:xfrm>
              <a:off x="2646363" y="2041526"/>
              <a:ext cx="374650" cy="192088"/>
            </a:xfrm>
            <a:custGeom>
              <a:avLst/>
              <a:gdLst>
                <a:gd name="T0" fmla="*/ 6 w 74"/>
                <a:gd name="T1" fmla="*/ 13 h 38"/>
                <a:gd name="T2" fmla="*/ 37 w 74"/>
                <a:gd name="T3" fmla="*/ 0 h 38"/>
                <a:gd name="T4" fmla="*/ 69 w 74"/>
                <a:gd name="T5" fmla="*/ 13 h 38"/>
                <a:gd name="T6" fmla="*/ 74 w 74"/>
                <a:gd name="T7" fmla="*/ 38 h 38"/>
                <a:gd name="T8" fmla="*/ 37 w 74"/>
                <a:gd name="T9" fmla="*/ 38 h 38"/>
                <a:gd name="T10" fmla="*/ 0 w 74"/>
                <a:gd name="T11" fmla="*/ 38 h 38"/>
                <a:gd name="T12" fmla="*/ 6 w 74"/>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74" h="38">
                  <a:moveTo>
                    <a:pt x="6" y="13"/>
                  </a:moveTo>
                  <a:cubicBezTo>
                    <a:pt x="10" y="5"/>
                    <a:pt x="37" y="0"/>
                    <a:pt x="37" y="0"/>
                  </a:cubicBezTo>
                  <a:cubicBezTo>
                    <a:pt x="37" y="0"/>
                    <a:pt x="64" y="5"/>
                    <a:pt x="69" y="13"/>
                  </a:cubicBezTo>
                  <a:cubicBezTo>
                    <a:pt x="72" y="24"/>
                    <a:pt x="74" y="38"/>
                    <a:pt x="74" y="38"/>
                  </a:cubicBezTo>
                  <a:cubicBezTo>
                    <a:pt x="37" y="38"/>
                    <a:pt x="37" y="38"/>
                    <a:pt x="37" y="38"/>
                  </a:cubicBezTo>
                  <a:cubicBezTo>
                    <a:pt x="0" y="38"/>
                    <a:pt x="0" y="38"/>
                    <a:pt x="0" y="38"/>
                  </a:cubicBezTo>
                  <a:cubicBezTo>
                    <a:pt x="0" y="38"/>
                    <a:pt x="2" y="23"/>
                    <a:pt x="6" y="13"/>
                  </a:cubicBezTo>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96" name="Rectangle 104">
              <a:extLst>
                <a:ext uri="{FF2B5EF4-FFF2-40B4-BE49-F238E27FC236}">
                  <a16:creationId xmlns:a16="http://schemas.microsoft.com/office/drawing/2014/main" id="{0822408D-A237-4776-8B8C-98E71222364C}"/>
                </a:ext>
              </a:extLst>
            </p:cNvPr>
            <p:cNvSpPr>
              <a:spLocks noChangeArrowheads="1"/>
            </p:cNvSpPr>
            <p:nvPr/>
          </p:nvSpPr>
          <p:spPr bwMode="auto">
            <a:xfrm>
              <a:off x="2797176" y="1960563"/>
              <a:ext cx="76200" cy="125413"/>
            </a:xfrm>
            <a:prstGeom prst="rect">
              <a:avLst/>
            </a:prstGeom>
            <a:solidFill>
              <a:srgbClr val="F1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97" name="Rectangle 105">
              <a:extLst>
                <a:ext uri="{FF2B5EF4-FFF2-40B4-BE49-F238E27FC236}">
                  <a16:creationId xmlns:a16="http://schemas.microsoft.com/office/drawing/2014/main" id="{393AD523-0188-49BC-822A-6D9FB75B6C24}"/>
                </a:ext>
              </a:extLst>
            </p:cNvPr>
            <p:cNvSpPr>
              <a:spLocks noChangeArrowheads="1"/>
            </p:cNvSpPr>
            <p:nvPr/>
          </p:nvSpPr>
          <p:spPr bwMode="auto">
            <a:xfrm>
              <a:off x="2797176" y="1960563"/>
              <a:ext cx="76200"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98" name="Freeform 106">
              <a:extLst>
                <a:ext uri="{FF2B5EF4-FFF2-40B4-BE49-F238E27FC236}">
                  <a16:creationId xmlns:a16="http://schemas.microsoft.com/office/drawing/2014/main" id="{98FF005D-4ED3-43C3-B446-98CAF38CDE73}"/>
                </a:ext>
              </a:extLst>
            </p:cNvPr>
            <p:cNvSpPr>
              <a:spLocks/>
            </p:cNvSpPr>
            <p:nvPr/>
          </p:nvSpPr>
          <p:spPr bwMode="auto">
            <a:xfrm>
              <a:off x="2797176" y="1960563"/>
              <a:ext cx="76200" cy="85725"/>
            </a:xfrm>
            <a:custGeom>
              <a:avLst/>
              <a:gdLst>
                <a:gd name="T0" fmla="*/ 15 w 15"/>
                <a:gd name="T1" fmla="*/ 0 h 17"/>
                <a:gd name="T2" fmla="*/ 0 w 15"/>
                <a:gd name="T3" fmla="*/ 0 h 17"/>
                <a:gd name="T4" fmla="*/ 0 w 15"/>
                <a:gd name="T5" fmla="*/ 17 h 17"/>
                <a:gd name="T6" fmla="*/ 4 w 15"/>
                <a:gd name="T7" fmla="*/ 17 h 17"/>
                <a:gd name="T8" fmla="*/ 15 w 15"/>
                <a:gd name="T9" fmla="*/ 11 h 17"/>
                <a:gd name="T10" fmla="*/ 15 w 15"/>
                <a:gd name="T11" fmla="*/ 0 h 17"/>
              </a:gdLst>
              <a:ahLst/>
              <a:cxnLst>
                <a:cxn ang="0">
                  <a:pos x="T0" y="T1"/>
                </a:cxn>
                <a:cxn ang="0">
                  <a:pos x="T2" y="T3"/>
                </a:cxn>
                <a:cxn ang="0">
                  <a:pos x="T4" y="T5"/>
                </a:cxn>
                <a:cxn ang="0">
                  <a:pos x="T6" y="T7"/>
                </a:cxn>
                <a:cxn ang="0">
                  <a:pos x="T8" y="T9"/>
                </a:cxn>
                <a:cxn ang="0">
                  <a:pos x="T10" y="T11"/>
                </a:cxn>
              </a:cxnLst>
              <a:rect l="0" t="0" r="r" b="b"/>
              <a:pathLst>
                <a:path w="15" h="17">
                  <a:moveTo>
                    <a:pt x="15" y="0"/>
                  </a:moveTo>
                  <a:cubicBezTo>
                    <a:pt x="0" y="0"/>
                    <a:pt x="0" y="0"/>
                    <a:pt x="0" y="0"/>
                  </a:cubicBezTo>
                  <a:cubicBezTo>
                    <a:pt x="0" y="17"/>
                    <a:pt x="0" y="17"/>
                    <a:pt x="0" y="17"/>
                  </a:cubicBezTo>
                  <a:cubicBezTo>
                    <a:pt x="1" y="17"/>
                    <a:pt x="3" y="17"/>
                    <a:pt x="4" y="17"/>
                  </a:cubicBezTo>
                  <a:cubicBezTo>
                    <a:pt x="8" y="17"/>
                    <a:pt x="13" y="15"/>
                    <a:pt x="15" y="11"/>
                  </a:cubicBezTo>
                  <a:cubicBezTo>
                    <a:pt x="15" y="0"/>
                    <a:pt x="15" y="0"/>
                    <a:pt x="15" y="0"/>
                  </a:cubicBezTo>
                </a:path>
              </a:pathLst>
            </a:custGeom>
            <a:solidFill>
              <a:srgbClr val="EEC2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99" name="Freeform 107">
              <a:extLst>
                <a:ext uri="{FF2B5EF4-FFF2-40B4-BE49-F238E27FC236}">
                  <a16:creationId xmlns:a16="http://schemas.microsoft.com/office/drawing/2014/main" id="{F505A8CE-827E-472D-ADF2-FB9A31511AF3}"/>
                </a:ext>
              </a:extLst>
            </p:cNvPr>
            <p:cNvSpPr>
              <a:spLocks/>
            </p:cNvSpPr>
            <p:nvPr/>
          </p:nvSpPr>
          <p:spPr bwMode="auto">
            <a:xfrm>
              <a:off x="2736851" y="1757363"/>
              <a:ext cx="192088" cy="263525"/>
            </a:xfrm>
            <a:custGeom>
              <a:avLst/>
              <a:gdLst>
                <a:gd name="T0" fmla="*/ 0 w 38"/>
                <a:gd name="T1" fmla="*/ 24 h 52"/>
                <a:gd name="T2" fmla="*/ 19 w 38"/>
                <a:gd name="T3" fmla="*/ 0 h 52"/>
                <a:gd name="T4" fmla="*/ 38 w 38"/>
                <a:gd name="T5" fmla="*/ 24 h 52"/>
                <a:gd name="T6" fmla="*/ 19 w 38"/>
                <a:gd name="T7" fmla="*/ 52 h 52"/>
                <a:gd name="T8" fmla="*/ 0 w 38"/>
                <a:gd name="T9" fmla="*/ 24 h 52"/>
              </a:gdLst>
              <a:ahLst/>
              <a:cxnLst>
                <a:cxn ang="0">
                  <a:pos x="T0" y="T1"/>
                </a:cxn>
                <a:cxn ang="0">
                  <a:pos x="T2" y="T3"/>
                </a:cxn>
                <a:cxn ang="0">
                  <a:pos x="T4" y="T5"/>
                </a:cxn>
                <a:cxn ang="0">
                  <a:pos x="T6" y="T7"/>
                </a:cxn>
                <a:cxn ang="0">
                  <a:pos x="T8" y="T9"/>
                </a:cxn>
              </a:cxnLst>
              <a:rect l="0" t="0" r="r" b="b"/>
              <a:pathLst>
                <a:path w="38" h="52">
                  <a:moveTo>
                    <a:pt x="0" y="24"/>
                  </a:moveTo>
                  <a:cubicBezTo>
                    <a:pt x="0" y="9"/>
                    <a:pt x="9" y="0"/>
                    <a:pt x="19" y="0"/>
                  </a:cubicBezTo>
                  <a:cubicBezTo>
                    <a:pt x="30" y="0"/>
                    <a:pt x="38" y="9"/>
                    <a:pt x="38" y="24"/>
                  </a:cubicBezTo>
                  <a:cubicBezTo>
                    <a:pt x="38" y="45"/>
                    <a:pt x="30" y="52"/>
                    <a:pt x="19" y="52"/>
                  </a:cubicBezTo>
                  <a:cubicBezTo>
                    <a:pt x="9" y="52"/>
                    <a:pt x="0" y="44"/>
                    <a:pt x="0" y="24"/>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00" name="Freeform 108">
              <a:extLst>
                <a:ext uri="{FF2B5EF4-FFF2-40B4-BE49-F238E27FC236}">
                  <a16:creationId xmlns:a16="http://schemas.microsoft.com/office/drawing/2014/main" id="{AC1EF943-57E9-4161-BC63-FF0B0A6CF021}"/>
                </a:ext>
              </a:extLst>
            </p:cNvPr>
            <p:cNvSpPr>
              <a:spLocks/>
            </p:cNvSpPr>
            <p:nvPr/>
          </p:nvSpPr>
          <p:spPr bwMode="auto">
            <a:xfrm>
              <a:off x="2711451" y="1854201"/>
              <a:ext cx="71438" cy="80963"/>
            </a:xfrm>
            <a:custGeom>
              <a:avLst/>
              <a:gdLst>
                <a:gd name="T0" fmla="*/ 1 w 14"/>
                <a:gd name="T1" fmla="*/ 9 h 16"/>
                <a:gd name="T2" fmla="*/ 6 w 14"/>
                <a:gd name="T3" fmla="*/ 1 h 16"/>
                <a:gd name="T4" fmla="*/ 13 w 14"/>
                <a:gd name="T5" fmla="*/ 8 h 16"/>
                <a:gd name="T6" fmla="*/ 8 w 14"/>
                <a:gd name="T7" fmla="*/ 16 h 16"/>
                <a:gd name="T8" fmla="*/ 1 w 14"/>
                <a:gd name="T9" fmla="*/ 9 h 16"/>
              </a:gdLst>
              <a:ahLst/>
              <a:cxnLst>
                <a:cxn ang="0">
                  <a:pos x="T0" y="T1"/>
                </a:cxn>
                <a:cxn ang="0">
                  <a:pos x="T2" y="T3"/>
                </a:cxn>
                <a:cxn ang="0">
                  <a:pos x="T4" y="T5"/>
                </a:cxn>
                <a:cxn ang="0">
                  <a:pos x="T6" y="T7"/>
                </a:cxn>
                <a:cxn ang="0">
                  <a:pos x="T8" y="T9"/>
                </a:cxn>
              </a:cxnLst>
              <a:rect l="0" t="0" r="r" b="b"/>
              <a:pathLst>
                <a:path w="14" h="16">
                  <a:moveTo>
                    <a:pt x="1" y="9"/>
                  </a:moveTo>
                  <a:cubicBezTo>
                    <a:pt x="0" y="5"/>
                    <a:pt x="3" y="1"/>
                    <a:pt x="6" y="1"/>
                  </a:cubicBezTo>
                  <a:cubicBezTo>
                    <a:pt x="10" y="0"/>
                    <a:pt x="13" y="4"/>
                    <a:pt x="13" y="8"/>
                  </a:cubicBezTo>
                  <a:cubicBezTo>
                    <a:pt x="14" y="12"/>
                    <a:pt x="12" y="16"/>
                    <a:pt x="8" y="16"/>
                  </a:cubicBezTo>
                  <a:cubicBezTo>
                    <a:pt x="5" y="16"/>
                    <a:pt x="2" y="13"/>
                    <a:pt x="1" y="9"/>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01" name="Freeform 109">
              <a:extLst>
                <a:ext uri="{FF2B5EF4-FFF2-40B4-BE49-F238E27FC236}">
                  <a16:creationId xmlns:a16="http://schemas.microsoft.com/office/drawing/2014/main" id="{44FFDBB1-8782-47C2-B647-2BAEAFDB3F44}"/>
                </a:ext>
              </a:extLst>
            </p:cNvPr>
            <p:cNvSpPr>
              <a:spLocks/>
            </p:cNvSpPr>
            <p:nvPr/>
          </p:nvSpPr>
          <p:spPr bwMode="auto">
            <a:xfrm>
              <a:off x="2889251" y="1854201"/>
              <a:ext cx="65088" cy="80963"/>
            </a:xfrm>
            <a:custGeom>
              <a:avLst/>
              <a:gdLst>
                <a:gd name="T0" fmla="*/ 5 w 13"/>
                <a:gd name="T1" fmla="*/ 16 h 16"/>
                <a:gd name="T2" fmla="*/ 0 w 13"/>
                <a:gd name="T3" fmla="*/ 8 h 16"/>
                <a:gd name="T4" fmla="*/ 7 w 13"/>
                <a:gd name="T5" fmla="*/ 1 h 16"/>
                <a:gd name="T6" fmla="*/ 13 w 13"/>
                <a:gd name="T7" fmla="*/ 9 h 16"/>
                <a:gd name="T8" fmla="*/ 5 w 13"/>
                <a:gd name="T9" fmla="*/ 16 h 16"/>
              </a:gdLst>
              <a:ahLst/>
              <a:cxnLst>
                <a:cxn ang="0">
                  <a:pos x="T0" y="T1"/>
                </a:cxn>
                <a:cxn ang="0">
                  <a:pos x="T2" y="T3"/>
                </a:cxn>
                <a:cxn ang="0">
                  <a:pos x="T4" y="T5"/>
                </a:cxn>
                <a:cxn ang="0">
                  <a:pos x="T6" y="T7"/>
                </a:cxn>
                <a:cxn ang="0">
                  <a:pos x="T8" y="T9"/>
                </a:cxn>
              </a:cxnLst>
              <a:rect l="0" t="0" r="r" b="b"/>
              <a:pathLst>
                <a:path w="13" h="16">
                  <a:moveTo>
                    <a:pt x="5" y="16"/>
                  </a:moveTo>
                  <a:cubicBezTo>
                    <a:pt x="2" y="16"/>
                    <a:pt x="0" y="12"/>
                    <a:pt x="0" y="8"/>
                  </a:cubicBezTo>
                  <a:cubicBezTo>
                    <a:pt x="1" y="4"/>
                    <a:pt x="4" y="0"/>
                    <a:pt x="7" y="1"/>
                  </a:cubicBezTo>
                  <a:cubicBezTo>
                    <a:pt x="11" y="1"/>
                    <a:pt x="13" y="5"/>
                    <a:pt x="13" y="9"/>
                  </a:cubicBezTo>
                  <a:cubicBezTo>
                    <a:pt x="12" y="13"/>
                    <a:pt x="9" y="16"/>
                    <a:pt x="5" y="16"/>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02" name="Freeform 110">
              <a:extLst>
                <a:ext uri="{FF2B5EF4-FFF2-40B4-BE49-F238E27FC236}">
                  <a16:creationId xmlns:a16="http://schemas.microsoft.com/office/drawing/2014/main" id="{542CBA63-59C0-40FA-9F03-7D9269DD58DB}"/>
                </a:ext>
              </a:extLst>
            </p:cNvPr>
            <p:cNvSpPr>
              <a:spLocks/>
            </p:cNvSpPr>
            <p:nvPr/>
          </p:nvSpPr>
          <p:spPr bwMode="auto">
            <a:xfrm>
              <a:off x="2741613" y="1919288"/>
              <a:ext cx="182563" cy="111125"/>
            </a:xfrm>
            <a:custGeom>
              <a:avLst/>
              <a:gdLst>
                <a:gd name="T0" fmla="*/ 1 w 36"/>
                <a:gd name="T1" fmla="*/ 5 h 22"/>
                <a:gd name="T2" fmla="*/ 7 w 36"/>
                <a:gd name="T3" fmla="*/ 12 h 22"/>
                <a:gd name="T4" fmla="*/ 18 w 36"/>
                <a:gd name="T5" fmla="*/ 8 h 22"/>
                <a:gd name="T6" fmla="*/ 18 w 36"/>
                <a:gd name="T7" fmla="*/ 8 h 22"/>
                <a:gd name="T8" fmla="*/ 18 w 36"/>
                <a:gd name="T9" fmla="*/ 8 h 22"/>
                <a:gd name="T10" fmla="*/ 30 w 36"/>
                <a:gd name="T11" fmla="*/ 12 h 22"/>
                <a:gd name="T12" fmla="*/ 35 w 36"/>
                <a:gd name="T13" fmla="*/ 5 h 22"/>
                <a:gd name="T14" fmla="*/ 36 w 36"/>
                <a:gd name="T15" fmla="*/ 0 h 22"/>
                <a:gd name="T16" fmla="*/ 36 w 36"/>
                <a:gd name="T17" fmla="*/ 6 h 22"/>
                <a:gd name="T18" fmla="*/ 32 w 36"/>
                <a:gd name="T19" fmla="*/ 16 h 22"/>
                <a:gd name="T20" fmla="*/ 18 w 36"/>
                <a:gd name="T21" fmla="*/ 22 h 22"/>
                <a:gd name="T22" fmla="*/ 18 w 36"/>
                <a:gd name="T23" fmla="*/ 22 h 22"/>
                <a:gd name="T24" fmla="*/ 18 w 36"/>
                <a:gd name="T25" fmla="*/ 22 h 22"/>
                <a:gd name="T26" fmla="*/ 18 w 36"/>
                <a:gd name="T27" fmla="*/ 22 h 22"/>
                <a:gd name="T28" fmla="*/ 18 w 36"/>
                <a:gd name="T29" fmla="*/ 22 h 22"/>
                <a:gd name="T30" fmla="*/ 5 w 36"/>
                <a:gd name="T31" fmla="*/ 16 h 22"/>
                <a:gd name="T32" fmla="*/ 0 w 36"/>
                <a:gd name="T33" fmla="*/ 6 h 22"/>
                <a:gd name="T34" fmla="*/ 0 w 36"/>
                <a:gd name="T35" fmla="*/ 0 h 22"/>
                <a:gd name="T36" fmla="*/ 1 w 36"/>
                <a:gd name="T3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22">
                  <a:moveTo>
                    <a:pt x="1" y="5"/>
                  </a:moveTo>
                  <a:cubicBezTo>
                    <a:pt x="2" y="8"/>
                    <a:pt x="4" y="12"/>
                    <a:pt x="7" y="12"/>
                  </a:cubicBezTo>
                  <a:cubicBezTo>
                    <a:pt x="11" y="12"/>
                    <a:pt x="14" y="8"/>
                    <a:pt x="18" y="8"/>
                  </a:cubicBezTo>
                  <a:cubicBezTo>
                    <a:pt x="18" y="8"/>
                    <a:pt x="18" y="8"/>
                    <a:pt x="18" y="8"/>
                  </a:cubicBezTo>
                  <a:cubicBezTo>
                    <a:pt x="18" y="8"/>
                    <a:pt x="18" y="8"/>
                    <a:pt x="18" y="8"/>
                  </a:cubicBezTo>
                  <a:cubicBezTo>
                    <a:pt x="23" y="8"/>
                    <a:pt x="26" y="12"/>
                    <a:pt x="30" y="12"/>
                  </a:cubicBezTo>
                  <a:cubicBezTo>
                    <a:pt x="33" y="12"/>
                    <a:pt x="34" y="8"/>
                    <a:pt x="35" y="5"/>
                  </a:cubicBezTo>
                  <a:cubicBezTo>
                    <a:pt x="36" y="0"/>
                    <a:pt x="36" y="0"/>
                    <a:pt x="36" y="0"/>
                  </a:cubicBezTo>
                  <a:cubicBezTo>
                    <a:pt x="36" y="6"/>
                    <a:pt x="36" y="6"/>
                    <a:pt x="36" y="6"/>
                  </a:cubicBezTo>
                  <a:cubicBezTo>
                    <a:pt x="36" y="6"/>
                    <a:pt x="35" y="14"/>
                    <a:pt x="32" y="16"/>
                  </a:cubicBezTo>
                  <a:cubicBezTo>
                    <a:pt x="30" y="18"/>
                    <a:pt x="22" y="22"/>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5" y="22"/>
                    <a:pt x="7" y="18"/>
                    <a:pt x="5" y="16"/>
                  </a:cubicBezTo>
                  <a:cubicBezTo>
                    <a:pt x="2" y="14"/>
                    <a:pt x="0" y="6"/>
                    <a:pt x="0" y="6"/>
                  </a:cubicBezTo>
                  <a:cubicBezTo>
                    <a:pt x="0" y="0"/>
                    <a:pt x="0" y="0"/>
                    <a:pt x="0" y="0"/>
                  </a:cubicBezTo>
                  <a:lnTo>
                    <a:pt x="1" y="5"/>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03" name="Freeform 111">
              <a:extLst>
                <a:ext uri="{FF2B5EF4-FFF2-40B4-BE49-F238E27FC236}">
                  <a16:creationId xmlns:a16="http://schemas.microsoft.com/office/drawing/2014/main" id="{7D64FA26-09CE-49AE-9FBF-72774E0D68E6}"/>
                </a:ext>
              </a:extLst>
            </p:cNvPr>
            <p:cNvSpPr>
              <a:spLocks/>
            </p:cNvSpPr>
            <p:nvPr/>
          </p:nvSpPr>
          <p:spPr bwMode="auto">
            <a:xfrm>
              <a:off x="2701926" y="1717676"/>
              <a:ext cx="182563" cy="166688"/>
            </a:xfrm>
            <a:custGeom>
              <a:avLst/>
              <a:gdLst>
                <a:gd name="T0" fmla="*/ 36 w 36"/>
                <a:gd name="T1" fmla="*/ 11 h 33"/>
                <a:gd name="T2" fmla="*/ 12 w 36"/>
                <a:gd name="T3" fmla="*/ 33 h 33"/>
                <a:gd name="T4" fmla="*/ 15 w 36"/>
                <a:gd name="T5" fmla="*/ 25 h 33"/>
                <a:gd name="T6" fmla="*/ 6 w 36"/>
                <a:gd name="T7" fmla="*/ 32 h 33"/>
                <a:gd name="T8" fmla="*/ 8 w 36"/>
                <a:gd name="T9" fmla="*/ 13 h 33"/>
                <a:gd name="T10" fmla="*/ 36 w 36"/>
                <a:gd name="T11" fmla="*/ 11 h 33"/>
              </a:gdLst>
              <a:ahLst/>
              <a:cxnLst>
                <a:cxn ang="0">
                  <a:pos x="T0" y="T1"/>
                </a:cxn>
                <a:cxn ang="0">
                  <a:pos x="T2" y="T3"/>
                </a:cxn>
                <a:cxn ang="0">
                  <a:pos x="T4" y="T5"/>
                </a:cxn>
                <a:cxn ang="0">
                  <a:pos x="T6" y="T7"/>
                </a:cxn>
                <a:cxn ang="0">
                  <a:pos x="T8" y="T9"/>
                </a:cxn>
                <a:cxn ang="0">
                  <a:pos x="T10" y="T11"/>
                </a:cxn>
              </a:cxnLst>
              <a:rect l="0" t="0" r="r" b="b"/>
              <a:pathLst>
                <a:path w="36" h="33">
                  <a:moveTo>
                    <a:pt x="36" y="11"/>
                  </a:moveTo>
                  <a:cubicBezTo>
                    <a:pt x="36" y="11"/>
                    <a:pt x="32" y="25"/>
                    <a:pt x="12" y="33"/>
                  </a:cubicBezTo>
                  <a:cubicBezTo>
                    <a:pt x="14" y="29"/>
                    <a:pt x="15" y="25"/>
                    <a:pt x="15" y="25"/>
                  </a:cubicBezTo>
                  <a:cubicBezTo>
                    <a:pt x="15" y="25"/>
                    <a:pt x="11" y="29"/>
                    <a:pt x="6" y="32"/>
                  </a:cubicBezTo>
                  <a:cubicBezTo>
                    <a:pt x="3" y="26"/>
                    <a:pt x="0" y="17"/>
                    <a:pt x="8" y="13"/>
                  </a:cubicBezTo>
                  <a:cubicBezTo>
                    <a:pt x="15" y="8"/>
                    <a:pt x="33" y="0"/>
                    <a:pt x="36" y="1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04" name="Freeform 112">
              <a:extLst>
                <a:ext uri="{FF2B5EF4-FFF2-40B4-BE49-F238E27FC236}">
                  <a16:creationId xmlns:a16="http://schemas.microsoft.com/office/drawing/2014/main" id="{6F7501E2-3056-412E-BD44-A9B77F51A539}"/>
                </a:ext>
              </a:extLst>
            </p:cNvPr>
            <p:cNvSpPr>
              <a:spLocks/>
            </p:cNvSpPr>
            <p:nvPr/>
          </p:nvSpPr>
          <p:spPr bwMode="auto">
            <a:xfrm>
              <a:off x="2878138" y="1762126"/>
              <a:ext cx="66675" cy="111125"/>
            </a:xfrm>
            <a:custGeom>
              <a:avLst/>
              <a:gdLst>
                <a:gd name="T0" fmla="*/ 7 w 13"/>
                <a:gd name="T1" fmla="*/ 22 h 22"/>
                <a:gd name="T2" fmla="*/ 0 w 13"/>
                <a:gd name="T3" fmla="*/ 2 h 22"/>
                <a:gd name="T4" fmla="*/ 12 w 13"/>
                <a:gd name="T5" fmla="*/ 11 h 22"/>
                <a:gd name="T6" fmla="*/ 7 w 13"/>
                <a:gd name="T7" fmla="*/ 22 h 22"/>
              </a:gdLst>
              <a:ahLst/>
              <a:cxnLst>
                <a:cxn ang="0">
                  <a:pos x="T0" y="T1"/>
                </a:cxn>
                <a:cxn ang="0">
                  <a:pos x="T2" y="T3"/>
                </a:cxn>
                <a:cxn ang="0">
                  <a:pos x="T4" y="T5"/>
                </a:cxn>
                <a:cxn ang="0">
                  <a:pos x="T6" y="T7"/>
                </a:cxn>
              </a:cxnLst>
              <a:rect l="0" t="0" r="r" b="b"/>
              <a:pathLst>
                <a:path w="13" h="22">
                  <a:moveTo>
                    <a:pt x="7" y="22"/>
                  </a:moveTo>
                  <a:cubicBezTo>
                    <a:pt x="7" y="22"/>
                    <a:pt x="6" y="6"/>
                    <a:pt x="0" y="2"/>
                  </a:cubicBezTo>
                  <a:cubicBezTo>
                    <a:pt x="5" y="0"/>
                    <a:pt x="13" y="7"/>
                    <a:pt x="12" y="11"/>
                  </a:cubicBezTo>
                  <a:cubicBezTo>
                    <a:pt x="11" y="15"/>
                    <a:pt x="7" y="22"/>
                    <a:pt x="7" y="22"/>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05" name="Freeform 113">
              <a:extLst>
                <a:ext uri="{FF2B5EF4-FFF2-40B4-BE49-F238E27FC236}">
                  <a16:creationId xmlns:a16="http://schemas.microsoft.com/office/drawing/2014/main" id="{A9F98528-7E8C-4DA2-A7C0-3D73B5341ABE}"/>
                </a:ext>
              </a:extLst>
            </p:cNvPr>
            <p:cNvSpPr>
              <a:spLocks/>
            </p:cNvSpPr>
            <p:nvPr/>
          </p:nvSpPr>
          <p:spPr bwMode="auto">
            <a:xfrm>
              <a:off x="2646363" y="2055813"/>
              <a:ext cx="374650" cy="177800"/>
            </a:xfrm>
            <a:custGeom>
              <a:avLst/>
              <a:gdLst>
                <a:gd name="T0" fmla="*/ 6 w 74"/>
                <a:gd name="T1" fmla="*/ 10 h 35"/>
                <a:gd name="T2" fmla="*/ 27 w 74"/>
                <a:gd name="T3" fmla="*/ 0 h 35"/>
                <a:gd name="T4" fmla="*/ 37 w 74"/>
                <a:gd name="T5" fmla="*/ 9 h 35"/>
                <a:gd name="T6" fmla="*/ 48 w 74"/>
                <a:gd name="T7" fmla="*/ 0 h 35"/>
                <a:gd name="T8" fmla="*/ 69 w 74"/>
                <a:gd name="T9" fmla="*/ 10 h 35"/>
                <a:gd name="T10" fmla="*/ 74 w 74"/>
                <a:gd name="T11" fmla="*/ 35 h 35"/>
                <a:gd name="T12" fmla="*/ 37 w 74"/>
                <a:gd name="T13" fmla="*/ 35 h 35"/>
                <a:gd name="T14" fmla="*/ 0 w 74"/>
                <a:gd name="T15" fmla="*/ 35 h 35"/>
                <a:gd name="T16" fmla="*/ 6 w 74"/>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5">
                  <a:moveTo>
                    <a:pt x="6" y="10"/>
                  </a:moveTo>
                  <a:cubicBezTo>
                    <a:pt x="9" y="5"/>
                    <a:pt x="19" y="2"/>
                    <a:pt x="27" y="0"/>
                  </a:cubicBezTo>
                  <a:cubicBezTo>
                    <a:pt x="27" y="5"/>
                    <a:pt x="32" y="9"/>
                    <a:pt x="37" y="9"/>
                  </a:cubicBezTo>
                  <a:cubicBezTo>
                    <a:pt x="43" y="9"/>
                    <a:pt x="47" y="5"/>
                    <a:pt x="48" y="0"/>
                  </a:cubicBezTo>
                  <a:cubicBezTo>
                    <a:pt x="56" y="2"/>
                    <a:pt x="66" y="5"/>
                    <a:pt x="69" y="10"/>
                  </a:cubicBezTo>
                  <a:cubicBezTo>
                    <a:pt x="72" y="21"/>
                    <a:pt x="74" y="35"/>
                    <a:pt x="74" y="35"/>
                  </a:cubicBezTo>
                  <a:cubicBezTo>
                    <a:pt x="37" y="35"/>
                    <a:pt x="37" y="35"/>
                    <a:pt x="37" y="35"/>
                  </a:cubicBezTo>
                  <a:cubicBezTo>
                    <a:pt x="0" y="35"/>
                    <a:pt x="0" y="35"/>
                    <a:pt x="0" y="35"/>
                  </a:cubicBezTo>
                  <a:cubicBezTo>
                    <a:pt x="0" y="35"/>
                    <a:pt x="2" y="20"/>
                    <a:pt x="6" y="10"/>
                  </a:cubicBezTo>
                </a:path>
              </a:pathLst>
            </a:custGeom>
            <a:solidFill>
              <a:srgbClr val="FB6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06" name="Freeform 114">
              <a:extLst>
                <a:ext uri="{FF2B5EF4-FFF2-40B4-BE49-F238E27FC236}">
                  <a16:creationId xmlns:a16="http://schemas.microsoft.com/office/drawing/2014/main" id="{13E1B288-C0F1-4B46-BDCF-6090C22E2A87}"/>
                </a:ext>
              </a:extLst>
            </p:cNvPr>
            <p:cNvSpPr>
              <a:spLocks/>
            </p:cNvSpPr>
            <p:nvPr/>
          </p:nvSpPr>
          <p:spPr bwMode="auto">
            <a:xfrm>
              <a:off x="2676526" y="2106613"/>
              <a:ext cx="0" cy="4763"/>
            </a:xfrm>
            <a:custGeom>
              <a:avLst/>
              <a:gdLst>
                <a:gd name="T0" fmla="*/ 0 h 1"/>
                <a:gd name="T1" fmla="*/ 0 h 1"/>
                <a:gd name="T2" fmla="*/ 1 h 1"/>
                <a:gd name="T3" fmla="*/ 1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ubicBezTo>
                    <a:pt x="0" y="0"/>
                    <a:pt x="0" y="0"/>
                    <a:pt x="0" y="0"/>
                  </a:cubicBezTo>
                  <a:cubicBezTo>
                    <a:pt x="0" y="0"/>
                    <a:pt x="0" y="0"/>
                    <a:pt x="0" y="0"/>
                  </a:cubicBezTo>
                </a:path>
              </a:pathLst>
            </a:custGeom>
            <a:solidFill>
              <a:srgbClr val="FAD8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07" name="Freeform 115">
              <a:extLst>
                <a:ext uri="{FF2B5EF4-FFF2-40B4-BE49-F238E27FC236}">
                  <a16:creationId xmlns:a16="http://schemas.microsoft.com/office/drawing/2014/main" id="{C9D0E1B9-6E86-4DE6-94E2-69DFED790507}"/>
                </a:ext>
              </a:extLst>
            </p:cNvPr>
            <p:cNvSpPr>
              <a:spLocks/>
            </p:cNvSpPr>
            <p:nvPr/>
          </p:nvSpPr>
          <p:spPr bwMode="auto">
            <a:xfrm>
              <a:off x="2676526" y="2055813"/>
              <a:ext cx="319088" cy="60325"/>
            </a:xfrm>
            <a:custGeom>
              <a:avLst/>
              <a:gdLst>
                <a:gd name="T0" fmla="*/ 42 w 63"/>
                <a:gd name="T1" fmla="*/ 0 h 12"/>
                <a:gd name="T2" fmla="*/ 31 w 63"/>
                <a:gd name="T3" fmla="*/ 9 h 12"/>
                <a:gd name="T4" fmla="*/ 21 w 63"/>
                <a:gd name="T5" fmla="*/ 0 h 12"/>
                <a:gd name="T6" fmla="*/ 0 w 63"/>
                <a:gd name="T7" fmla="*/ 10 h 12"/>
                <a:gd name="T8" fmla="*/ 0 w 63"/>
                <a:gd name="T9" fmla="*/ 10 h 12"/>
                <a:gd name="T10" fmla="*/ 0 w 63"/>
                <a:gd name="T11" fmla="*/ 11 h 12"/>
                <a:gd name="T12" fmla="*/ 20 w 63"/>
                <a:gd name="T13" fmla="*/ 2 h 12"/>
                <a:gd name="T14" fmla="*/ 31 w 63"/>
                <a:gd name="T15" fmla="*/ 12 h 12"/>
                <a:gd name="T16" fmla="*/ 42 w 63"/>
                <a:gd name="T17" fmla="*/ 2 h 12"/>
                <a:gd name="T18" fmla="*/ 63 w 63"/>
                <a:gd name="T19" fmla="*/ 11 h 12"/>
                <a:gd name="T20" fmla="*/ 63 w 63"/>
                <a:gd name="T21" fmla="*/ 10 h 12"/>
                <a:gd name="T22" fmla="*/ 63 w 63"/>
                <a:gd name="T23" fmla="*/ 10 h 12"/>
                <a:gd name="T24" fmla="*/ 42 w 63"/>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2">
                  <a:moveTo>
                    <a:pt x="42" y="0"/>
                  </a:moveTo>
                  <a:cubicBezTo>
                    <a:pt x="41" y="5"/>
                    <a:pt x="37" y="9"/>
                    <a:pt x="31" y="9"/>
                  </a:cubicBezTo>
                  <a:cubicBezTo>
                    <a:pt x="26" y="9"/>
                    <a:pt x="21" y="5"/>
                    <a:pt x="21" y="0"/>
                  </a:cubicBezTo>
                  <a:cubicBezTo>
                    <a:pt x="13" y="2"/>
                    <a:pt x="3" y="5"/>
                    <a:pt x="0" y="10"/>
                  </a:cubicBezTo>
                  <a:cubicBezTo>
                    <a:pt x="0" y="10"/>
                    <a:pt x="0" y="10"/>
                    <a:pt x="0" y="10"/>
                  </a:cubicBezTo>
                  <a:cubicBezTo>
                    <a:pt x="0" y="10"/>
                    <a:pt x="0" y="11"/>
                    <a:pt x="0" y="11"/>
                  </a:cubicBezTo>
                  <a:cubicBezTo>
                    <a:pt x="4" y="7"/>
                    <a:pt x="13" y="4"/>
                    <a:pt x="20" y="2"/>
                  </a:cubicBezTo>
                  <a:cubicBezTo>
                    <a:pt x="21" y="8"/>
                    <a:pt x="25" y="12"/>
                    <a:pt x="31" y="12"/>
                  </a:cubicBezTo>
                  <a:cubicBezTo>
                    <a:pt x="37" y="12"/>
                    <a:pt x="42" y="8"/>
                    <a:pt x="42" y="2"/>
                  </a:cubicBezTo>
                  <a:cubicBezTo>
                    <a:pt x="50" y="4"/>
                    <a:pt x="59" y="7"/>
                    <a:pt x="63" y="11"/>
                  </a:cubicBezTo>
                  <a:cubicBezTo>
                    <a:pt x="63" y="11"/>
                    <a:pt x="63" y="10"/>
                    <a:pt x="63" y="10"/>
                  </a:cubicBezTo>
                  <a:cubicBezTo>
                    <a:pt x="63" y="10"/>
                    <a:pt x="63" y="10"/>
                    <a:pt x="63" y="10"/>
                  </a:cubicBezTo>
                  <a:cubicBezTo>
                    <a:pt x="60" y="5"/>
                    <a:pt x="50" y="2"/>
                    <a:pt x="42" y="0"/>
                  </a:cubicBezTo>
                </a:path>
              </a:pathLst>
            </a:custGeom>
            <a:solidFill>
              <a:srgbClr val="F75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08" name="Freeform 116">
              <a:extLst>
                <a:ext uri="{FF2B5EF4-FFF2-40B4-BE49-F238E27FC236}">
                  <a16:creationId xmlns:a16="http://schemas.microsoft.com/office/drawing/2014/main" id="{A31A5BFF-1772-45E2-AE9B-42721655A4D5}"/>
                </a:ext>
              </a:extLst>
            </p:cNvPr>
            <p:cNvSpPr>
              <a:spLocks/>
            </p:cNvSpPr>
            <p:nvPr/>
          </p:nvSpPr>
          <p:spPr bwMode="auto">
            <a:xfrm>
              <a:off x="2767013" y="2055813"/>
              <a:ext cx="136525" cy="60325"/>
            </a:xfrm>
            <a:custGeom>
              <a:avLst/>
              <a:gdLst>
                <a:gd name="T0" fmla="*/ 27 w 27"/>
                <a:gd name="T1" fmla="*/ 0 h 12"/>
                <a:gd name="T2" fmla="*/ 13 w 27"/>
                <a:gd name="T3" fmla="*/ 12 h 12"/>
                <a:gd name="T4" fmla="*/ 0 w 27"/>
                <a:gd name="T5" fmla="*/ 0 h 12"/>
                <a:gd name="T6" fmla="*/ 3 w 27"/>
                <a:gd name="T7" fmla="*/ 0 h 12"/>
                <a:gd name="T8" fmla="*/ 13 w 27"/>
                <a:gd name="T9" fmla="*/ 9 h 12"/>
                <a:gd name="T10" fmla="*/ 24 w 27"/>
                <a:gd name="T11" fmla="*/ 0 h 12"/>
                <a:gd name="T12" fmla="*/ 27 w 2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7" h="12">
                  <a:moveTo>
                    <a:pt x="27" y="0"/>
                  </a:moveTo>
                  <a:cubicBezTo>
                    <a:pt x="26" y="7"/>
                    <a:pt x="20" y="12"/>
                    <a:pt x="13" y="12"/>
                  </a:cubicBezTo>
                  <a:cubicBezTo>
                    <a:pt x="6" y="12"/>
                    <a:pt x="1" y="7"/>
                    <a:pt x="0" y="0"/>
                  </a:cubicBezTo>
                  <a:cubicBezTo>
                    <a:pt x="1" y="0"/>
                    <a:pt x="2" y="0"/>
                    <a:pt x="3" y="0"/>
                  </a:cubicBezTo>
                  <a:cubicBezTo>
                    <a:pt x="3" y="5"/>
                    <a:pt x="8" y="9"/>
                    <a:pt x="13" y="9"/>
                  </a:cubicBezTo>
                  <a:cubicBezTo>
                    <a:pt x="19" y="9"/>
                    <a:pt x="23" y="5"/>
                    <a:pt x="24" y="0"/>
                  </a:cubicBezTo>
                  <a:cubicBezTo>
                    <a:pt x="25" y="0"/>
                    <a:pt x="26" y="0"/>
                    <a:pt x="27" y="0"/>
                  </a:cubicBezTo>
                  <a:close/>
                </a:path>
              </a:pathLst>
            </a:custGeom>
            <a:solidFill>
              <a:srgbClr val="E53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09" name="Freeform 117">
              <a:extLst>
                <a:ext uri="{FF2B5EF4-FFF2-40B4-BE49-F238E27FC236}">
                  <a16:creationId xmlns:a16="http://schemas.microsoft.com/office/drawing/2014/main" id="{A861F3A1-B904-4125-8D62-FA36CD9CA45C}"/>
                </a:ext>
              </a:extLst>
            </p:cNvPr>
            <p:cNvSpPr>
              <a:spLocks/>
            </p:cNvSpPr>
            <p:nvPr/>
          </p:nvSpPr>
          <p:spPr bwMode="auto">
            <a:xfrm>
              <a:off x="2817813" y="1974851"/>
              <a:ext cx="30163" cy="11113"/>
            </a:xfrm>
            <a:custGeom>
              <a:avLst/>
              <a:gdLst>
                <a:gd name="T0" fmla="*/ 0 w 6"/>
                <a:gd name="T1" fmla="*/ 2 h 2"/>
                <a:gd name="T2" fmla="*/ 3 w 6"/>
                <a:gd name="T3" fmla="*/ 0 h 2"/>
                <a:gd name="T4" fmla="*/ 6 w 6"/>
                <a:gd name="T5" fmla="*/ 2 h 2"/>
                <a:gd name="T6" fmla="*/ 0 w 6"/>
                <a:gd name="T7" fmla="*/ 2 h 2"/>
              </a:gdLst>
              <a:ahLst/>
              <a:cxnLst>
                <a:cxn ang="0">
                  <a:pos x="T0" y="T1"/>
                </a:cxn>
                <a:cxn ang="0">
                  <a:pos x="T2" y="T3"/>
                </a:cxn>
                <a:cxn ang="0">
                  <a:pos x="T4" y="T5"/>
                </a:cxn>
                <a:cxn ang="0">
                  <a:pos x="T6" y="T7"/>
                </a:cxn>
              </a:cxnLst>
              <a:rect l="0" t="0" r="r" b="b"/>
              <a:pathLst>
                <a:path w="6" h="2">
                  <a:moveTo>
                    <a:pt x="0" y="2"/>
                  </a:moveTo>
                  <a:cubicBezTo>
                    <a:pt x="0" y="2"/>
                    <a:pt x="1" y="0"/>
                    <a:pt x="3" y="0"/>
                  </a:cubicBezTo>
                  <a:cubicBezTo>
                    <a:pt x="6" y="0"/>
                    <a:pt x="6" y="2"/>
                    <a:pt x="6" y="2"/>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grpSp>
        <p:nvGrpSpPr>
          <p:cNvPr id="14" name="Group 21">
            <a:extLst>
              <a:ext uri="{FF2B5EF4-FFF2-40B4-BE49-F238E27FC236}">
                <a16:creationId xmlns:a16="http://schemas.microsoft.com/office/drawing/2014/main" id="{C52E25D1-DDA1-41EB-9CF0-A09B5915B00C}"/>
              </a:ext>
            </a:extLst>
          </p:cNvPr>
          <p:cNvGrpSpPr/>
          <p:nvPr/>
        </p:nvGrpSpPr>
        <p:grpSpPr>
          <a:xfrm>
            <a:off x="4956388" y="4786284"/>
            <a:ext cx="2278327" cy="2321096"/>
            <a:chOff x="3576638" y="2946401"/>
            <a:chExt cx="2016125" cy="2051049"/>
          </a:xfrm>
        </p:grpSpPr>
        <p:sp>
          <p:nvSpPr>
            <p:cNvPr id="43" name="Freeform 118">
              <a:extLst>
                <a:ext uri="{FF2B5EF4-FFF2-40B4-BE49-F238E27FC236}">
                  <a16:creationId xmlns:a16="http://schemas.microsoft.com/office/drawing/2014/main" id="{689C5B69-85F7-4481-B3C1-EFD06D1036F5}"/>
                </a:ext>
              </a:extLst>
            </p:cNvPr>
            <p:cNvSpPr>
              <a:spLocks/>
            </p:cNvSpPr>
            <p:nvPr/>
          </p:nvSpPr>
          <p:spPr bwMode="auto">
            <a:xfrm>
              <a:off x="3749676" y="3438526"/>
              <a:ext cx="1670050" cy="1108075"/>
            </a:xfrm>
            <a:custGeom>
              <a:avLst/>
              <a:gdLst>
                <a:gd name="T0" fmla="*/ 8 w 330"/>
                <a:gd name="T1" fmla="*/ 0 h 219"/>
                <a:gd name="T2" fmla="*/ 323 w 330"/>
                <a:gd name="T3" fmla="*/ 0 h 219"/>
                <a:gd name="T4" fmla="*/ 330 w 330"/>
                <a:gd name="T5" fmla="*/ 8 h 219"/>
                <a:gd name="T6" fmla="*/ 330 w 330"/>
                <a:gd name="T7" fmla="*/ 212 h 219"/>
                <a:gd name="T8" fmla="*/ 323 w 330"/>
                <a:gd name="T9" fmla="*/ 219 h 219"/>
                <a:gd name="T10" fmla="*/ 8 w 330"/>
                <a:gd name="T11" fmla="*/ 219 h 219"/>
                <a:gd name="T12" fmla="*/ 0 w 330"/>
                <a:gd name="T13" fmla="*/ 212 h 219"/>
                <a:gd name="T14" fmla="*/ 0 w 330"/>
                <a:gd name="T15" fmla="*/ 8 h 219"/>
                <a:gd name="T16" fmla="*/ 8 w 330"/>
                <a:gd name="T1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219">
                  <a:moveTo>
                    <a:pt x="8" y="0"/>
                  </a:moveTo>
                  <a:cubicBezTo>
                    <a:pt x="323" y="0"/>
                    <a:pt x="323" y="0"/>
                    <a:pt x="323" y="0"/>
                  </a:cubicBezTo>
                  <a:cubicBezTo>
                    <a:pt x="327" y="0"/>
                    <a:pt x="330" y="4"/>
                    <a:pt x="330" y="8"/>
                  </a:cubicBezTo>
                  <a:cubicBezTo>
                    <a:pt x="330" y="212"/>
                    <a:pt x="330" y="212"/>
                    <a:pt x="330" y="212"/>
                  </a:cubicBezTo>
                  <a:cubicBezTo>
                    <a:pt x="330" y="216"/>
                    <a:pt x="327" y="219"/>
                    <a:pt x="323" y="219"/>
                  </a:cubicBezTo>
                  <a:cubicBezTo>
                    <a:pt x="8" y="219"/>
                    <a:pt x="8" y="219"/>
                    <a:pt x="8" y="219"/>
                  </a:cubicBezTo>
                  <a:cubicBezTo>
                    <a:pt x="4" y="219"/>
                    <a:pt x="0" y="216"/>
                    <a:pt x="0" y="212"/>
                  </a:cubicBezTo>
                  <a:cubicBezTo>
                    <a:pt x="0" y="8"/>
                    <a:pt x="0" y="8"/>
                    <a:pt x="0" y="8"/>
                  </a:cubicBezTo>
                  <a:cubicBezTo>
                    <a:pt x="0" y="3"/>
                    <a:pt x="4" y="0"/>
                    <a:pt x="8" y="0"/>
                  </a:cubicBezTo>
                  <a:close/>
                </a:path>
              </a:pathLst>
            </a:custGeom>
            <a:solidFill>
              <a:schemeClr val="bg1">
                <a:lumMod val="9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44" name="Freeform 119">
              <a:extLst>
                <a:ext uri="{FF2B5EF4-FFF2-40B4-BE49-F238E27FC236}">
                  <a16:creationId xmlns:a16="http://schemas.microsoft.com/office/drawing/2014/main" id="{BE6769B2-0935-4E13-974C-EE7B75881F17}"/>
                </a:ext>
              </a:extLst>
            </p:cNvPr>
            <p:cNvSpPr>
              <a:spLocks/>
            </p:cNvSpPr>
            <p:nvPr/>
          </p:nvSpPr>
          <p:spPr bwMode="auto">
            <a:xfrm>
              <a:off x="3860801" y="3438526"/>
              <a:ext cx="90488" cy="60325"/>
            </a:xfrm>
            <a:custGeom>
              <a:avLst/>
              <a:gdLst>
                <a:gd name="T0" fmla="*/ 0 w 18"/>
                <a:gd name="T1" fmla="*/ 0 h 12"/>
                <a:gd name="T2" fmla="*/ 18 w 18"/>
                <a:gd name="T3" fmla="*/ 0 h 12"/>
                <a:gd name="T4" fmla="*/ 18 w 18"/>
                <a:gd name="T5" fmla="*/ 11 h 12"/>
                <a:gd name="T6" fmla="*/ 17 w 18"/>
                <a:gd name="T7" fmla="*/ 12 h 12"/>
                <a:gd name="T8" fmla="*/ 2 w 18"/>
                <a:gd name="T9" fmla="*/ 12 h 12"/>
                <a:gd name="T10" fmla="*/ 0 w 18"/>
                <a:gd name="T11" fmla="*/ 11 h 12"/>
                <a:gd name="T12" fmla="*/ 0 w 1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0" y="0"/>
                  </a:moveTo>
                  <a:cubicBezTo>
                    <a:pt x="18" y="0"/>
                    <a:pt x="18" y="0"/>
                    <a:pt x="18" y="0"/>
                  </a:cubicBezTo>
                  <a:cubicBezTo>
                    <a:pt x="18" y="11"/>
                    <a:pt x="18" y="11"/>
                    <a:pt x="18" y="11"/>
                  </a:cubicBezTo>
                  <a:cubicBezTo>
                    <a:pt x="18" y="12"/>
                    <a:pt x="18" y="12"/>
                    <a:pt x="17" y="12"/>
                  </a:cubicBezTo>
                  <a:cubicBezTo>
                    <a:pt x="2" y="12"/>
                    <a:pt x="2" y="12"/>
                    <a:pt x="2" y="12"/>
                  </a:cubicBezTo>
                  <a:cubicBezTo>
                    <a:pt x="1" y="12"/>
                    <a:pt x="0" y="12"/>
                    <a:pt x="0" y="11"/>
                  </a:cubicBez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45" name="Freeform 120">
              <a:extLst>
                <a:ext uri="{FF2B5EF4-FFF2-40B4-BE49-F238E27FC236}">
                  <a16:creationId xmlns:a16="http://schemas.microsoft.com/office/drawing/2014/main" id="{44F0B8EA-595F-42B3-87C5-22B7ED28619D}"/>
                </a:ext>
              </a:extLst>
            </p:cNvPr>
            <p:cNvSpPr>
              <a:spLocks/>
            </p:cNvSpPr>
            <p:nvPr/>
          </p:nvSpPr>
          <p:spPr bwMode="auto">
            <a:xfrm>
              <a:off x="5218113" y="3438526"/>
              <a:ext cx="90488" cy="60325"/>
            </a:xfrm>
            <a:custGeom>
              <a:avLst/>
              <a:gdLst>
                <a:gd name="T0" fmla="*/ 0 w 18"/>
                <a:gd name="T1" fmla="*/ 0 h 12"/>
                <a:gd name="T2" fmla="*/ 18 w 18"/>
                <a:gd name="T3" fmla="*/ 0 h 12"/>
                <a:gd name="T4" fmla="*/ 18 w 18"/>
                <a:gd name="T5" fmla="*/ 11 h 12"/>
                <a:gd name="T6" fmla="*/ 17 w 18"/>
                <a:gd name="T7" fmla="*/ 12 h 12"/>
                <a:gd name="T8" fmla="*/ 2 w 18"/>
                <a:gd name="T9" fmla="*/ 12 h 12"/>
                <a:gd name="T10" fmla="*/ 0 w 18"/>
                <a:gd name="T11" fmla="*/ 11 h 12"/>
                <a:gd name="T12" fmla="*/ 0 w 1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0" y="0"/>
                  </a:moveTo>
                  <a:cubicBezTo>
                    <a:pt x="18" y="0"/>
                    <a:pt x="18" y="0"/>
                    <a:pt x="18" y="0"/>
                  </a:cubicBezTo>
                  <a:cubicBezTo>
                    <a:pt x="18" y="11"/>
                    <a:pt x="18" y="11"/>
                    <a:pt x="18" y="11"/>
                  </a:cubicBezTo>
                  <a:cubicBezTo>
                    <a:pt x="18" y="12"/>
                    <a:pt x="18" y="12"/>
                    <a:pt x="17" y="12"/>
                  </a:cubicBezTo>
                  <a:cubicBezTo>
                    <a:pt x="2" y="12"/>
                    <a:pt x="2" y="12"/>
                    <a:pt x="2" y="12"/>
                  </a:cubicBezTo>
                  <a:cubicBezTo>
                    <a:pt x="1" y="12"/>
                    <a:pt x="0" y="12"/>
                    <a:pt x="0" y="11"/>
                  </a:cubicBez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46" name="Freeform 121">
              <a:extLst>
                <a:ext uri="{FF2B5EF4-FFF2-40B4-BE49-F238E27FC236}">
                  <a16:creationId xmlns:a16="http://schemas.microsoft.com/office/drawing/2014/main" id="{E8EFB725-A5B8-4D71-BD25-39D8BF0E0B34}"/>
                </a:ext>
              </a:extLst>
            </p:cNvPr>
            <p:cNvSpPr>
              <a:spLocks/>
            </p:cNvSpPr>
            <p:nvPr/>
          </p:nvSpPr>
          <p:spPr bwMode="auto">
            <a:xfrm>
              <a:off x="3576638" y="2946401"/>
              <a:ext cx="2016125" cy="471488"/>
            </a:xfrm>
            <a:custGeom>
              <a:avLst/>
              <a:gdLst>
                <a:gd name="T0" fmla="*/ 11 w 398"/>
                <a:gd name="T1" fmla="*/ 0 h 93"/>
                <a:gd name="T2" fmla="*/ 386 w 398"/>
                <a:gd name="T3" fmla="*/ 0 h 93"/>
                <a:gd name="T4" fmla="*/ 394 w 398"/>
                <a:gd name="T5" fmla="*/ 10 h 93"/>
                <a:gd name="T6" fmla="*/ 363 w 398"/>
                <a:gd name="T7" fmla="*/ 93 h 93"/>
                <a:gd name="T8" fmla="*/ 34 w 398"/>
                <a:gd name="T9" fmla="*/ 93 h 93"/>
                <a:gd name="T10" fmla="*/ 6 w 398"/>
                <a:gd name="T11" fmla="*/ 15 h 93"/>
                <a:gd name="T12" fmla="*/ 11 w 398"/>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398" h="93">
                  <a:moveTo>
                    <a:pt x="11" y="0"/>
                  </a:moveTo>
                  <a:cubicBezTo>
                    <a:pt x="386" y="0"/>
                    <a:pt x="386" y="0"/>
                    <a:pt x="386" y="0"/>
                  </a:cubicBezTo>
                  <a:cubicBezTo>
                    <a:pt x="395" y="0"/>
                    <a:pt x="398" y="3"/>
                    <a:pt x="394" y="10"/>
                  </a:cubicBezTo>
                  <a:cubicBezTo>
                    <a:pt x="363" y="93"/>
                    <a:pt x="363" y="93"/>
                    <a:pt x="363" y="93"/>
                  </a:cubicBezTo>
                  <a:cubicBezTo>
                    <a:pt x="34" y="93"/>
                    <a:pt x="34" y="93"/>
                    <a:pt x="34" y="93"/>
                  </a:cubicBezTo>
                  <a:cubicBezTo>
                    <a:pt x="6" y="15"/>
                    <a:pt x="6" y="15"/>
                    <a:pt x="6" y="15"/>
                  </a:cubicBezTo>
                  <a:cubicBezTo>
                    <a:pt x="0" y="5"/>
                    <a:pt x="1" y="0"/>
                    <a:pt x="11"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47" name="Freeform 122">
              <a:extLst>
                <a:ext uri="{FF2B5EF4-FFF2-40B4-BE49-F238E27FC236}">
                  <a16:creationId xmlns:a16="http://schemas.microsoft.com/office/drawing/2014/main" id="{29AD3B1D-3E73-4427-9200-54C8B865F33F}"/>
                </a:ext>
              </a:extLst>
            </p:cNvPr>
            <p:cNvSpPr>
              <a:spLocks/>
            </p:cNvSpPr>
            <p:nvPr/>
          </p:nvSpPr>
          <p:spPr bwMode="auto">
            <a:xfrm>
              <a:off x="3689351" y="3022601"/>
              <a:ext cx="1785938" cy="365125"/>
            </a:xfrm>
            <a:custGeom>
              <a:avLst/>
              <a:gdLst>
                <a:gd name="T0" fmla="*/ 1125 w 1125"/>
                <a:gd name="T1" fmla="*/ 0 h 230"/>
                <a:gd name="T2" fmla="*/ 1052 w 1125"/>
                <a:gd name="T3" fmla="*/ 230 h 230"/>
                <a:gd name="T4" fmla="*/ 73 w 1125"/>
                <a:gd name="T5" fmla="*/ 230 h 230"/>
                <a:gd name="T6" fmla="*/ 0 w 1125"/>
                <a:gd name="T7" fmla="*/ 0 h 230"/>
                <a:gd name="T8" fmla="*/ 1125 w 1125"/>
                <a:gd name="T9" fmla="*/ 0 h 230"/>
              </a:gdLst>
              <a:ahLst/>
              <a:cxnLst>
                <a:cxn ang="0">
                  <a:pos x="T0" y="T1"/>
                </a:cxn>
                <a:cxn ang="0">
                  <a:pos x="T2" y="T3"/>
                </a:cxn>
                <a:cxn ang="0">
                  <a:pos x="T4" y="T5"/>
                </a:cxn>
                <a:cxn ang="0">
                  <a:pos x="T6" y="T7"/>
                </a:cxn>
                <a:cxn ang="0">
                  <a:pos x="T8" y="T9"/>
                </a:cxn>
              </a:cxnLst>
              <a:rect l="0" t="0" r="r" b="b"/>
              <a:pathLst>
                <a:path w="1125" h="230">
                  <a:moveTo>
                    <a:pt x="1125" y="0"/>
                  </a:moveTo>
                  <a:lnTo>
                    <a:pt x="1052" y="230"/>
                  </a:lnTo>
                  <a:lnTo>
                    <a:pt x="73" y="230"/>
                  </a:lnTo>
                  <a:lnTo>
                    <a:pt x="0" y="0"/>
                  </a:lnTo>
                  <a:lnTo>
                    <a:pt x="11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48" name="Freeform 123">
              <a:extLst>
                <a:ext uri="{FF2B5EF4-FFF2-40B4-BE49-F238E27FC236}">
                  <a16:creationId xmlns:a16="http://schemas.microsoft.com/office/drawing/2014/main" id="{AC9BDCB0-1E5F-4158-AEF8-546314258050}"/>
                </a:ext>
              </a:extLst>
            </p:cNvPr>
            <p:cNvSpPr>
              <a:spLocks/>
            </p:cNvSpPr>
            <p:nvPr/>
          </p:nvSpPr>
          <p:spPr bwMode="auto">
            <a:xfrm>
              <a:off x="3617913" y="2957513"/>
              <a:ext cx="1938338" cy="14288"/>
            </a:xfrm>
            <a:custGeom>
              <a:avLst/>
              <a:gdLst>
                <a:gd name="T0" fmla="*/ 1 w 383"/>
                <a:gd name="T1" fmla="*/ 0 h 3"/>
                <a:gd name="T2" fmla="*/ 381 w 383"/>
                <a:gd name="T3" fmla="*/ 0 h 3"/>
                <a:gd name="T4" fmla="*/ 383 w 383"/>
                <a:gd name="T5" fmla="*/ 1 h 3"/>
                <a:gd name="T6" fmla="*/ 381 w 383"/>
                <a:gd name="T7" fmla="*/ 3 h 3"/>
                <a:gd name="T8" fmla="*/ 1 w 383"/>
                <a:gd name="T9" fmla="*/ 3 h 3"/>
                <a:gd name="T10" fmla="*/ 0 w 383"/>
                <a:gd name="T11" fmla="*/ 1 h 3"/>
                <a:gd name="T12" fmla="*/ 1 w 38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83" h="3">
                  <a:moveTo>
                    <a:pt x="1" y="0"/>
                  </a:moveTo>
                  <a:cubicBezTo>
                    <a:pt x="381" y="0"/>
                    <a:pt x="381" y="0"/>
                    <a:pt x="381" y="0"/>
                  </a:cubicBezTo>
                  <a:cubicBezTo>
                    <a:pt x="382" y="0"/>
                    <a:pt x="383" y="0"/>
                    <a:pt x="383" y="1"/>
                  </a:cubicBezTo>
                  <a:cubicBezTo>
                    <a:pt x="383" y="2"/>
                    <a:pt x="382" y="3"/>
                    <a:pt x="381" y="3"/>
                  </a:cubicBezTo>
                  <a:cubicBezTo>
                    <a:pt x="1" y="3"/>
                    <a:pt x="1" y="3"/>
                    <a:pt x="1" y="3"/>
                  </a:cubicBezTo>
                  <a:cubicBezTo>
                    <a:pt x="0" y="3"/>
                    <a:pt x="0" y="2"/>
                    <a:pt x="0" y="1"/>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49" name="Freeform 124">
              <a:extLst>
                <a:ext uri="{FF2B5EF4-FFF2-40B4-BE49-F238E27FC236}">
                  <a16:creationId xmlns:a16="http://schemas.microsoft.com/office/drawing/2014/main" id="{237857EF-C7F9-4B50-AE72-58E3C2863622}"/>
                </a:ext>
              </a:extLst>
            </p:cNvPr>
            <p:cNvSpPr>
              <a:spLocks/>
            </p:cNvSpPr>
            <p:nvPr/>
          </p:nvSpPr>
          <p:spPr bwMode="auto">
            <a:xfrm>
              <a:off x="3865563" y="3392488"/>
              <a:ext cx="80963" cy="90488"/>
            </a:xfrm>
            <a:custGeom>
              <a:avLst/>
              <a:gdLst>
                <a:gd name="T0" fmla="*/ 2 w 16"/>
                <a:gd name="T1" fmla="*/ 0 h 18"/>
                <a:gd name="T2" fmla="*/ 15 w 16"/>
                <a:gd name="T3" fmla="*/ 0 h 18"/>
                <a:gd name="T4" fmla="*/ 16 w 16"/>
                <a:gd name="T5" fmla="*/ 1 h 18"/>
                <a:gd name="T6" fmla="*/ 16 w 16"/>
                <a:gd name="T7" fmla="*/ 17 h 18"/>
                <a:gd name="T8" fmla="*/ 15 w 16"/>
                <a:gd name="T9" fmla="*/ 18 h 18"/>
                <a:gd name="T10" fmla="*/ 2 w 16"/>
                <a:gd name="T11" fmla="*/ 18 h 18"/>
                <a:gd name="T12" fmla="*/ 0 w 16"/>
                <a:gd name="T13" fmla="*/ 17 h 18"/>
                <a:gd name="T14" fmla="*/ 0 w 16"/>
                <a:gd name="T15" fmla="*/ 1 h 18"/>
                <a:gd name="T16" fmla="*/ 2 w 16"/>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2" y="0"/>
                  </a:moveTo>
                  <a:cubicBezTo>
                    <a:pt x="15" y="0"/>
                    <a:pt x="15" y="0"/>
                    <a:pt x="15" y="0"/>
                  </a:cubicBezTo>
                  <a:cubicBezTo>
                    <a:pt x="16" y="0"/>
                    <a:pt x="16" y="0"/>
                    <a:pt x="16" y="1"/>
                  </a:cubicBezTo>
                  <a:cubicBezTo>
                    <a:pt x="16" y="17"/>
                    <a:pt x="16" y="17"/>
                    <a:pt x="16" y="17"/>
                  </a:cubicBezTo>
                  <a:cubicBezTo>
                    <a:pt x="16" y="18"/>
                    <a:pt x="16" y="18"/>
                    <a:pt x="15" y="18"/>
                  </a:cubicBezTo>
                  <a:cubicBezTo>
                    <a:pt x="2" y="18"/>
                    <a:pt x="2" y="18"/>
                    <a:pt x="2" y="18"/>
                  </a:cubicBezTo>
                  <a:cubicBezTo>
                    <a:pt x="1" y="18"/>
                    <a:pt x="0" y="18"/>
                    <a:pt x="0" y="17"/>
                  </a:cubicBezTo>
                  <a:cubicBezTo>
                    <a:pt x="0" y="1"/>
                    <a:pt x="0" y="1"/>
                    <a:pt x="0" y="1"/>
                  </a:cubicBezTo>
                  <a:cubicBezTo>
                    <a:pt x="0"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50" name="Freeform 125">
              <a:extLst>
                <a:ext uri="{FF2B5EF4-FFF2-40B4-BE49-F238E27FC236}">
                  <a16:creationId xmlns:a16="http://schemas.microsoft.com/office/drawing/2014/main" id="{B5D36B83-D00D-48E7-BCA4-B9A19B06F88B}"/>
                </a:ext>
              </a:extLst>
            </p:cNvPr>
            <p:cNvSpPr>
              <a:spLocks/>
            </p:cNvSpPr>
            <p:nvPr/>
          </p:nvSpPr>
          <p:spPr bwMode="auto">
            <a:xfrm>
              <a:off x="5222876" y="3392488"/>
              <a:ext cx="80963" cy="90488"/>
            </a:xfrm>
            <a:custGeom>
              <a:avLst/>
              <a:gdLst>
                <a:gd name="T0" fmla="*/ 2 w 16"/>
                <a:gd name="T1" fmla="*/ 0 h 18"/>
                <a:gd name="T2" fmla="*/ 15 w 16"/>
                <a:gd name="T3" fmla="*/ 0 h 18"/>
                <a:gd name="T4" fmla="*/ 16 w 16"/>
                <a:gd name="T5" fmla="*/ 1 h 18"/>
                <a:gd name="T6" fmla="*/ 16 w 16"/>
                <a:gd name="T7" fmla="*/ 17 h 18"/>
                <a:gd name="T8" fmla="*/ 15 w 16"/>
                <a:gd name="T9" fmla="*/ 18 h 18"/>
                <a:gd name="T10" fmla="*/ 2 w 16"/>
                <a:gd name="T11" fmla="*/ 18 h 18"/>
                <a:gd name="T12" fmla="*/ 0 w 16"/>
                <a:gd name="T13" fmla="*/ 17 h 18"/>
                <a:gd name="T14" fmla="*/ 0 w 16"/>
                <a:gd name="T15" fmla="*/ 1 h 18"/>
                <a:gd name="T16" fmla="*/ 2 w 16"/>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2" y="0"/>
                  </a:moveTo>
                  <a:cubicBezTo>
                    <a:pt x="15" y="0"/>
                    <a:pt x="15" y="0"/>
                    <a:pt x="15" y="0"/>
                  </a:cubicBezTo>
                  <a:cubicBezTo>
                    <a:pt x="16" y="0"/>
                    <a:pt x="16" y="0"/>
                    <a:pt x="16" y="1"/>
                  </a:cubicBezTo>
                  <a:cubicBezTo>
                    <a:pt x="16" y="17"/>
                    <a:pt x="16" y="17"/>
                    <a:pt x="16" y="17"/>
                  </a:cubicBezTo>
                  <a:cubicBezTo>
                    <a:pt x="16" y="18"/>
                    <a:pt x="16" y="18"/>
                    <a:pt x="15" y="18"/>
                  </a:cubicBezTo>
                  <a:cubicBezTo>
                    <a:pt x="2" y="18"/>
                    <a:pt x="2" y="18"/>
                    <a:pt x="2" y="18"/>
                  </a:cubicBezTo>
                  <a:cubicBezTo>
                    <a:pt x="1" y="18"/>
                    <a:pt x="0" y="18"/>
                    <a:pt x="0" y="17"/>
                  </a:cubicBezTo>
                  <a:cubicBezTo>
                    <a:pt x="0" y="1"/>
                    <a:pt x="0" y="1"/>
                    <a:pt x="0" y="1"/>
                  </a:cubicBezTo>
                  <a:cubicBezTo>
                    <a:pt x="0"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51" name="Freeform 126">
              <a:extLst>
                <a:ext uri="{FF2B5EF4-FFF2-40B4-BE49-F238E27FC236}">
                  <a16:creationId xmlns:a16="http://schemas.microsoft.com/office/drawing/2014/main" id="{9C01FB2C-1146-4626-8A64-5F4B18762D49}"/>
                </a:ext>
              </a:extLst>
            </p:cNvPr>
            <p:cNvSpPr>
              <a:spLocks/>
            </p:cNvSpPr>
            <p:nvPr/>
          </p:nvSpPr>
          <p:spPr bwMode="auto">
            <a:xfrm>
              <a:off x="5248276" y="3584576"/>
              <a:ext cx="69850" cy="61913"/>
            </a:xfrm>
            <a:custGeom>
              <a:avLst/>
              <a:gdLst>
                <a:gd name="T0" fmla="*/ 2 w 14"/>
                <a:gd name="T1" fmla="*/ 0 h 12"/>
                <a:gd name="T2" fmla="*/ 12 w 14"/>
                <a:gd name="T3" fmla="*/ 0 h 12"/>
                <a:gd name="T4" fmla="*/ 14 w 14"/>
                <a:gd name="T5" fmla="*/ 2 h 12"/>
                <a:gd name="T6" fmla="*/ 14 w 14"/>
                <a:gd name="T7" fmla="*/ 10 h 12"/>
                <a:gd name="T8" fmla="*/ 12 w 14"/>
                <a:gd name="T9" fmla="*/ 12 h 12"/>
                <a:gd name="T10" fmla="*/ 2 w 14"/>
                <a:gd name="T11" fmla="*/ 12 h 12"/>
                <a:gd name="T12" fmla="*/ 0 w 14"/>
                <a:gd name="T13" fmla="*/ 10 h 12"/>
                <a:gd name="T14" fmla="*/ 0 w 14"/>
                <a:gd name="T15" fmla="*/ 2 h 12"/>
                <a:gd name="T16" fmla="*/ 2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2" y="0"/>
                  </a:moveTo>
                  <a:cubicBezTo>
                    <a:pt x="12" y="0"/>
                    <a:pt x="12" y="0"/>
                    <a:pt x="12" y="0"/>
                  </a:cubicBezTo>
                  <a:cubicBezTo>
                    <a:pt x="13" y="0"/>
                    <a:pt x="14" y="1"/>
                    <a:pt x="14" y="2"/>
                  </a:cubicBezTo>
                  <a:cubicBezTo>
                    <a:pt x="14" y="10"/>
                    <a:pt x="14" y="10"/>
                    <a:pt x="14" y="10"/>
                  </a:cubicBezTo>
                  <a:cubicBezTo>
                    <a:pt x="14" y="11"/>
                    <a:pt x="13" y="12"/>
                    <a:pt x="12"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52" name="Freeform 127">
              <a:extLst>
                <a:ext uri="{FF2B5EF4-FFF2-40B4-BE49-F238E27FC236}">
                  <a16:creationId xmlns:a16="http://schemas.microsoft.com/office/drawing/2014/main" id="{AC3A506D-50E3-4515-926C-BBC6815A3214}"/>
                </a:ext>
              </a:extLst>
            </p:cNvPr>
            <p:cNvSpPr>
              <a:spLocks/>
            </p:cNvSpPr>
            <p:nvPr/>
          </p:nvSpPr>
          <p:spPr bwMode="auto">
            <a:xfrm>
              <a:off x="5248276" y="3660776"/>
              <a:ext cx="69850" cy="76200"/>
            </a:xfrm>
            <a:custGeom>
              <a:avLst/>
              <a:gdLst>
                <a:gd name="T0" fmla="*/ 2 w 14"/>
                <a:gd name="T1" fmla="*/ 0 h 15"/>
                <a:gd name="T2" fmla="*/ 12 w 14"/>
                <a:gd name="T3" fmla="*/ 0 h 15"/>
                <a:gd name="T4" fmla="*/ 14 w 14"/>
                <a:gd name="T5" fmla="*/ 2 h 15"/>
                <a:gd name="T6" fmla="*/ 14 w 14"/>
                <a:gd name="T7" fmla="*/ 13 h 15"/>
                <a:gd name="T8" fmla="*/ 12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2" y="0"/>
                    <a:pt x="12" y="0"/>
                    <a:pt x="12" y="0"/>
                  </a:cubicBezTo>
                  <a:cubicBezTo>
                    <a:pt x="13" y="0"/>
                    <a:pt x="14" y="1"/>
                    <a:pt x="14" y="2"/>
                  </a:cubicBezTo>
                  <a:cubicBezTo>
                    <a:pt x="14" y="13"/>
                    <a:pt x="14" y="13"/>
                    <a:pt x="14" y="13"/>
                  </a:cubicBezTo>
                  <a:cubicBezTo>
                    <a:pt x="14" y="14"/>
                    <a:pt x="13" y="15"/>
                    <a:pt x="12"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53" name="Freeform 128">
              <a:extLst>
                <a:ext uri="{FF2B5EF4-FFF2-40B4-BE49-F238E27FC236}">
                  <a16:creationId xmlns:a16="http://schemas.microsoft.com/office/drawing/2014/main" id="{5B457251-8614-4757-A336-C51D82F2F5EB}"/>
                </a:ext>
              </a:extLst>
            </p:cNvPr>
            <p:cNvSpPr>
              <a:spLocks/>
            </p:cNvSpPr>
            <p:nvPr/>
          </p:nvSpPr>
          <p:spPr bwMode="auto">
            <a:xfrm>
              <a:off x="5248276" y="3751263"/>
              <a:ext cx="69850" cy="76200"/>
            </a:xfrm>
            <a:custGeom>
              <a:avLst/>
              <a:gdLst>
                <a:gd name="T0" fmla="*/ 2 w 14"/>
                <a:gd name="T1" fmla="*/ 0 h 15"/>
                <a:gd name="T2" fmla="*/ 12 w 14"/>
                <a:gd name="T3" fmla="*/ 0 h 15"/>
                <a:gd name="T4" fmla="*/ 14 w 14"/>
                <a:gd name="T5" fmla="*/ 2 h 15"/>
                <a:gd name="T6" fmla="*/ 14 w 14"/>
                <a:gd name="T7" fmla="*/ 13 h 15"/>
                <a:gd name="T8" fmla="*/ 12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2" y="0"/>
                    <a:pt x="12" y="0"/>
                    <a:pt x="12" y="0"/>
                  </a:cubicBezTo>
                  <a:cubicBezTo>
                    <a:pt x="13" y="0"/>
                    <a:pt x="14" y="1"/>
                    <a:pt x="14" y="2"/>
                  </a:cubicBezTo>
                  <a:cubicBezTo>
                    <a:pt x="14" y="13"/>
                    <a:pt x="14" y="13"/>
                    <a:pt x="14" y="13"/>
                  </a:cubicBezTo>
                  <a:cubicBezTo>
                    <a:pt x="14" y="14"/>
                    <a:pt x="13" y="15"/>
                    <a:pt x="12"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54" name="Freeform 129">
              <a:extLst>
                <a:ext uri="{FF2B5EF4-FFF2-40B4-BE49-F238E27FC236}">
                  <a16:creationId xmlns:a16="http://schemas.microsoft.com/office/drawing/2014/main" id="{585A0DF4-E4C4-4755-A72D-9140854FC994}"/>
                </a:ext>
              </a:extLst>
            </p:cNvPr>
            <p:cNvSpPr>
              <a:spLocks/>
            </p:cNvSpPr>
            <p:nvPr/>
          </p:nvSpPr>
          <p:spPr bwMode="auto">
            <a:xfrm>
              <a:off x="5248276" y="3843338"/>
              <a:ext cx="69850" cy="76200"/>
            </a:xfrm>
            <a:custGeom>
              <a:avLst/>
              <a:gdLst>
                <a:gd name="T0" fmla="*/ 2 w 14"/>
                <a:gd name="T1" fmla="*/ 0 h 15"/>
                <a:gd name="T2" fmla="*/ 12 w 14"/>
                <a:gd name="T3" fmla="*/ 0 h 15"/>
                <a:gd name="T4" fmla="*/ 14 w 14"/>
                <a:gd name="T5" fmla="*/ 2 h 15"/>
                <a:gd name="T6" fmla="*/ 14 w 14"/>
                <a:gd name="T7" fmla="*/ 13 h 15"/>
                <a:gd name="T8" fmla="*/ 12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2" y="0"/>
                    <a:pt x="12" y="0"/>
                    <a:pt x="12" y="0"/>
                  </a:cubicBezTo>
                  <a:cubicBezTo>
                    <a:pt x="13" y="0"/>
                    <a:pt x="14" y="1"/>
                    <a:pt x="14" y="2"/>
                  </a:cubicBezTo>
                  <a:cubicBezTo>
                    <a:pt x="14" y="13"/>
                    <a:pt x="14" y="13"/>
                    <a:pt x="14" y="13"/>
                  </a:cubicBezTo>
                  <a:cubicBezTo>
                    <a:pt x="14" y="14"/>
                    <a:pt x="13" y="15"/>
                    <a:pt x="12"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55" name="Freeform 130">
              <a:extLst>
                <a:ext uri="{FF2B5EF4-FFF2-40B4-BE49-F238E27FC236}">
                  <a16:creationId xmlns:a16="http://schemas.microsoft.com/office/drawing/2014/main" id="{8C879B53-3850-4900-BB55-B553E67BA470}"/>
                </a:ext>
              </a:extLst>
            </p:cNvPr>
            <p:cNvSpPr>
              <a:spLocks/>
            </p:cNvSpPr>
            <p:nvPr/>
          </p:nvSpPr>
          <p:spPr bwMode="auto">
            <a:xfrm>
              <a:off x="5248276" y="3933826"/>
              <a:ext cx="69850" cy="76200"/>
            </a:xfrm>
            <a:custGeom>
              <a:avLst/>
              <a:gdLst>
                <a:gd name="T0" fmla="*/ 2 w 14"/>
                <a:gd name="T1" fmla="*/ 0 h 15"/>
                <a:gd name="T2" fmla="*/ 12 w 14"/>
                <a:gd name="T3" fmla="*/ 0 h 15"/>
                <a:gd name="T4" fmla="*/ 14 w 14"/>
                <a:gd name="T5" fmla="*/ 2 h 15"/>
                <a:gd name="T6" fmla="*/ 14 w 14"/>
                <a:gd name="T7" fmla="*/ 13 h 15"/>
                <a:gd name="T8" fmla="*/ 12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2" y="0"/>
                    <a:pt x="12" y="0"/>
                    <a:pt x="12" y="0"/>
                  </a:cubicBezTo>
                  <a:cubicBezTo>
                    <a:pt x="13" y="0"/>
                    <a:pt x="14" y="1"/>
                    <a:pt x="14" y="2"/>
                  </a:cubicBezTo>
                  <a:cubicBezTo>
                    <a:pt x="14" y="13"/>
                    <a:pt x="14" y="13"/>
                    <a:pt x="14" y="13"/>
                  </a:cubicBezTo>
                  <a:cubicBezTo>
                    <a:pt x="14" y="14"/>
                    <a:pt x="13" y="15"/>
                    <a:pt x="12"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56" name="Freeform 131">
              <a:extLst>
                <a:ext uri="{FF2B5EF4-FFF2-40B4-BE49-F238E27FC236}">
                  <a16:creationId xmlns:a16="http://schemas.microsoft.com/office/drawing/2014/main" id="{8348C44F-3098-4DA1-BB47-3D1E35DD3362}"/>
                </a:ext>
              </a:extLst>
            </p:cNvPr>
            <p:cNvSpPr>
              <a:spLocks/>
            </p:cNvSpPr>
            <p:nvPr/>
          </p:nvSpPr>
          <p:spPr bwMode="auto">
            <a:xfrm>
              <a:off x="5248276" y="4025901"/>
              <a:ext cx="69850" cy="76200"/>
            </a:xfrm>
            <a:custGeom>
              <a:avLst/>
              <a:gdLst>
                <a:gd name="T0" fmla="*/ 2 w 14"/>
                <a:gd name="T1" fmla="*/ 0 h 15"/>
                <a:gd name="T2" fmla="*/ 12 w 14"/>
                <a:gd name="T3" fmla="*/ 0 h 15"/>
                <a:gd name="T4" fmla="*/ 14 w 14"/>
                <a:gd name="T5" fmla="*/ 2 h 15"/>
                <a:gd name="T6" fmla="*/ 14 w 14"/>
                <a:gd name="T7" fmla="*/ 13 h 15"/>
                <a:gd name="T8" fmla="*/ 12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2" y="0"/>
                    <a:pt x="12" y="0"/>
                    <a:pt x="12" y="0"/>
                  </a:cubicBezTo>
                  <a:cubicBezTo>
                    <a:pt x="13" y="0"/>
                    <a:pt x="14" y="1"/>
                    <a:pt x="14" y="2"/>
                  </a:cubicBezTo>
                  <a:cubicBezTo>
                    <a:pt x="14" y="13"/>
                    <a:pt x="14" y="13"/>
                    <a:pt x="14" y="13"/>
                  </a:cubicBezTo>
                  <a:cubicBezTo>
                    <a:pt x="14" y="14"/>
                    <a:pt x="13" y="15"/>
                    <a:pt x="12"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57" name="Freeform 132">
              <a:extLst>
                <a:ext uri="{FF2B5EF4-FFF2-40B4-BE49-F238E27FC236}">
                  <a16:creationId xmlns:a16="http://schemas.microsoft.com/office/drawing/2014/main" id="{5B3BE339-F0CC-4242-9169-8D3B0B790855}"/>
                </a:ext>
              </a:extLst>
            </p:cNvPr>
            <p:cNvSpPr>
              <a:spLocks/>
            </p:cNvSpPr>
            <p:nvPr/>
          </p:nvSpPr>
          <p:spPr bwMode="auto">
            <a:xfrm>
              <a:off x="5156201" y="3584576"/>
              <a:ext cx="71438" cy="61913"/>
            </a:xfrm>
            <a:custGeom>
              <a:avLst/>
              <a:gdLst>
                <a:gd name="T0" fmla="*/ 2 w 14"/>
                <a:gd name="T1" fmla="*/ 0 h 12"/>
                <a:gd name="T2" fmla="*/ 12 w 14"/>
                <a:gd name="T3" fmla="*/ 0 h 12"/>
                <a:gd name="T4" fmla="*/ 14 w 14"/>
                <a:gd name="T5" fmla="*/ 2 h 12"/>
                <a:gd name="T6" fmla="*/ 14 w 14"/>
                <a:gd name="T7" fmla="*/ 10 h 12"/>
                <a:gd name="T8" fmla="*/ 12 w 14"/>
                <a:gd name="T9" fmla="*/ 12 h 12"/>
                <a:gd name="T10" fmla="*/ 2 w 14"/>
                <a:gd name="T11" fmla="*/ 12 h 12"/>
                <a:gd name="T12" fmla="*/ 0 w 14"/>
                <a:gd name="T13" fmla="*/ 10 h 12"/>
                <a:gd name="T14" fmla="*/ 0 w 14"/>
                <a:gd name="T15" fmla="*/ 2 h 12"/>
                <a:gd name="T16" fmla="*/ 2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2" y="0"/>
                  </a:moveTo>
                  <a:cubicBezTo>
                    <a:pt x="12" y="0"/>
                    <a:pt x="12" y="0"/>
                    <a:pt x="12" y="0"/>
                  </a:cubicBezTo>
                  <a:cubicBezTo>
                    <a:pt x="13" y="0"/>
                    <a:pt x="14" y="1"/>
                    <a:pt x="14" y="2"/>
                  </a:cubicBezTo>
                  <a:cubicBezTo>
                    <a:pt x="14" y="10"/>
                    <a:pt x="14" y="10"/>
                    <a:pt x="14" y="10"/>
                  </a:cubicBezTo>
                  <a:cubicBezTo>
                    <a:pt x="14" y="11"/>
                    <a:pt x="13" y="12"/>
                    <a:pt x="12"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58" name="Freeform 133">
              <a:extLst>
                <a:ext uri="{FF2B5EF4-FFF2-40B4-BE49-F238E27FC236}">
                  <a16:creationId xmlns:a16="http://schemas.microsoft.com/office/drawing/2014/main" id="{A3586803-38BD-44BD-9244-CEB5AE7E4A0F}"/>
                </a:ext>
              </a:extLst>
            </p:cNvPr>
            <p:cNvSpPr>
              <a:spLocks/>
            </p:cNvSpPr>
            <p:nvPr/>
          </p:nvSpPr>
          <p:spPr bwMode="auto">
            <a:xfrm>
              <a:off x="5070476" y="3660776"/>
              <a:ext cx="157163" cy="76200"/>
            </a:xfrm>
            <a:custGeom>
              <a:avLst/>
              <a:gdLst>
                <a:gd name="T0" fmla="*/ 3 w 31"/>
                <a:gd name="T1" fmla="*/ 0 h 15"/>
                <a:gd name="T2" fmla="*/ 28 w 31"/>
                <a:gd name="T3" fmla="*/ 0 h 15"/>
                <a:gd name="T4" fmla="*/ 31 w 31"/>
                <a:gd name="T5" fmla="*/ 3 h 15"/>
                <a:gd name="T6" fmla="*/ 31 w 31"/>
                <a:gd name="T7" fmla="*/ 12 h 15"/>
                <a:gd name="T8" fmla="*/ 28 w 31"/>
                <a:gd name="T9" fmla="*/ 15 h 15"/>
                <a:gd name="T10" fmla="*/ 3 w 31"/>
                <a:gd name="T11" fmla="*/ 15 h 15"/>
                <a:gd name="T12" fmla="*/ 0 w 31"/>
                <a:gd name="T13" fmla="*/ 12 h 15"/>
                <a:gd name="T14" fmla="*/ 0 w 31"/>
                <a:gd name="T15" fmla="*/ 3 h 15"/>
                <a:gd name="T16" fmla="*/ 3 w 3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5">
                  <a:moveTo>
                    <a:pt x="3" y="0"/>
                  </a:moveTo>
                  <a:cubicBezTo>
                    <a:pt x="28" y="0"/>
                    <a:pt x="28" y="0"/>
                    <a:pt x="28" y="0"/>
                  </a:cubicBezTo>
                  <a:cubicBezTo>
                    <a:pt x="30" y="0"/>
                    <a:pt x="31" y="1"/>
                    <a:pt x="31" y="3"/>
                  </a:cubicBezTo>
                  <a:cubicBezTo>
                    <a:pt x="31" y="12"/>
                    <a:pt x="31" y="12"/>
                    <a:pt x="31" y="12"/>
                  </a:cubicBezTo>
                  <a:cubicBezTo>
                    <a:pt x="31" y="14"/>
                    <a:pt x="30" y="15"/>
                    <a:pt x="28"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59" name="Freeform 134">
              <a:extLst>
                <a:ext uri="{FF2B5EF4-FFF2-40B4-BE49-F238E27FC236}">
                  <a16:creationId xmlns:a16="http://schemas.microsoft.com/office/drawing/2014/main" id="{0B6F3D9E-0173-4F70-B748-2FE955DD1CCF}"/>
                </a:ext>
              </a:extLst>
            </p:cNvPr>
            <p:cNvSpPr>
              <a:spLocks/>
            </p:cNvSpPr>
            <p:nvPr/>
          </p:nvSpPr>
          <p:spPr bwMode="auto">
            <a:xfrm>
              <a:off x="5130801" y="3751263"/>
              <a:ext cx="96838" cy="76200"/>
            </a:xfrm>
            <a:custGeom>
              <a:avLst/>
              <a:gdLst>
                <a:gd name="T0" fmla="*/ 3 w 19"/>
                <a:gd name="T1" fmla="*/ 0 h 15"/>
                <a:gd name="T2" fmla="*/ 16 w 19"/>
                <a:gd name="T3" fmla="*/ 0 h 15"/>
                <a:gd name="T4" fmla="*/ 19 w 19"/>
                <a:gd name="T5" fmla="*/ 3 h 15"/>
                <a:gd name="T6" fmla="*/ 19 w 19"/>
                <a:gd name="T7" fmla="*/ 12 h 15"/>
                <a:gd name="T8" fmla="*/ 16 w 19"/>
                <a:gd name="T9" fmla="*/ 15 h 15"/>
                <a:gd name="T10" fmla="*/ 3 w 19"/>
                <a:gd name="T11" fmla="*/ 15 h 15"/>
                <a:gd name="T12" fmla="*/ 0 w 19"/>
                <a:gd name="T13" fmla="*/ 12 h 15"/>
                <a:gd name="T14" fmla="*/ 0 w 19"/>
                <a:gd name="T15" fmla="*/ 3 h 15"/>
                <a:gd name="T16" fmla="*/ 3 w 1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
                  <a:moveTo>
                    <a:pt x="3" y="0"/>
                  </a:moveTo>
                  <a:cubicBezTo>
                    <a:pt x="16" y="0"/>
                    <a:pt x="16" y="0"/>
                    <a:pt x="16" y="0"/>
                  </a:cubicBezTo>
                  <a:cubicBezTo>
                    <a:pt x="18" y="0"/>
                    <a:pt x="19" y="1"/>
                    <a:pt x="19" y="3"/>
                  </a:cubicBezTo>
                  <a:cubicBezTo>
                    <a:pt x="19" y="12"/>
                    <a:pt x="19" y="12"/>
                    <a:pt x="19" y="12"/>
                  </a:cubicBezTo>
                  <a:cubicBezTo>
                    <a:pt x="19" y="14"/>
                    <a:pt x="18" y="15"/>
                    <a:pt x="16"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60" name="Freeform 135">
              <a:extLst>
                <a:ext uri="{FF2B5EF4-FFF2-40B4-BE49-F238E27FC236}">
                  <a16:creationId xmlns:a16="http://schemas.microsoft.com/office/drawing/2014/main" id="{0194378C-4523-495A-B6CF-2F30D0216802}"/>
                </a:ext>
              </a:extLst>
            </p:cNvPr>
            <p:cNvSpPr>
              <a:spLocks/>
            </p:cNvSpPr>
            <p:nvPr/>
          </p:nvSpPr>
          <p:spPr bwMode="auto">
            <a:xfrm>
              <a:off x="5060951" y="3843338"/>
              <a:ext cx="166688" cy="76200"/>
            </a:xfrm>
            <a:custGeom>
              <a:avLst/>
              <a:gdLst>
                <a:gd name="T0" fmla="*/ 3 w 33"/>
                <a:gd name="T1" fmla="*/ 0 h 15"/>
                <a:gd name="T2" fmla="*/ 30 w 33"/>
                <a:gd name="T3" fmla="*/ 0 h 15"/>
                <a:gd name="T4" fmla="*/ 33 w 33"/>
                <a:gd name="T5" fmla="*/ 3 h 15"/>
                <a:gd name="T6" fmla="*/ 33 w 33"/>
                <a:gd name="T7" fmla="*/ 12 h 15"/>
                <a:gd name="T8" fmla="*/ 30 w 33"/>
                <a:gd name="T9" fmla="*/ 15 h 15"/>
                <a:gd name="T10" fmla="*/ 3 w 33"/>
                <a:gd name="T11" fmla="*/ 15 h 15"/>
                <a:gd name="T12" fmla="*/ 0 w 33"/>
                <a:gd name="T13" fmla="*/ 12 h 15"/>
                <a:gd name="T14" fmla="*/ 0 w 33"/>
                <a:gd name="T15" fmla="*/ 3 h 15"/>
                <a:gd name="T16" fmla="*/ 3 w 3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5">
                  <a:moveTo>
                    <a:pt x="3" y="0"/>
                  </a:moveTo>
                  <a:cubicBezTo>
                    <a:pt x="30" y="0"/>
                    <a:pt x="30" y="0"/>
                    <a:pt x="30" y="0"/>
                  </a:cubicBezTo>
                  <a:cubicBezTo>
                    <a:pt x="32" y="0"/>
                    <a:pt x="33" y="1"/>
                    <a:pt x="33" y="3"/>
                  </a:cubicBezTo>
                  <a:cubicBezTo>
                    <a:pt x="33" y="12"/>
                    <a:pt x="33" y="12"/>
                    <a:pt x="33" y="12"/>
                  </a:cubicBezTo>
                  <a:cubicBezTo>
                    <a:pt x="33" y="14"/>
                    <a:pt x="32" y="15"/>
                    <a:pt x="30"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61" name="Freeform 136">
              <a:extLst>
                <a:ext uri="{FF2B5EF4-FFF2-40B4-BE49-F238E27FC236}">
                  <a16:creationId xmlns:a16="http://schemas.microsoft.com/office/drawing/2014/main" id="{841472FA-EFDC-4DD9-A7A2-3FECD5BAB096}"/>
                </a:ext>
              </a:extLst>
            </p:cNvPr>
            <p:cNvSpPr>
              <a:spLocks/>
            </p:cNvSpPr>
            <p:nvPr/>
          </p:nvSpPr>
          <p:spPr bwMode="auto">
            <a:xfrm>
              <a:off x="5156201" y="3933826"/>
              <a:ext cx="71438" cy="76200"/>
            </a:xfrm>
            <a:custGeom>
              <a:avLst/>
              <a:gdLst>
                <a:gd name="T0" fmla="*/ 2 w 14"/>
                <a:gd name="T1" fmla="*/ 0 h 15"/>
                <a:gd name="T2" fmla="*/ 12 w 14"/>
                <a:gd name="T3" fmla="*/ 0 h 15"/>
                <a:gd name="T4" fmla="*/ 14 w 14"/>
                <a:gd name="T5" fmla="*/ 2 h 15"/>
                <a:gd name="T6" fmla="*/ 14 w 14"/>
                <a:gd name="T7" fmla="*/ 13 h 15"/>
                <a:gd name="T8" fmla="*/ 12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2" y="0"/>
                    <a:pt x="12" y="0"/>
                    <a:pt x="12" y="0"/>
                  </a:cubicBezTo>
                  <a:cubicBezTo>
                    <a:pt x="13" y="0"/>
                    <a:pt x="14" y="1"/>
                    <a:pt x="14" y="2"/>
                  </a:cubicBezTo>
                  <a:cubicBezTo>
                    <a:pt x="14" y="13"/>
                    <a:pt x="14" y="13"/>
                    <a:pt x="14" y="13"/>
                  </a:cubicBezTo>
                  <a:cubicBezTo>
                    <a:pt x="14" y="14"/>
                    <a:pt x="13" y="15"/>
                    <a:pt x="12"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62" name="Freeform 137">
              <a:extLst>
                <a:ext uri="{FF2B5EF4-FFF2-40B4-BE49-F238E27FC236}">
                  <a16:creationId xmlns:a16="http://schemas.microsoft.com/office/drawing/2014/main" id="{C0261D97-90D3-48C8-A302-2223D6E57DA1}"/>
                </a:ext>
              </a:extLst>
            </p:cNvPr>
            <p:cNvSpPr>
              <a:spLocks/>
            </p:cNvSpPr>
            <p:nvPr/>
          </p:nvSpPr>
          <p:spPr bwMode="auto">
            <a:xfrm>
              <a:off x="5156201" y="4025901"/>
              <a:ext cx="71438" cy="76200"/>
            </a:xfrm>
            <a:custGeom>
              <a:avLst/>
              <a:gdLst>
                <a:gd name="T0" fmla="*/ 2 w 14"/>
                <a:gd name="T1" fmla="*/ 0 h 15"/>
                <a:gd name="T2" fmla="*/ 12 w 14"/>
                <a:gd name="T3" fmla="*/ 0 h 15"/>
                <a:gd name="T4" fmla="*/ 14 w 14"/>
                <a:gd name="T5" fmla="*/ 2 h 15"/>
                <a:gd name="T6" fmla="*/ 14 w 14"/>
                <a:gd name="T7" fmla="*/ 13 h 15"/>
                <a:gd name="T8" fmla="*/ 12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2" y="0"/>
                    <a:pt x="12" y="0"/>
                    <a:pt x="12" y="0"/>
                  </a:cubicBezTo>
                  <a:cubicBezTo>
                    <a:pt x="13" y="0"/>
                    <a:pt x="14" y="1"/>
                    <a:pt x="14" y="2"/>
                  </a:cubicBezTo>
                  <a:cubicBezTo>
                    <a:pt x="14" y="13"/>
                    <a:pt x="14" y="13"/>
                    <a:pt x="14" y="13"/>
                  </a:cubicBezTo>
                  <a:cubicBezTo>
                    <a:pt x="14" y="14"/>
                    <a:pt x="13" y="15"/>
                    <a:pt x="12"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63" name="Freeform 138">
              <a:extLst>
                <a:ext uri="{FF2B5EF4-FFF2-40B4-BE49-F238E27FC236}">
                  <a16:creationId xmlns:a16="http://schemas.microsoft.com/office/drawing/2014/main" id="{6B2D1322-9EFB-4055-84AA-85F8EE7BE7A0}"/>
                </a:ext>
              </a:extLst>
            </p:cNvPr>
            <p:cNvSpPr>
              <a:spLocks/>
            </p:cNvSpPr>
            <p:nvPr/>
          </p:nvSpPr>
          <p:spPr bwMode="auto">
            <a:xfrm>
              <a:off x="5070476" y="3584576"/>
              <a:ext cx="66675" cy="61913"/>
            </a:xfrm>
            <a:custGeom>
              <a:avLst/>
              <a:gdLst>
                <a:gd name="T0" fmla="*/ 2 w 13"/>
                <a:gd name="T1" fmla="*/ 0 h 12"/>
                <a:gd name="T2" fmla="*/ 11 w 13"/>
                <a:gd name="T3" fmla="*/ 0 h 12"/>
                <a:gd name="T4" fmla="*/ 13 w 13"/>
                <a:gd name="T5" fmla="*/ 2 h 12"/>
                <a:gd name="T6" fmla="*/ 13 w 13"/>
                <a:gd name="T7" fmla="*/ 10 h 12"/>
                <a:gd name="T8" fmla="*/ 11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1" y="0"/>
                    <a:pt x="11" y="0"/>
                    <a:pt x="11" y="0"/>
                  </a:cubicBezTo>
                  <a:cubicBezTo>
                    <a:pt x="12" y="0"/>
                    <a:pt x="13" y="1"/>
                    <a:pt x="13" y="2"/>
                  </a:cubicBezTo>
                  <a:cubicBezTo>
                    <a:pt x="13" y="10"/>
                    <a:pt x="13" y="10"/>
                    <a:pt x="13" y="10"/>
                  </a:cubicBezTo>
                  <a:cubicBezTo>
                    <a:pt x="13" y="11"/>
                    <a:pt x="12" y="12"/>
                    <a:pt x="11"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64" name="Freeform 139">
              <a:extLst>
                <a:ext uri="{FF2B5EF4-FFF2-40B4-BE49-F238E27FC236}">
                  <a16:creationId xmlns:a16="http://schemas.microsoft.com/office/drawing/2014/main" id="{F065B052-FFCE-45AC-904A-820C0B36CF27}"/>
                </a:ext>
              </a:extLst>
            </p:cNvPr>
            <p:cNvSpPr>
              <a:spLocks/>
            </p:cNvSpPr>
            <p:nvPr/>
          </p:nvSpPr>
          <p:spPr bwMode="auto">
            <a:xfrm>
              <a:off x="4984751" y="3584576"/>
              <a:ext cx="65088" cy="61913"/>
            </a:xfrm>
            <a:custGeom>
              <a:avLst/>
              <a:gdLst>
                <a:gd name="T0" fmla="*/ 2 w 13"/>
                <a:gd name="T1" fmla="*/ 0 h 12"/>
                <a:gd name="T2" fmla="*/ 11 w 13"/>
                <a:gd name="T3" fmla="*/ 0 h 12"/>
                <a:gd name="T4" fmla="*/ 13 w 13"/>
                <a:gd name="T5" fmla="*/ 2 h 12"/>
                <a:gd name="T6" fmla="*/ 13 w 13"/>
                <a:gd name="T7" fmla="*/ 10 h 12"/>
                <a:gd name="T8" fmla="*/ 11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1" y="0"/>
                    <a:pt x="11" y="0"/>
                    <a:pt x="11" y="0"/>
                  </a:cubicBezTo>
                  <a:cubicBezTo>
                    <a:pt x="12" y="0"/>
                    <a:pt x="13" y="1"/>
                    <a:pt x="13" y="2"/>
                  </a:cubicBezTo>
                  <a:cubicBezTo>
                    <a:pt x="13" y="10"/>
                    <a:pt x="13" y="10"/>
                    <a:pt x="13" y="10"/>
                  </a:cubicBezTo>
                  <a:cubicBezTo>
                    <a:pt x="13" y="11"/>
                    <a:pt x="12" y="12"/>
                    <a:pt x="11"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65" name="Freeform 140">
              <a:extLst>
                <a:ext uri="{FF2B5EF4-FFF2-40B4-BE49-F238E27FC236}">
                  <a16:creationId xmlns:a16="http://schemas.microsoft.com/office/drawing/2014/main" id="{D6BAB575-033C-4E20-BA5E-2CC6AE330EE4}"/>
                </a:ext>
              </a:extLst>
            </p:cNvPr>
            <p:cNvSpPr>
              <a:spLocks/>
            </p:cNvSpPr>
            <p:nvPr/>
          </p:nvSpPr>
          <p:spPr bwMode="auto">
            <a:xfrm>
              <a:off x="4899026" y="3584576"/>
              <a:ext cx="65088" cy="61913"/>
            </a:xfrm>
            <a:custGeom>
              <a:avLst/>
              <a:gdLst>
                <a:gd name="T0" fmla="*/ 3 w 13"/>
                <a:gd name="T1" fmla="*/ 0 h 12"/>
                <a:gd name="T2" fmla="*/ 11 w 13"/>
                <a:gd name="T3" fmla="*/ 0 h 12"/>
                <a:gd name="T4" fmla="*/ 13 w 13"/>
                <a:gd name="T5" fmla="*/ 2 h 12"/>
                <a:gd name="T6" fmla="*/ 13 w 13"/>
                <a:gd name="T7" fmla="*/ 10 h 12"/>
                <a:gd name="T8" fmla="*/ 11 w 13"/>
                <a:gd name="T9" fmla="*/ 12 h 12"/>
                <a:gd name="T10" fmla="*/ 3 w 13"/>
                <a:gd name="T11" fmla="*/ 12 h 12"/>
                <a:gd name="T12" fmla="*/ 0 w 13"/>
                <a:gd name="T13" fmla="*/ 10 h 12"/>
                <a:gd name="T14" fmla="*/ 0 w 13"/>
                <a:gd name="T15" fmla="*/ 2 h 12"/>
                <a:gd name="T16" fmla="*/ 3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3" y="0"/>
                  </a:moveTo>
                  <a:cubicBezTo>
                    <a:pt x="11" y="0"/>
                    <a:pt x="11" y="0"/>
                    <a:pt x="11" y="0"/>
                  </a:cubicBezTo>
                  <a:cubicBezTo>
                    <a:pt x="13" y="0"/>
                    <a:pt x="13" y="1"/>
                    <a:pt x="13" y="2"/>
                  </a:cubicBezTo>
                  <a:cubicBezTo>
                    <a:pt x="13" y="10"/>
                    <a:pt x="13" y="10"/>
                    <a:pt x="13" y="10"/>
                  </a:cubicBezTo>
                  <a:cubicBezTo>
                    <a:pt x="13" y="11"/>
                    <a:pt x="13" y="12"/>
                    <a:pt x="11" y="12"/>
                  </a:cubicBezTo>
                  <a:cubicBezTo>
                    <a:pt x="3" y="12"/>
                    <a:pt x="3" y="12"/>
                    <a:pt x="3" y="12"/>
                  </a:cubicBezTo>
                  <a:cubicBezTo>
                    <a:pt x="1" y="12"/>
                    <a:pt x="0" y="11"/>
                    <a:pt x="0" y="10"/>
                  </a:cubicBezTo>
                  <a:cubicBezTo>
                    <a:pt x="0" y="2"/>
                    <a:pt x="0" y="2"/>
                    <a:pt x="0" y="2"/>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66" name="Freeform 141">
              <a:extLst>
                <a:ext uri="{FF2B5EF4-FFF2-40B4-BE49-F238E27FC236}">
                  <a16:creationId xmlns:a16="http://schemas.microsoft.com/office/drawing/2014/main" id="{CFC2118D-2EBE-4E0C-BB53-63277F2D6F6E}"/>
                </a:ext>
              </a:extLst>
            </p:cNvPr>
            <p:cNvSpPr>
              <a:spLocks/>
            </p:cNvSpPr>
            <p:nvPr/>
          </p:nvSpPr>
          <p:spPr bwMode="auto">
            <a:xfrm>
              <a:off x="4818063" y="3584576"/>
              <a:ext cx="65088" cy="61913"/>
            </a:xfrm>
            <a:custGeom>
              <a:avLst/>
              <a:gdLst>
                <a:gd name="T0" fmla="*/ 2 w 13"/>
                <a:gd name="T1" fmla="*/ 0 h 12"/>
                <a:gd name="T2" fmla="*/ 11 w 13"/>
                <a:gd name="T3" fmla="*/ 0 h 12"/>
                <a:gd name="T4" fmla="*/ 13 w 13"/>
                <a:gd name="T5" fmla="*/ 2 h 12"/>
                <a:gd name="T6" fmla="*/ 13 w 13"/>
                <a:gd name="T7" fmla="*/ 10 h 12"/>
                <a:gd name="T8" fmla="*/ 11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1" y="0"/>
                    <a:pt x="11" y="0"/>
                    <a:pt x="11" y="0"/>
                  </a:cubicBezTo>
                  <a:cubicBezTo>
                    <a:pt x="12" y="0"/>
                    <a:pt x="13" y="1"/>
                    <a:pt x="13" y="2"/>
                  </a:cubicBezTo>
                  <a:cubicBezTo>
                    <a:pt x="13" y="10"/>
                    <a:pt x="13" y="10"/>
                    <a:pt x="13" y="10"/>
                  </a:cubicBezTo>
                  <a:cubicBezTo>
                    <a:pt x="13" y="11"/>
                    <a:pt x="12" y="12"/>
                    <a:pt x="11"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67" name="Freeform 142">
              <a:extLst>
                <a:ext uri="{FF2B5EF4-FFF2-40B4-BE49-F238E27FC236}">
                  <a16:creationId xmlns:a16="http://schemas.microsoft.com/office/drawing/2014/main" id="{099947D5-A225-472F-B832-2F32B146C69A}"/>
                </a:ext>
              </a:extLst>
            </p:cNvPr>
            <p:cNvSpPr>
              <a:spLocks/>
            </p:cNvSpPr>
            <p:nvPr/>
          </p:nvSpPr>
          <p:spPr bwMode="auto">
            <a:xfrm>
              <a:off x="4732338" y="3584576"/>
              <a:ext cx="65088" cy="61913"/>
            </a:xfrm>
            <a:custGeom>
              <a:avLst/>
              <a:gdLst>
                <a:gd name="T0" fmla="*/ 2 w 13"/>
                <a:gd name="T1" fmla="*/ 0 h 12"/>
                <a:gd name="T2" fmla="*/ 11 w 13"/>
                <a:gd name="T3" fmla="*/ 0 h 12"/>
                <a:gd name="T4" fmla="*/ 13 w 13"/>
                <a:gd name="T5" fmla="*/ 2 h 12"/>
                <a:gd name="T6" fmla="*/ 13 w 13"/>
                <a:gd name="T7" fmla="*/ 10 h 12"/>
                <a:gd name="T8" fmla="*/ 11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1" y="0"/>
                    <a:pt x="11" y="0"/>
                    <a:pt x="11" y="0"/>
                  </a:cubicBezTo>
                  <a:cubicBezTo>
                    <a:pt x="12" y="0"/>
                    <a:pt x="13" y="1"/>
                    <a:pt x="13" y="2"/>
                  </a:cubicBezTo>
                  <a:cubicBezTo>
                    <a:pt x="13" y="10"/>
                    <a:pt x="13" y="10"/>
                    <a:pt x="13" y="10"/>
                  </a:cubicBezTo>
                  <a:cubicBezTo>
                    <a:pt x="13" y="11"/>
                    <a:pt x="12" y="12"/>
                    <a:pt x="11"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68" name="Freeform 143">
              <a:extLst>
                <a:ext uri="{FF2B5EF4-FFF2-40B4-BE49-F238E27FC236}">
                  <a16:creationId xmlns:a16="http://schemas.microsoft.com/office/drawing/2014/main" id="{59C670BC-B233-4B7C-99B8-52E2879BCA45}"/>
                </a:ext>
              </a:extLst>
            </p:cNvPr>
            <p:cNvSpPr>
              <a:spLocks/>
            </p:cNvSpPr>
            <p:nvPr/>
          </p:nvSpPr>
          <p:spPr bwMode="auto">
            <a:xfrm>
              <a:off x="4645026" y="3584576"/>
              <a:ext cx="66675" cy="61913"/>
            </a:xfrm>
            <a:custGeom>
              <a:avLst/>
              <a:gdLst>
                <a:gd name="T0" fmla="*/ 2 w 13"/>
                <a:gd name="T1" fmla="*/ 0 h 12"/>
                <a:gd name="T2" fmla="*/ 11 w 13"/>
                <a:gd name="T3" fmla="*/ 0 h 12"/>
                <a:gd name="T4" fmla="*/ 13 w 13"/>
                <a:gd name="T5" fmla="*/ 2 h 12"/>
                <a:gd name="T6" fmla="*/ 13 w 13"/>
                <a:gd name="T7" fmla="*/ 10 h 12"/>
                <a:gd name="T8" fmla="*/ 11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1" y="0"/>
                    <a:pt x="11" y="0"/>
                    <a:pt x="11" y="0"/>
                  </a:cubicBezTo>
                  <a:cubicBezTo>
                    <a:pt x="12" y="0"/>
                    <a:pt x="13" y="1"/>
                    <a:pt x="13" y="2"/>
                  </a:cubicBezTo>
                  <a:cubicBezTo>
                    <a:pt x="13" y="10"/>
                    <a:pt x="13" y="10"/>
                    <a:pt x="13" y="10"/>
                  </a:cubicBezTo>
                  <a:cubicBezTo>
                    <a:pt x="13" y="11"/>
                    <a:pt x="12" y="12"/>
                    <a:pt x="11"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69" name="Freeform 144">
              <a:extLst>
                <a:ext uri="{FF2B5EF4-FFF2-40B4-BE49-F238E27FC236}">
                  <a16:creationId xmlns:a16="http://schemas.microsoft.com/office/drawing/2014/main" id="{D87FFA23-D575-4409-AFB5-7F409AE557E7}"/>
                </a:ext>
              </a:extLst>
            </p:cNvPr>
            <p:cNvSpPr>
              <a:spLocks/>
            </p:cNvSpPr>
            <p:nvPr/>
          </p:nvSpPr>
          <p:spPr bwMode="auto">
            <a:xfrm>
              <a:off x="4559301" y="3584576"/>
              <a:ext cx="66675" cy="61913"/>
            </a:xfrm>
            <a:custGeom>
              <a:avLst/>
              <a:gdLst>
                <a:gd name="T0" fmla="*/ 2 w 13"/>
                <a:gd name="T1" fmla="*/ 0 h 12"/>
                <a:gd name="T2" fmla="*/ 11 w 13"/>
                <a:gd name="T3" fmla="*/ 0 h 12"/>
                <a:gd name="T4" fmla="*/ 13 w 13"/>
                <a:gd name="T5" fmla="*/ 2 h 12"/>
                <a:gd name="T6" fmla="*/ 13 w 13"/>
                <a:gd name="T7" fmla="*/ 10 h 12"/>
                <a:gd name="T8" fmla="*/ 11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1" y="0"/>
                    <a:pt x="11" y="0"/>
                    <a:pt x="11" y="0"/>
                  </a:cubicBezTo>
                  <a:cubicBezTo>
                    <a:pt x="12" y="0"/>
                    <a:pt x="13" y="1"/>
                    <a:pt x="13" y="2"/>
                  </a:cubicBezTo>
                  <a:cubicBezTo>
                    <a:pt x="13" y="10"/>
                    <a:pt x="13" y="10"/>
                    <a:pt x="13" y="10"/>
                  </a:cubicBezTo>
                  <a:cubicBezTo>
                    <a:pt x="13" y="11"/>
                    <a:pt x="12" y="12"/>
                    <a:pt x="11"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70" name="Freeform 145">
              <a:extLst>
                <a:ext uri="{FF2B5EF4-FFF2-40B4-BE49-F238E27FC236}">
                  <a16:creationId xmlns:a16="http://schemas.microsoft.com/office/drawing/2014/main" id="{93258240-0911-4988-BCF6-2810DAA170FB}"/>
                </a:ext>
              </a:extLst>
            </p:cNvPr>
            <p:cNvSpPr>
              <a:spLocks/>
            </p:cNvSpPr>
            <p:nvPr/>
          </p:nvSpPr>
          <p:spPr bwMode="auto">
            <a:xfrm>
              <a:off x="4473576" y="3584576"/>
              <a:ext cx="65088" cy="61913"/>
            </a:xfrm>
            <a:custGeom>
              <a:avLst/>
              <a:gdLst>
                <a:gd name="T0" fmla="*/ 2 w 13"/>
                <a:gd name="T1" fmla="*/ 0 h 12"/>
                <a:gd name="T2" fmla="*/ 11 w 13"/>
                <a:gd name="T3" fmla="*/ 0 h 12"/>
                <a:gd name="T4" fmla="*/ 13 w 13"/>
                <a:gd name="T5" fmla="*/ 2 h 12"/>
                <a:gd name="T6" fmla="*/ 13 w 13"/>
                <a:gd name="T7" fmla="*/ 10 h 12"/>
                <a:gd name="T8" fmla="*/ 11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1" y="0"/>
                    <a:pt x="11" y="0"/>
                    <a:pt x="11" y="0"/>
                  </a:cubicBezTo>
                  <a:cubicBezTo>
                    <a:pt x="12" y="0"/>
                    <a:pt x="13" y="1"/>
                    <a:pt x="13" y="2"/>
                  </a:cubicBezTo>
                  <a:cubicBezTo>
                    <a:pt x="13" y="10"/>
                    <a:pt x="13" y="10"/>
                    <a:pt x="13" y="10"/>
                  </a:cubicBezTo>
                  <a:cubicBezTo>
                    <a:pt x="13" y="11"/>
                    <a:pt x="12" y="12"/>
                    <a:pt x="11"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71" name="Freeform 146">
              <a:extLst>
                <a:ext uri="{FF2B5EF4-FFF2-40B4-BE49-F238E27FC236}">
                  <a16:creationId xmlns:a16="http://schemas.microsoft.com/office/drawing/2014/main" id="{EE380F1A-EF57-4E64-99D5-18D553C49E5B}"/>
                </a:ext>
              </a:extLst>
            </p:cNvPr>
            <p:cNvSpPr>
              <a:spLocks/>
            </p:cNvSpPr>
            <p:nvPr/>
          </p:nvSpPr>
          <p:spPr bwMode="auto">
            <a:xfrm>
              <a:off x="4387851" y="3584576"/>
              <a:ext cx="65088" cy="61913"/>
            </a:xfrm>
            <a:custGeom>
              <a:avLst/>
              <a:gdLst>
                <a:gd name="T0" fmla="*/ 2 w 13"/>
                <a:gd name="T1" fmla="*/ 0 h 12"/>
                <a:gd name="T2" fmla="*/ 11 w 13"/>
                <a:gd name="T3" fmla="*/ 0 h 12"/>
                <a:gd name="T4" fmla="*/ 13 w 13"/>
                <a:gd name="T5" fmla="*/ 2 h 12"/>
                <a:gd name="T6" fmla="*/ 13 w 13"/>
                <a:gd name="T7" fmla="*/ 10 h 12"/>
                <a:gd name="T8" fmla="*/ 11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1" y="0"/>
                    <a:pt x="11" y="0"/>
                    <a:pt x="11" y="0"/>
                  </a:cubicBezTo>
                  <a:cubicBezTo>
                    <a:pt x="12" y="0"/>
                    <a:pt x="13" y="1"/>
                    <a:pt x="13" y="2"/>
                  </a:cubicBezTo>
                  <a:cubicBezTo>
                    <a:pt x="13" y="10"/>
                    <a:pt x="13" y="10"/>
                    <a:pt x="13" y="10"/>
                  </a:cubicBezTo>
                  <a:cubicBezTo>
                    <a:pt x="13" y="11"/>
                    <a:pt x="12" y="12"/>
                    <a:pt x="11"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72" name="Freeform 147">
              <a:extLst>
                <a:ext uri="{FF2B5EF4-FFF2-40B4-BE49-F238E27FC236}">
                  <a16:creationId xmlns:a16="http://schemas.microsoft.com/office/drawing/2014/main" id="{F0E903EF-75BF-41C7-93BF-BC237403F008}"/>
                </a:ext>
              </a:extLst>
            </p:cNvPr>
            <p:cNvSpPr>
              <a:spLocks/>
            </p:cNvSpPr>
            <p:nvPr/>
          </p:nvSpPr>
          <p:spPr bwMode="auto">
            <a:xfrm>
              <a:off x="4300538" y="3584576"/>
              <a:ext cx="66675" cy="61913"/>
            </a:xfrm>
            <a:custGeom>
              <a:avLst/>
              <a:gdLst>
                <a:gd name="T0" fmla="*/ 3 w 13"/>
                <a:gd name="T1" fmla="*/ 0 h 12"/>
                <a:gd name="T2" fmla="*/ 11 w 13"/>
                <a:gd name="T3" fmla="*/ 0 h 12"/>
                <a:gd name="T4" fmla="*/ 13 w 13"/>
                <a:gd name="T5" fmla="*/ 2 h 12"/>
                <a:gd name="T6" fmla="*/ 13 w 13"/>
                <a:gd name="T7" fmla="*/ 10 h 12"/>
                <a:gd name="T8" fmla="*/ 11 w 13"/>
                <a:gd name="T9" fmla="*/ 12 h 12"/>
                <a:gd name="T10" fmla="*/ 3 w 13"/>
                <a:gd name="T11" fmla="*/ 12 h 12"/>
                <a:gd name="T12" fmla="*/ 0 w 13"/>
                <a:gd name="T13" fmla="*/ 10 h 12"/>
                <a:gd name="T14" fmla="*/ 0 w 13"/>
                <a:gd name="T15" fmla="*/ 2 h 12"/>
                <a:gd name="T16" fmla="*/ 3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3" y="0"/>
                  </a:moveTo>
                  <a:cubicBezTo>
                    <a:pt x="11" y="0"/>
                    <a:pt x="11" y="0"/>
                    <a:pt x="11" y="0"/>
                  </a:cubicBezTo>
                  <a:cubicBezTo>
                    <a:pt x="13" y="0"/>
                    <a:pt x="13" y="1"/>
                    <a:pt x="13" y="2"/>
                  </a:cubicBezTo>
                  <a:cubicBezTo>
                    <a:pt x="13" y="10"/>
                    <a:pt x="13" y="10"/>
                    <a:pt x="13" y="10"/>
                  </a:cubicBezTo>
                  <a:cubicBezTo>
                    <a:pt x="13" y="11"/>
                    <a:pt x="13" y="12"/>
                    <a:pt x="11" y="12"/>
                  </a:cubicBezTo>
                  <a:cubicBezTo>
                    <a:pt x="3" y="12"/>
                    <a:pt x="3" y="12"/>
                    <a:pt x="3" y="12"/>
                  </a:cubicBezTo>
                  <a:cubicBezTo>
                    <a:pt x="1" y="12"/>
                    <a:pt x="0" y="11"/>
                    <a:pt x="0" y="10"/>
                  </a:cubicBezTo>
                  <a:cubicBezTo>
                    <a:pt x="0" y="2"/>
                    <a:pt x="0" y="2"/>
                    <a:pt x="0" y="2"/>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73" name="Freeform 148">
              <a:extLst>
                <a:ext uri="{FF2B5EF4-FFF2-40B4-BE49-F238E27FC236}">
                  <a16:creationId xmlns:a16="http://schemas.microsoft.com/office/drawing/2014/main" id="{4C27D759-D796-4121-B7F0-8ABDCA679C42}"/>
                </a:ext>
              </a:extLst>
            </p:cNvPr>
            <p:cNvSpPr>
              <a:spLocks/>
            </p:cNvSpPr>
            <p:nvPr/>
          </p:nvSpPr>
          <p:spPr bwMode="auto">
            <a:xfrm>
              <a:off x="4219576" y="3584576"/>
              <a:ext cx="66675" cy="61913"/>
            </a:xfrm>
            <a:custGeom>
              <a:avLst/>
              <a:gdLst>
                <a:gd name="T0" fmla="*/ 2 w 13"/>
                <a:gd name="T1" fmla="*/ 0 h 12"/>
                <a:gd name="T2" fmla="*/ 10 w 13"/>
                <a:gd name="T3" fmla="*/ 0 h 12"/>
                <a:gd name="T4" fmla="*/ 13 w 13"/>
                <a:gd name="T5" fmla="*/ 2 h 12"/>
                <a:gd name="T6" fmla="*/ 13 w 13"/>
                <a:gd name="T7" fmla="*/ 10 h 12"/>
                <a:gd name="T8" fmla="*/ 10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0" y="0"/>
                    <a:pt x="10" y="0"/>
                    <a:pt x="10" y="0"/>
                  </a:cubicBezTo>
                  <a:cubicBezTo>
                    <a:pt x="12" y="0"/>
                    <a:pt x="13" y="1"/>
                    <a:pt x="13" y="2"/>
                  </a:cubicBezTo>
                  <a:cubicBezTo>
                    <a:pt x="13" y="10"/>
                    <a:pt x="13" y="10"/>
                    <a:pt x="13" y="10"/>
                  </a:cubicBezTo>
                  <a:cubicBezTo>
                    <a:pt x="13" y="11"/>
                    <a:pt x="12" y="12"/>
                    <a:pt x="10"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74" name="Freeform 149">
              <a:extLst>
                <a:ext uri="{FF2B5EF4-FFF2-40B4-BE49-F238E27FC236}">
                  <a16:creationId xmlns:a16="http://schemas.microsoft.com/office/drawing/2014/main" id="{4F706E1B-7332-4F54-BD11-9BF8C30FF66C}"/>
                </a:ext>
              </a:extLst>
            </p:cNvPr>
            <p:cNvSpPr>
              <a:spLocks/>
            </p:cNvSpPr>
            <p:nvPr/>
          </p:nvSpPr>
          <p:spPr bwMode="auto">
            <a:xfrm>
              <a:off x="4133851" y="3584576"/>
              <a:ext cx="66675" cy="61913"/>
            </a:xfrm>
            <a:custGeom>
              <a:avLst/>
              <a:gdLst>
                <a:gd name="T0" fmla="*/ 2 w 13"/>
                <a:gd name="T1" fmla="*/ 0 h 12"/>
                <a:gd name="T2" fmla="*/ 11 w 13"/>
                <a:gd name="T3" fmla="*/ 0 h 12"/>
                <a:gd name="T4" fmla="*/ 13 w 13"/>
                <a:gd name="T5" fmla="*/ 2 h 12"/>
                <a:gd name="T6" fmla="*/ 13 w 13"/>
                <a:gd name="T7" fmla="*/ 10 h 12"/>
                <a:gd name="T8" fmla="*/ 11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1" y="0"/>
                    <a:pt x="11" y="0"/>
                    <a:pt x="11" y="0"/>
                  </a:cubicBezTo>
                  <a:cubicBezTo>
                    <a:pt x="12" y="0"/>
                    <a:pt x="13" y="1"/>
                    <a:pt x="13" y="2"/>
                  </a:cubicBezTo>
                  <a:cubicBezTo>
                    <a:pt x="13" y="10"/>
                    <a:pt x="13" y="10"/>
                    <a:pt x="13" y="10"/>
                  </a:cubicBezTo>
                  <a:cubicBezTo>
                    <a:pt x="13" y="11"/>
                    <a:pt x="12" y="12"/>
                    <a:pt x="11"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75" name="Freeform 150">
              <a:extLst>
                <a:ext uri="{FF2B5EF4-FFF2-40B4-BE49-F238E27FC236}">
                  <a16:creationId xmlns:a16="http://schemas.microsoft.com/office/drawing/2014/main" id="{FCCDA0DA-32F6-499D-A495-C06E32B8FAE6}"/>
                </a:ext>
              </a:extLst>
            </p:cNvPr>
            <p:cNvSpPr>
              <a:spLocks/>
            </p:cNvSpPr>
            <p:nvPr/>
          </p:nvSpPr>
          <p:spPr bwMode="auto">
            <a:xfrm>
              <a:off x="4048126" y="3584576"/>
              <a:ext cx="65088" cy="61913"/>
            </a:xfrm>
            <a:custGeom>
              <a:avLst/>
              <a:gdLst>
                <a:gd name="T0" fmla="*/ 2 w 13"/>
                <a:gd name="T1" fmla="*/ 0 h 12"/>
                <a:gd name="T2" fmla="*/ 11 w 13"/>
                <a:gd name="T3" fmla="*/ 0 h 12"/>
                <a:gd name="T4" fmla="*/ 13 w 13"/>
                <a:gd name="T5" fmla="*/ 2 h 12"/>
                <a:gd name="T6" fmla="*/ 13 w 13"/>
                <a:gd name="T7" fmla="*/ 10 h 12"/>
                <a:gd name="T8" fmla="*/ 11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1" y="0"/>
                    <a:pt x="11" y="0"/>
                    <a:pt x="11" y="0"/>
                  </a:cubicBezTo>
                  <a:cubicBezTo>
                    <a:pt x="12" y="0"/>
                    <a:pt x="13" y="1"/>
                    <a:pt x="13" y="2"/>
                  </a:cubicBezTo>
                  <a:cubicBezTo>
                    <a:pt x="13" y="10"/>
                    <a:pt x="13" y="10"/>
                    <a:pt x="13" y="10"/>
                  </a:cubicBezTo>
                  <a:cubicBezTo>
                    <a:pt x="13" y="11"/>
                    <a:pt x="12" y="12"/>
                    <a:pt x="11"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76" name="Freeform 151">
              <a:extLst>
                <a:ext uri="{FF2B5EF4-FFF2-40B4-BE49-F238E27FC236}">
                  <a16:creationId xmlns:a16="http://schemas.microsoft.com/office/drawing/2014/main" id="{C65E0534-E610-40F8-B942-9080B46D1E42}"/>
                </a:ext>
              </a:extLst>
            </p:cNvPr>
            <p:cNvSpPr>
              <a:spLocks/>
            </p:cNvSpPr>
            <p:nvPr/>
          </p:nvSpPr>
          <p:spPr bwMode="auto">
            <a:xfrm>
              <a:off x="3962401" y="3584576"/>
              <a:ext cx="65088" cy="61913"/>
            </a:xfrm>
            <a:custGeom>
              <a:avLst/>
              <a:gdLst>
                <a:gd name="T0" fmla="*/ 2 w 13"/>
                <a:gd name="T1" fmla="*/ 0 h 12"/>
                <a:gd name="T2" fmla="*/ 11 w 13"/>
                <a:gd name="T3" fmla="*/ 0 h 12"/>
                <a:gd name="T4" fmla="*/ 13 w 13"/>
                <a:gd name="T5" fmla="*/ 2 h 12"/>
                <a:gd name="T6" fmla="*/ 13 w 13"/>
                <a:gd name="T7" fmla="*/ 10 h 12"/>
                <a:gd name="T8" fmla="*/ 11 w 13"/>
                <a:gd name="T9" fmla="*/ 12 h 12"/>
                <a:gd name="T10" fmla="*/ 2 w 13"/>
                <a:gd name="T11" fmla="*/ 12 h 12"/>
                <a:gd name="T12" fmla="*/ 0 w 13"/>
                <a:gd name="T13" fmla="*/ 10 h 12"/>
                <a:gd name="T14" fmla="*/ 0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cubicBezTo>
                    <a:pt x="11" y="0"/>
                    <a:pt x="11" y="0"/>
                    <a:pt x="11" y="0"/>
                  </a:cubicBezTo>
                  <a:cubicBezTo>
                    <a:pt x="12" y="0"/>
                    <a:pt x="13" y="1"/>
                    <a:pt x="13" y="2"/>
                  </a:cubicBezTo>
                  <a:cubicBezTo>
                    <a:pt x="13" y="10"/>
                    <a:pt x="13" y="10"/>
                    <a:pt x="13" y="10"/>
                  </a:cubicBezTo>
                  <a:cubicBezTo>
                    <a:pt x="13" y="11"/>
                    <a:pt x="12" y="12"/>
                    <a:pt x="11"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77" name="Freeform 152">
              <a:extLst>
                <a:ext uri="{FF2B5EF4-FFF2-40B4-BE49-F238E27FC236}">
                  <a16:creationId xmlns:a16="http://schemas.microsoft.com/office/drawing/2014/main" id="{1BAA4242-2F91-46FD-A8D7-98A77F3D2C34}"/>
                </a:ext>
              </a:extLst>
            </p:cNvPr>
            <p:cNvSpPr>
              <a:spLocks/>
            </p:cNvSpPr>
            <p:nvPr/>
          </p:nvSpPr>
          <p:spPr bwMode="auto">
            <a:xfrm>
              <a:off x="3865563" y="3584576"/>
              <a:ext cx="71438" cy="61913"/>
            </a:xfrm>
            <a:custGeom>
              <a:avLst/>
              <a:gdLst>
                <a:gd name="T0" fmla="*/ 2 w 14"/>
                <a:gd name="T1" fmla="*/ 0 h 12"/>
                <a:gd name="T2" fmla="*/ 12 w 14"/>
                <a:gd name="T3" fmla="*/ 0 h 12"/>
                <a:gd name="T4" fmla="*/ 14 w 14"/>
                <a:gd name="T5" fmla="*/ 2 h 12"/>
                <a:gd name="T6" fmla="*/ 14 w 14"/>
                <a:gd name="T7" fmla="*/ 10 h 12"/>
                <a:gd name="T8" fmla="*/ 12 w 14"/>
                <a:gd name="T9" fmla="*/ 12 h 12"/>
                <a:gd name="T10" fmla="*/ 2 w 14"/>
                <a:gd name="T11" fmla="*/ 12 h 12"/>
                <a:gd name="T12" fmla="*/ 0 w 14"/>
                <a:gd name="T13" fmla="*/ 10 h 12"/>
                <a:gd name="T14" fmla="*/ 0 w 14"/>
                <a:gd name="T15" fmla="*/ 2 h 12"/>
                <a:gd name="T16" fmla="*/ 2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2" y="0"/>
                  </a:moveTo>
                  <a:cubicBezTo>
                    <a:pt x="12" y="0"/>
                    <a:pt x="12" y="0"/>
                    <a:pt x="12" y="0"/>
                  </a:cubicBezTo>
                  <a:cubicBezTo>
                    <a:pt x="13" y="0"/>
                    <a:pt x="14" y="1"/>
                    <a:pt x="14" y="2"/>
                  </a:cubicBezTo>
                  <a:cubicBezTo>
                    <a:pt x="14" y="10"/>
                    <a:pt x="14" y="10"/>
                    <a:pt x="14" y="10"/>
                  </a:cubicBezTo>
                  <a:cubicBezTo>
                    <a:pt x="14" y="11"/>
                    <a:pt x="13" y="12"/>
                    <a:pt x="12" y="12"/>
                  </a:cubicBezTo>
                  <a:cubicBezTo>
                    <a:pt x="2" y="12"/>
                    <a:pt x="2" y="12"/>
                    <a:pt x="2" y="12"/>
                  </a:cubicBezTo>
                  <a:cubicBezTo>
                    <a:pt x="1" y="12"/>
                    <a:pt x="0" y="11"/>
                    <a:pt x="0" y="10"/>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78" name="Freeform 153">
              <a:extLst>
                <a:ext uri="{FF2B5EF4-FFF2-40B4-BE49-F238E27FC236}">
                  <a16:creationId xmlns:a16="http://schemas.microsoft.com/office/drawing/2014/main" id="{BA2A5A90-AA87-4736-998D-7CA5AC31F4FE}"/>
                </a:ext>
              </a:extLst>
            </p:cNvPr>
            <p:cNvSpPr>
              <a:spLocks/>
            </p:cNvSpPr>
            <p:nvPr/>
          </p:nvSpPr>
          <p:spPr bwMode="auto">
            <a:xfrm>
              <a:off x="4979988" y="3660776"/>
              <a:ext cx="69850" cy="76200"/>
            </a:xfrm>
            <a:custGeom>
              <a:avLst/>
              <a:gdLst>
                <a:gd name="T0" fmla="*/ 3 w 14"/>
                <a:gd name="T1" fmla="*/ 0 h 15"/>
                <a:gd name="T2" fmla="*/ 12 w 14"/>
                <a:gd name="T3" fmla="*/ 0 h 15"/>
                <a:gd name="T4" fmla="*/ 14 w 14"/>
                <a:gd name="T5" fmla="*/ 2 h 15"/>
                <a:gd name="T6" fmla="*/ 14 w 14"/>
                <a:gd name="T7" fmla="*/ 13 h 15"/>
                <a:gd name="T8" fmla="*/ 12 w 14"/>
                <a:gd name="T9" fmla="*/ 15 h 15"/>
                <a:gd name="T10" fmla="*/ 3 w 14"/>
                <a:gd name="T11" fmla="*/ 15 h 15"/>
                <a:gd name="T12" fmla="*/ 0 w 14"/>
                <a:gd name="T13" fmla="*/ 13 h 15"/>
                <a:gd name="T14" fmla="*/ 0 w 14"/>
                <a:gd name="T15" fmla="*/ 2 h 15"/>
                <a:gd name="T16" fmla="*/ 3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3" y="0"/>
                  </a:moveTo>
                  <a:cubicBezTo>
                    <a:pt x="12" y="0"/>
                    <a:pt x="12" y="0"/>
                    <a:pt x="12" y="0"/>
                  </a:cubicBezTo>
                  <a:cubicBezTo>
                    <a:pt x="13" y="0"/>
                    <a:pt x="14" y="1"/>
                    <a:pt x="14" y="2"/>
                  </a:cubicBezTo>
                  <a:cubicBezTo>
                    <a:pt x="14" y="13"/>
                    <a:pt x="14" y="13"/>
                    <a:pt x="14" y="13"/>
                  </a:cubicBezTo>
                  <a:cubicBezTo>
                    <a:pt x="14" y="14"/>
                    <a:pt x="13" y="15"/>
                    <a:pt x="12" y="15"/>
                  </a:cubicBezTo>
                  <a:cubicBezTo>
                    <a:pt x="3" y="15"/>
                    <a:pt x="3" y="15"/>
                    <a:pt x="3" y="15"/>
                  </a:cubicBezTo>
                  <a:cubicBezTo>
                    <a:pt x="1" y="15"/>
                    <a:pt x="0" y="14"/>
                    <a:pt x="0" y="13"/>
                  </a:cubicBezTo>
                  <a:cubicBezTo>
                    <a:pt x="0" y="2"/>
                    <a:pt x="0" y="2"/>
                    <a:pt x="0" y="2"/>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79" name="Freeform 154">
              <a:extLst>
                <a:ext uri="{FF2B5EF4-FFF2-40B4-BE49-F238E27FC236}">
                  <a16:creationId xmlns:a16="http://schemas.microsoft.com/office/drawing/2014/main" id="{7EFE83B0-B03D-4141-A7F6-AA7B91007A59}"/>
                </a:ext>
              </a:extLst>
            </p:cNvPr>
            <p:cNvSpPr>
              <a:spLocks/>
            </p:cNvSpPr>
            <p:nvPr/>
          </p:nvSpPr>
          <p:spPr bwMode="auto">
            <a:xfrm>
              <a:off x="4887913" y="3660776"/>
              <a:ext cx="71438" cy="76200"/>
            </a:xfrm>
            <a:custGeom>
              <a:avLst/>
              <a:gdLst>
                <a:gd name="T0" fmla="*/ 2 w 14"/>
                <a:gd name="T1" fmla="*/ 0 h 15"/>
                <a:gd name="T2" fmla="*/ 12 w 14"/>
                <a:gd name="T3" fmla="*/ 0 h 15"/>
                <a:gd name="T4" fmla="*/ 14 w 14"/>
                <a:gd name="T5" fmla="*/ 2 h 15"/>
                <a:gd name="T6" fmla="*/ 14 w 14"/>
                <a:gd name="T7" fmla="*/ 13 h 15"/>
                <a:gd name="T8" fmla="*/ 12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2" y="0"/>
                    <a:pt x="12" y="0"/>
                    <a:pt x="12" y="0"/>
                  </a:cubicBezTo>
                  <a:cubicBezTo>
                    <a:pt x="13" y="0"/>
                    <a:pt x="14" y="1"/>
                    <a:pt x="14" y="2"/>
                  </a:cubicBezTo>
                  <a:cubicBezTo>
                    <a:pt x="14" y="13"/>
                    <a:pt x="14" y="13"/>
                    <a:pt x="14" y="13"/>
                  </a:cubicBezTo>
                  <a:cubicBezTo>
                    <a:pt x="14" y="14"/>
                    <a:pt x="13" y="15"/>
                    <a:pt x="12"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80" name="Freeform 155">
              <a:extLst>
                <a:ext uri="{FF2B5EF4-FFF2-40B4-BE49-F238E27FC236}">
                  <a16:creationId xmlns:a16="http://schemas.microsoft.com/office/drawing/2014/main" id="{D5F73683-CA11-4AED-88BE-9FF1508FC32F}"/>
                </a:ext>
              </a:extLst>
            </p:cNvPr>
            <p:cNvSpPr>
              <a:spLocks/>
            </p:cNvSpPr>
            <p:nvPr/>
          </p:nvSpPr>
          <p:spPr bwMode="auto">
            <a:xfrm>
              <a:off x="4797426" y="3660776"/>
              <a:ext cx="71438" cy="76200"/>
            </a:xfrm>
            <a:custGeom>
              <a:avLst/>
              <a:gdLst>
                <a:gd name="T0" fmla="*/ 2 w 14"/>
                <a:gd name="T1" fmla="*/ 0 h 15"/>
                <a:gd name="T2" fmla="*/ 11 w 14"/>
                <a:gd name="T3" fmla="*/ 0 h 15"/>
                <a:gd name="T4" fmla="*/ 14 w 14"/>
                <a:gd name="T5" fmla="*/ 2 h 15"/>
                <a:gd name="T6" fmla="*/ 14 w 14"/>
                <a:gd name="T7" fmla="*/ 13 h 15"/>
                <a:gd name="T8" fmla="*/ 11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1" y="0"/>
                    <a:pt x="11" y="0"/>
                    <a:pt x="11" y="0"/>
                  </a:cubicBezTo>
                  <a:cubicBezTo>
                    <a:pt x="13" y="0"/>
                    <a:pt x="14" y="1"/>
                    <a:pt x="14" y="2"/>
                  </a:cubicBezTo>
                  <a:cubicBezTo>
                    <a:pt x="14" y="13"/>
                    <a:pt x="14" y="13"/>
                    <a:pt x="14" y="13"/>
                  </a:cubicBezTo>
                  <a:cubicBezTo>
                    <a:pt x="14" y="14"/>
                    <a:pt x="13" y="15"/>
                    <a:pt x="11"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81" name="Freeform 156">
              <a:extLst>
                <a:ext uri="{FF2B5EF4-FFF2-40B4-BE49-F238E27FC236}">
                  <a16:creationId xmlns:a16="http://schemas.microsoft.com/office/drawing/2014/main" id="{77D2FFEB-8AB6-4A96-8612-F8AE936F1B15}"/>
                </a:ext>
              </a:extLst>
            </p:cNvPr>
            <p:cNvSpPr>
              <a:spLocks/>
            </p:cNvSpPr>
            <p:nvPr/>
          </p:nvSpPr>
          <p:spPr bwMode="auto">
            <a:xfrm>
              <a:off x="4700588" y="3660776"/>
              <a:ext cx="71438" cy="76200"/>
            </a:xfrm>
            <a:custGeom>
              <a:avLst/>
              <a:gdLst>
                <a:gd name="T0" fmla="*/ 3 w 14"/>
                <a:gd name="T1" fmla="*/ 0 h 15"/>
                <a:gd name="T2" fmla="*/ 12 w 14"/>
                <a:gd name="T3" fmla="*/ 0 h 15"/>
                <a:gd name="T4" fmla="*/ 14 w 14"/>
                <a:gd name="T5" fmla="*/ 2 h 15"/>
                <a:gd name="T6" fmla="*/ 14 w 14"/>
                <a:gd name="T7" fmla="*/ 13 h 15"/>
                <a:gd name="T8" fmla="*/ 12 w 14"/>
                <a:gd name="T9" fmla="*/ 15 h 15"/>
                <a:gd name="T10" fmla="*/ 3 w 14"/>
                <a:gd name="T11" fmla="*/ 15 h 15"/>
                <a:gd name="T12" fmla="*/ 0 w 14"/>
                <a:gd name="T13" fmla="*/ 13 h 15"/>
                <a:gd name="T14" fmla="*/ 0 w 14"/>
                <a:gd name="T15" fmla="*/ 2 h 15"/>
                <a:gd name="T16" fmla="*/ 3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3" y="0"/>
                  </a:moveTo>
                  <a:cubicBezTo>
                    <a:pt x="12" y="0"/>
                    <a:pt x="12" y="0"/>
                    <a:pt x="12" y="0"/>
                  </a:cubicBezTo>
                  <a:cubicBezTo>
                    <a:pt x="13" y="0"/>
                    <a:pt x="14" y="1"/>
                    <a:pt x="14" y="2"/>
                  </a:cubicBezTo>
                  <a:cubicBezTo>
                    <a:pt x="14" y="13"/>
                    <a:pt x="14" y="13"/>
                    <a:pt x="14" y="13"/>
                  </a:cubicBezTo>
                  <a:cubicBezTo>
                    <a:pt x="14" y="14"/>
                    <a:pt x="13" y="15"/>
                    <a:pt x="12" y="15"/>
                  </a:cubicBezTo>
                  <a:cubicBezTo>
                    <a:pt x="3" y="15"/>
                    <a:pt x="3" y="15"/>
                    <a:pt x="3" y="15"/>
                  </a:cubicBezTo>
                  <a:cubicBezTo>
                    <a:pt x="1" y="15"/>
                    <a:pt x="0" y="14"/>
                    <a:pt x="0" y="13"/>
                  </a:cubicBezTo>
                  <a:cubicBezTo>
                    <a:pt x="0" y="2"/>
                    <a:pt x="0" y="2"/>
                    <a:pt x="0" y="2"/>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82" name="Freeform 157">
              <a:extLst>
                <a:ext uri="{FF2B5EF4-FFF2-40B4-BE49-F238E27FC236}">
                  <a16:creationId xmlns:a16="http://schemas.microsoft.com/office/drawing/2014/main" id="{17A7FD91-EEB4-4D8F-856E-17AE60664D3A}"/>
                </a:ext>
              </a:extLst>
            </p:cNvPr>
            <p:cNvSpPr>
              <a:spLocks/>
            </p:cNvSpPr>
            <p:nvPr/>
          </p:nvSpPr>
          <p:spPr bwMode="auto">
            <a:xfrm>
              <a:off x="4610101" y="3660776"/>
              <a:ext cx="71438" cy="76200"/>
            </a:xfrm>
            <a:custGeom>
              <a:avLst/>
              <a:gdLst>
                <a:gd name="T0" fmla="*/ 3 w 14"/>
                <a:gd name="T1" fmla="*/ 0 h 15"/>
                <a:gd name="T2" fmla="*/ 12 w 14"/>
                <a:gd name="T3" fmla="*/ 0 h 15"/>
                <a:gd name="T4" fmla="*/ 14 w 14"/>
                <a:gd name="T5" fmla="*/ 2 h 15"/>
                <a:gd name="T6" fmla="*/ 14 w 14"/>
                <a:gd name="T7" fmla="*/ 13 h 15"/>
                <a:gd name="T8" fmla="*/ 12 w 14"/>
                <a:gd name="T9" fmla="*/ 15 h 15"/>
                <a:gd name="T10" fmla="*/ 3 w 14"/>
                <a:gd name="T11" fmla="*/ 15 h 15"/>
                <a:gd name="T12" fmla="*/ 0 w 14"/>
                <a:gd name="T13" fmla="*/ 13 h 15"/>
                <a:gd name="T14" fmla="*/ 0 w 14"/>
                <a:gd name="T15" fmla="*/ 2 h 15"/>
                <a:gd name="T16" fmla="*/ 3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3" y="0"/>
                  </a:moveTo>
                  <a:cubicBezTo>
                    <a:pt x="12" y="0"/>
                    <a:pt x="12" y="0"/>
                    <a:pt x="12" y="0"/>
                  </a:cubicBezTo>
                  <a:cubicBezTo>
                    <a:pt x="13" y="0"/>
                    <a:pt x="14" y="1"/>
                    <a:pt x="14" y="2"/>
                  </a:cubicBezTo>
                  <a:cubicBezTo>
                    <a:pt x="14" y="13"/>
                    <a:pt x="14" y="13"/>
                    <a:pt x="14" y="13"/>
                  </a:cubicBezTo>
                  <a:cubicBezTo>
                    <a:pt x="14" y="14"/>
                    <a:pt x="13" y="15"/>
                    <a:pt x="12" y="15"/>
                  </a:cubicBezTo>
                  <a:cubicBezTo>
                    <a:pt x="3" y="15"/>
                    <a:pt x="3" y="15"/>
                    <a:pt x="3" y="15"/>
                  </a:cubicBezTo>
                  <a:cubicBezTo>
                    <a:pt x="1" y="15"/>
                    <a:pt x="0" y="14"/>
                    <a:pt x="0" y="13"/>
                  </a:cubicBezTo>
                  <a:cubicBezTo>
                    <a:pt x="0" y="2"/>
                    <a:pt x="0" y="2"/>
                    <a:pt x="0" y="2"/>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83" name="Freeform 158">
              <a:extLst>
                <a:ext uri="{FF2B5EF4-FFF2-40B4-BE49-F238E27FC236}">
                  <a16:creationId xmlns:a16="http://schemas.microsoft.com/office/drawing/2014/main" id="{A1D11706-5C83-4ED3-829C-7B87AB3FFAFF}"/>
                </a:ext>
              </a:extLst>
            </p:cNvPr>
            <p:cNvSpPr>
              <a:spLocks/>
            </p:cNvSpPr>
            <p:nvPr/>
          </p:nvSpPr>
          <p:spPr bwMode="auto">
            <a:xfrm>
              <a:off x="4519613" y="3660776"/>
              <a:ext cx="69850" cy="76200"/>
            </a:xfrm>
            <a:custGeom>
              <a:avLst/>
              <a:gdLst>
                <a:gd name="T0" fmla="*/ 2 w 14"/>
                <a:gd name="T1" fmla="*/ 0 h 15"/>
                <a:gd name="T2" fmla="*/ 11 w 14"/>
                <a:gd name="T3" fmla="*/ 0 h 15"/>
                <a:gd name="T4" fmla="*/ 14 w 14"/>
                <a:gd name="T5" fmla="*/ 2 h 15"/>
                <a:gd name="T6" fmla="*/ 14 w 14"/>
                <a:gd name="T7" fmla="*/ 13 h 15"/>
                <a:gd name="T8" fmla="*/ 11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1" y="0"/>
                    <a:pt x="11" y="0"/>
                    <a:pt x="11" y="0"/>
                  </a:cubicBezTo>
                  <a:cubicBezTo>
                    <a:pt x="13" y="0"/>
                    <a:pt x="14" y="1"/>
                    <a:pt x="14" y="2"/>
                  </a:cubicBezTo>
                  <a:cubicBezTo>
                    <a:pt x="14" y="13"/>
                    <a:pt x="14" y="13"/>
                    <a:pt x="14" y="13"/>
                  </a:cubicBezTo>
                  <a:cubicBezTo>
                    <a:pt x="14" y="14"/>
                    <a:pt x="13" y="15"/>
                    <a:pt x="11"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84" name="Freeform 159">
              <a:extLst>
                <a:ext uri="{FF2B5EF4-FFF2-40B4-BE49-F238E27FC236}">
                  <a16:creationId xmlns:a16="http://schemas.microsoft.com/office/drawing/2014/main" id="{A2F4123B-31BE-4BA1-90D4-5E72009E1145}"/>
                </a:ext>
              </a:extLst>
            </p:cNvPr>
            <p:cNvSpPr>
              <a:spLocks/>
            </p:cNvSpPr>
            <p:nvPr/>
          </p:nvSpPr>
          <p:spPr bwMode="auto">
            <a:xfrm>
              <a:off x="4422776" y="3660776"/>
              <a:ext cx="76200" cy="76200"/>
            </a:xfrm>
            <a:custGeom>
              <a:avLst/>
              <a:gdLst>
                <a:gd name="T0" fmla="*/ 3 w 15"/>
                <a:gd name="T1" fmla="*/ 0 h 15"/>
                <a:gd name="T2" fmla="*/ 12 w 15"/>
                <a:gd name="T3" fmla="*/ 0 h 15"/>
                <a:gd name="T4" fmla="*/ 15 w 15"/>
                <a:gd name="T5" fmla="*/ 2 h 15"/>
                <a:gd name="T6" fmla="*/ 15 w 15"/>
                <a:gd name="T7" fmla="*/ 13 h 15"/>
                <a:gd name="T8" fmla="*/ 12 w 15"/>
                <a:gd name="T9" fmla="*/ 15 h 15"/>
                <a:gd name="T10" fmla="*/ 3 w 15"/>
                <a:gd name="T11" fmla="*/ 15 h 15"/>
                <a:gd name="T12" fmla="*/ 0 w 15"/>
                <a:gd name="T13" fmla="*/ 13 h 15"/>
                <a:gd name="T14" fmla="*/ 0 w 15"/>
                <a:gd name="T15" fmla="*/ 2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3" y="0"/>
                    <a:pt x="15" y="1"/>
                    <a:pt x="15" y="2"/>
                  </a:cubicBezTo>
                  <a:cubicBezTo>
                    <a:pt x="15" y="13"/>
                    <a:pt x="15" y="13"/>
                    <a:pt x="15" y="13"/>
                  </a:cubicBezTo>
                  <a:cubicBezTo>
                    <a:pt x="15" y="14"/>
                    <a:pt x="13" y="15"/>
                    <a:pt x="12" y="15"/>
                  </a:cubicBezTo>
                  <a:cubicBezTo>
                    <a:pt x="3" y="15"/>
                    <a:pt x="3" y="15"/>
                    <a:pt x="3" y="15"/>
                  </a:cubicBezTo>
                  <a:cubicBezTo>
                    <a:pt x="2" y="15"/>
                    <a:pt x="0" y="14"/>
                    <a:pt x="0" y="13"/>
                  </a:cubicBezTo>
                  <a:cubicBezTo>
                    <a:pt x="0" y="2"/>
                    <a:pt x="0" y="2"/>
                    <a:pt x="0" y="2"/>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85" name="Freeform 160">
              <a:extLst>
                <a:ext uri="{FF2B5EF4-FFF2-40B4-BE49-F238E27FC236}">
                  <a16:creationId xmlns:a16="http://schemas.microsoft.com/office/drawing/2014/main" id="{BEF8A004-BEE6-4901-9C93-E74FF9CF1B25}"/>
                </a:ext>
              </a:extLst>
            </p:cNvPr>
            <p:cNvSpPr>
              <a:spLocks/>
            </p:cNvSpPr>
            <p:nvPr/>
          </p:nvSpPr>
          <p:spPr bwMode="auto">
            <a:xfrm>
              <a:off x="4332288" y="3660776"/>
              <a:ext cx="69850" cy="76200"/>
            </a:xfrm>
            <a:custGeom>
              <a:avLst/>
              <a:gdLst>
                <a:gd name="T0" fmla="*/ 3 w 14"/>
                <a:gd name="T1" fmla="*/ 0 h 15"/>
                <a:gd name="T2" fmla="*/ 12 w 14"/>
                <a:gd name="T3" fmla="*/ 0 h 15"/>
                <a:gd name="T4" fmla="*/ 14 w 14"/>
                <a:gd name="T5" fmla="*/ 2 h 15"/>
                <a:gd name="T6" fmla="*/ 14 w 14"/>
                <a:gd name="T7" fmla="*/ 13 h 15"/>
                <a:gd name="T8" fmla="*/ 12 w 14"/>
                <a:gd name="T9" fmla="*/ 15 h 15"/>
                <a:gd name="T10" fmla="*/ 3 w 14"/>
                <a:gd name="T11" fmla="*/ 15 h 15"/>
                <a:gd name="T12" fmla="*/ 0 w 14"/>
                <a:gd name="T13" fmla="*/ 13 h 15"/>
                <a:gd name="T14" fmla="*/ 0 w 14"/>
                <a:gd name="T15" fmla="*/ 2 h 15"/>
                <a:gd name="T16" fmla="*/ 3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3" y="0"/>
                  </a:moveTo>
                  <a:cubicBezTo>
                    <a:pt x="12" y="0"/>
                    <a:pt x="12" y="0"/>
                    <a:pt x="12" y="0"/>
                  </a:cubicBezTo>
                  <a:cubicBezTo>
                    <a:pt x="13" y="0"/>
                    <a:pt x="14" y="1"/>
                    <a:pt x="14" y="2"/>
                  </a:cubicBezTo>
                  <a:cubicBezTo>
                    <a:pt x="14" y="13"/>
                    <a:pt x="14" y="13"/>
                    <a:pt x="14" y="13"/>
                  </a:cubicBezTo>
                  <a:cubicBezTo>
                    <a:pt x="14" y="14"/>
                    <a:pt x="13" y="15"/>
                    <a:pt x="12" y="15"/>
                  </a:cubicBezTo>
                  <a:cubicBezTo>
                    <a:pt x="3" y="15"/>
                    <a:pt x="3" y="15"/>
                    <a:pt x="3" y="15"/>
                  </a:cubicBezTo>
                  <a:cubicBezTo>
                    <a:pt x="1" y="15"/>
                    <a:pt x="0" y="14"/>
                    <a:pt x="0" y="13"/>
                  </a:cubicBezTo>
                  <a:cubicBezTo>
                    <a:pt x="0" y="2"/>
                    <a:pt x="0" y="2"/>
                    <a:pt x="0" y="2"/>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86" name="Freeform 161">
              <a:extLst>
                <a:ext uri="{FF2B5EF4-FFF2-40B4-BE49-F238E27FC236}">
                  <a16:creationId xmlns:a16="http://schemas.microsoft.com/office/drawing/2014/main" id="{DE8773C5-177D-43C6-9671-55E5DECE8E50}"/>
                </a:ext>
              </a:extLst>
            </p:cNvPr>
            <p:cNvSpPr>
              <a:spLocks/>
            </p:cNvSpPr>
            <p:nvPr/>
          </p:nvSpPr>
          <p:spPr bwMode="auto">
            <a:xfrm>
              <a:off x="4240213" y="3660776"/>
              <a:ext cx="71438" cy="76200"/>
            </a:xfrm>
            <a:custGeom>
              <a:avLst/>
              <a:gdLst>
                <a:gd name="T0" fmla="*/ 2 w 14"/>
                <a:gd name="T1" fmla="*/ 0 h 15"/>
                <a:gd name="T2" fmla="*/ 11 w 14"/>
                <a:gd name="T3" fmla="*/ 0 h 15"/>
                <a:gd name="T4" fmla="*/ 14 w 14"/>
                <a:gd name="T5" fmla="*/ 2 h 15"/>
                <a:gd name="T6" fmla="*/ 14 w 14"/>
                <a:gd name="T7" fmla="*/ 13 h 15"/>
                <a:gd name="T8" fmla="*/ 11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1" y="0"/>
                    <a:pt x="11" y="0"/>
                    <a:pt x="11" y="0"/>
                  </a:cubicBezTo>
                  <a:cubicBezTo>
                    <a:pt x="13" y="0"/>
                    <a:pt x="14" y="1"/>
                    <a:pt x="14" y="2"/>
                  </a:cubicBezTo>
                  <a:cubicBezTo>
                    <a:pt x="14" y="13"/>
                    <a:pt x="14" y="13"/>
                    <a:pt x="14" y="13"/>
                  </a:cubicBezTo>
                  <a:cubicBezTo>
                    <a:pt x="14" y="14"/>
                    <a:pt x="13" y="15"/>
                    <a:pt x="11"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87" name="Freeform 162">
              <a:extLst>
                <a:ext uri="{FF2B5EF4-FFF2-40B4-BE49-F238E27FC236}">
                  <a16:creationId xmlns:a16="http://schemas.microsoft.com/office/drawing/2014/main" id="{6E82416F-57B2-460C-83A8-84C2EEE20F78}"/>
                </a:ext>
              </a:extLst>
            </p:cNvPr>
            <p:cNvSpPr>
              <a:spLocks/>
            </p:cNvSpPr>
            <p:nvPr/>
          </p:nvSpPr>
          <p:spPr bwMode="auto">
            <a:xfrm>
              <a:off x="4149726" y="3660776"/>
              <a:ext cx="69850" cy="76200"/>
            </a:xfrm>
            <a:custGeom>
              <a:avLst/>
              <a:gdLst>
                <a:gd name="T0" fmla="*/ 2 w 14"/>
                <a:gd name="T1" fmla="*/ 0 h 15"/>
                <a:gd name="T2" fmla="*/ 11 w 14"/>
                <a:gd name="T3" fmla="*/ 0 h 15"/>
                <a:gd name="T4" fmla="*/ 14 w 14"/>
                <a:gd name="T5" fmla="*/ 2 h 15"/>
                <a:gd name="T6" fmla="*/ 14 w 14"/>
                <a:gd name="T7" fmla="*/ 13 h 15"/>
                <a:gd name="T8" fmla="*/ 11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1" y="0"/>
                    <a:pt x="11" y="0"/>
                    <a:pt x="11" y="0"/>
                  </a:cubicBezTo>
                  <a:cubicBezTo>
                    <a:pt x="13" y="0"/>
                    <a:pt x="14" y="1"/>
                    <a:pt x="14" y="2"/>
                  </a:cubicBezTo>
                  <a:cubicBezTo>
                    <a:pt x="14" y="13"/>
                    <a:pt x="14" y="13"/>
                    <a:pt x="14" y="13"/>
                  </a:cubicBezTo>
                  <a:cubicBezTo>
                    <a:pt x="14" y="14"/>
                    <a:pt x="13" y="15"/>
                    <a:pt x="11"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88" name="Freeform 163">
              <a:extLst>
                <a:ext uri="{FF2B5EF4-FFF2-40B4-BE49-F238E27FC236}">
                  <a16:creationId xmlns:a16="http://schemas.microsoft.com/office/drawing/2014/main" id="{686BE4A9-ABF0-46FB-96B6-C1E20791A674}"/>
                </a:ext>
              </a:extLst>
            </p:cNvPr>
            <p:cNvSpPr>
              <a:spLocks/>
            </p:cNvSpPr>
            <p:nvPr/>
          </p:nvSpPr>
          <p:spPr bwMode="auto">
            <a:xfrm>
              <a:off x="4052888" y="3660776"/>
              <a:ext cx="71438" cy="76200"/>
            </a:xfrm>
            <a:custGeom>
              <a:avLst/>
              <a:gdLst>
                <a:gd name="T0" fmla="*/ 3 w 14"/>
                <a:gd name="T1" fmla="*/ 0 h 15"/>
                <a:gd name="T2" fmla="*/ 12 w 14"/>
                <a:gd name="T3" fmla="*/ 0 h 15"/>
                <a:gd name="T4" fmla="*/ 14 w 14"/>
                <a:gd name="T5" fmla="*/ 2 h 15"/>
                <a:gd name="T6" fmla="*/ 14 w 14"/>
                <a:gd name="T7" fmla="*/ 13 h 15"/>
                <a:gd name="T8" fmla="*/ 12 w 14"/>
                <a:gd name="T9" fmla="*/ 15 h 15"/>
                <a:gd name="T10" fmla="*/ 3 w 14"/>
                <a:gd name="T11" fmla="*/ 15 h 15"/>
                <a:gd name="T12" fmla="*/ 0 w 14"/>
                <a:gd name="T13" fmla="*/ 13 h 15"/>
                <a:gd name="T14" fmla="*/ 0 w 14"/>
                <a:gd name="T15" fmla="*/ 2 h 15"/>
                <a:gd name="T16" fmla="*/ 3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3" y="0"/>
                  </a:moveTo>
                  <a:cubicBezTo>
                    <a:pt x="12" y="0"/>
                    <a:pt x="12" y="0"/>
                    <a:pt x="12" y="0"/>
                  </a:cubicBezTo>
                  <a:cubicBezTo>
                    <a:pt x="13" y="0"/>
                    <a:pt x="14" y="1"/>
                    <a:pt x="14" y="2"/>
                  </a:cubicBezTo>
                  <a:cubicBezTo>
                    <a:pt x="14" y="13"/>
                    <a:pt x="14" y="13"/>
                    <a:pt x="14" y="13"/>
                  </a:cubicBezTo>
                  <a:cubicBezTo>
                    <a:pt x="14" y="14"/>
                    <a:pt x="13" y="15"/>
                    <a:pt x="12" y="15"/>
                  </a:cubicBezTo>
                  <a:cubicBezTo>
                    <a:pt x="3" y="15"/>
                    <a:pt x="3" y="15"/>
                    <a:pt x="3" y="15"/>
                  </a:cubicBezTo>
                  <a:cubicBezTo>
                    <a:pt x="1" y="15"/>
                    <a:pt x="0" y="14"/>
                    <a:pt x="0" y="13"/>
                  </a:cubicBezTo>
                  <a:cubicBezTo>
                    <a:pt x="0" y="2"/>
                    <a:pt x="0" y="2"/>
                    <a:pt x="0" y="2"/>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89" name="Freeform 164">
              <a:extLst>
                <a:ext uri="{FF2B5EF4-FFF2-40B4-BE49-F238E27FC236}">
                  <a16:creationId xmlns:a16="http://schemas.microsoft.com/office/drawing/2014/main" id="{99607673-5792-41E1-9CCD-EC8D64B995F8}"/>
                </a:ext>
              </a:extLst>
            </p:cNvPr>
            <p:cNvSpPr>
              <a:spLocks/>
            </p:cNvSpPr>
            <p:nvPr/>
          </p:nvSpPr>
          <p:spPr bwMode="auto">
            <a:xfrm>
              <a:off x="3962401" y="3660776"/>
              <a:ext cx="69850" cy="76200"/>
            </a:xfrm>
            <a:custGeom>
              <a:avLst/>
              <a:gdLst>
                <a:gd name="T0" fmla="*/ 3 w 14"/>
                <a:gd name="T1" fmla="*/ 0 h 15"/>
                <a:gd name="T2" fmla="*/ 12 w 14"/>
                <a:gd name="T3" fmla="*/ 0 h 15"/>
                <a:gd name="T4" fmla="*/ 14 w 14"/>
                <a:gd name="T5" fmla="*/ 2 h 15"/>
                <a:gd name="T6" fmla="*/ 14 w 14"/>
                <a:gd name="T7" fmla="*/ 13 h 15"/>
                <a:gd name="T8" fmla="*/ 12 w 14"/>
                <a:gd name="T9" fmla="*/ 15 h 15"/>
                <a:gd name="T10" fmla="*/ 3 w 14"/>
                <a:gd name="T11" fmla="*/ 15 h 15"/>
                <a:gd name="T12" fmla="*/ 0 w 14"/>
                <a:gd name="T13" fmla="*/ 13 h 15"/>
                <a:gd name="T14" fmla="*/ 0 w 14"/>
                <a:gd name="T15" fmla="*/ 2 h 15"/>
                <a:gd name="T16" fmla="*/ 3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3" y="0"/>
                  </a:moveTo>
                  <a:cubicBezTo>
                    <a:pt x="12" y="0"/>
                    <a:pt x="12" y="0"/>
                    <a:pt x="12" y="0"/>
                  </a:cubicBezTo>
                  <a:cubicBezTo>
                    <a:pt x="13" y="0"/>
                    <a:pt x="14" y="1"/>
                    <a:pt x="14" y="2"/>
                  </a:cubicBezTo>
                  <a:cubicBezTo>
                    <a:pt x="14" y="13"/>
                    <a:pt x="14" y="13"/>
                    <a:pt x="14" y="13"/>
                  </a:cubicBezTo>
                  <a:cubicBezTo>
                    <a:pt x="14" y="14"/>
                    <a:pt x="13" y="15"/>
                    <a:pt x="12" y="15"/>
                  </a:cubicBezTo>
                  <a:cubicBezTo>
                    <a:pt x="3" y="15"/>
                    <a:pt x="3" y="15"/>
                    <a:pt x="3" y="15"/>
                  </a:cubicBezTo>
                  <a:cubicBezTo>
                    <a:pt x="1" y="15"/>
                    <a:pt x="0" y="14"/>
                    <a:pt x="0" y="13"/>
                  </a:cubicBezTo>
                  <a:cubicBezTo>
                    <a:pt x="0" y="2"/>
                    <a:pt x="0" y="2"/>
                    <a:pt x="0" y="2"/>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90" name="Freeform 165">
              <a:extLst>
                <a:ext uri="{FF2B5EF4-FFF2-40B4-BE49-F238E27FC236}">
                  <a16:creationId xmlns:a16="http://schemas.microsoft.com/office/drawing/2014/main" id="{5D1882E8-0099-4216-AC36-391D3A238D9D}"/>
                </a:ext>
              </a:extLst>
            </p:cNvPr>
            <p:cNvSpPr>
              <a:spLocks/>
            </p:cNvSpPr>
            <p:nvPr/>
          </p:nvSpPr>
          <p:spPr bwMode="auto">
            <a:xfrm>
              <a:off x="3865563" y="3660776"/>
              <a:ext cx="71438" cy="76200"/>
            </a:xfrm>
            <a:custGeom>
              <a:avLst/>
              <a:gdLst>
                <a:gd name="T0" fmla="*/ 3 w 14"/>
                <a:gd name="T1" fmla="*/ 0 h 15"/>
                <a:gd name="T2" fmla="*/ 12 w 14"/>
                <a:gd name="T3" fmla="*/ 0 h 15"/>
                <a:gd name="T4" fmla="*/ 14 w 14"/>
                <a:gd name="T5" fmla="*/ 2 h 15"/>
                <a:gd name="T6" fmla="*/ 14 w 14"/>
                <a:gd name="T7" fmla="*/ 13 h 15"/>
                <a:gd name="T8" fmla="*/ 12 w 14"/>
                <a:gd name="T9" fmla="*/ 15 h 15"/>
                <a:gd name="T10" fmla="*/ 3 w 14"/>
                <a:gd name="T11" fmla="*/ 15 h 15"/>
                <a:gd name="T12" fmla="*/ 0 w 14"/>
                <a:gd name="T13" fmla="*/ 13 h 15"/>
                <a:gd name="T14" fmla="*/ 0 w 14"/>
                <a:gd name="T15" fmla="*/ 2 h 15"/>
                <a:gd name="T16" fmla="*/ 3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3" y="0"/>
                  </a:moveTo>
                  <a:cubicBezTo>
                    <a:pt x="12" y="0"/>
                    <a:pt x="12" y="0"/>
                    <a:pt x="12" y="0"/>
                  </a:cubicBezTo>
                  <a:cubicBezTo>
                    <a:pt x="13" y="0"/>
                    <a:pt x="14" y="1"/>
                    <a:pt x="14" y="2"/>
                  </a:cubicBezTo>
                  <a:cubicBezTo>
                    <a:pt x="14" y="13"/>
                    <a:pt x="14" y="13"/>
                    <a:pt x="14" y="13"/>
                  </a:cubicBezTo>
                  <a:cubicBezTo>
                    <a:pt x="14" y="14"/>
                    <a:pt x="13" y="15"/>
                    <a:pt x="12" y="15"/>
                  </a:cubicBezTo>
                  <a:cubicBezTo>
                    <a:pt x="3" y="15"/>
                    <a:pt x="3" y="15"/>
                    <a:pt x="3" y="15"/>
                  </a:cubicBezTo>
                  <a:cubicBezTo>
                    <a:pt x="1" y="15"/>
                    <a:pt x="0" y="14"/>
                    <a:pt x="0" y="13"/>
                  </a:cubicBezTo>
                  <a:cubicBezTo>
                    <a:pt x="0" y="2"/>
                    <a:pt x="0" y="2"/>
                    <a:pt x="0" y="2"/>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91" name="Freeform 166">
              <a:extLst>
                <a:ext uri="{FF2B5EF4-FFF2-40B4-BE49-F238E27FC236}">
                  <a16:creationId xmlns:a16="http://schemas.microsoft.com/office/drawing/2014/main" id="{F8D561EE-E847-420D-A2D1-AA6D75827019}"/>
                </a:ext>
              </a:extLst>
            </p:cNvPr>
            <p:cNvSpPr>
              <a:spLocks/>
            </p:cNvSpPr>
            <p:nvPr/>
          </p:nvSpPr>
          <p:spPr bwMode="auto">
            <a:xfrm>
              <a:off x="3865563" y="3751263"/>
              <a:ext cx="127000" cy="76200"/>
            </a:xfrm>
            <a:custGeom>
              <a:avLst/>
              <a:gdLst>
                <a:gd name="T0" fmla="*/ 3 w 25"/>
                <a:gd name="T1" fmla="*/ 0 h 15"/>
                <a:gd name="T2" fmla="*/ 22 w 25"/>
                <a:gd name="T3" fmla="*/ 0 h 15"/>
                <a:gd name="T4" fmla="*/ 25 w 25"/>
                <a:gd name="T5" fmla="*/ 3 h 15"/>
                <a:gd name="T6" fmla="*/ 25 w 25"/>
                <a:gd name="T7" fmla="*/ 12 h 15"/>
                <a:gd name="T8" fmla="*/ 22 w 25"/>
                <a:gd name="T9" fmla="*/ 15 h 15"/>
                <a:gd name="T10" fmla="*/ 3 w 25"/>
                <a:gd name="T11" fmla="*/ 15 h 15"/>
                <a:gd name="T12" fmla="*/ 0 w 25"/>
                <a:gd name="T13" fmla="*/ 12 h 15"/>
                <a:gd name="T14" fmla="*/ 0 w 25"/>
                <a:gd name="T15" fmla="*/ 3 h 15"/>
                <a:gd name="T16" fmla="*/ 3 w 2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3" y="0"/>
                  </a:moveTo>
                  <a:cubicBezTo>
                    <a:pt x="22" y="0"/>
                    <a:pt x="22" y="0"/>
                    <a:pt x="22" y="0"/>
                  </a:cubicBezTo>
                  <a:cubicBezTo>
                    <a:pt x="23" y="0"/>
                    <a:pt x="25" y="1"/>
                    <a:pt x="25" y="3"/>
                  </a:cubicBezTo>
                  <a:cubicBezTo>
                    <a:pt x="25" y="12"/>
                    <a:pt x="25" y="12"/>
                    <a:pt x="25" y="12"/>
                  </a:cubicBezTo>
                  <a:cubicBezTo>
                    <a:pt x="25" y="14"/>
                    <a:pt x="23" y="15"/>
                    <a:pt x="22"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92" name="Freeform 167">
              <a:extLst>
                <a:ext uri="{FF2B5EF4-FFF2-40B4-BE49-F238E27FC236}">
                  <a16:creationId xmlns:a16="http://schemas.microsoft.com/office/drawing/2014/main" id="{7C756A1D-74D8-4D0F-81C4-A3664E8E31C8}"/>
                </a:ext>
              </a:extLst>
            </p:cNvPr>
            <p:cNvSpPr>
              <a:spLocks/>
            </p:cNvSpPr>
            <p:nvPr/>
          </p:nvSpPr>
          <p:spPr bwMode="auto">
            <a:xfrm>
              <a:off x="3865563" y="3843338"/>
              <a:ext cx="142875" cy="76200"/>
            </a:xfrm>
            <a:custGeom>
              <a:avLst/>
              <a:gdLst>
                <a:gd name="T0" fmla="*/ 3 w 28"/>
                <a:gd name="T1" fmla="*/ 0 h 15"/>
                <a:gd name="T2" fmla="*/ 25 w 28"/>
                <a:gd name="T3" fmla="*/ 0 h 15"/>
                <a:gd name="T4" fmla="*/ 28 w 28"/>
                <a:gd name="T5" fmla="*/ 3 h 15"/>
                <a:gd name="T6" fmla="*/ 28 w 28"/>
                <a:gd name="T7" fmla="*/ 12 h 15"/>
                <a:gd name="T8" fmla="*/ 25 w 28"/>
                <a:gd name="T9" fmla="*/ 15 h 15"/>
                <a:gd name="T10" fmla="*/ 3 w 28"/>
                <a:gd name="T11" fmla="*/ 15 h 15"/>
                <a:gd name="T12" fmla="*/ 0 w 28"/>
                <a:gd name="T13" fmla="*/ 12 h 15"/>
                <a:gd name="T14" fmla="*/ 0 w 28"/>
                <a:gd name="T15" fmla="*/ 3 h 15"/>
                <a:gd name="T16" fmla="*/ 3 w 2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5">
                  <a:moveTo>
                    <a:pt x="3" y="0"/>
                  </a:moveTo>
                  <a:cubicBezTo>
                    <a:pt x="25" y="0"/>
                    <a:pt x="25" y="0"/>
                    <a:pt x="25" y="0"/>
                  </a:cubicBezTo>
                  <a:cubicBezTo>
                    <a:pt x="27" y="0"/>
                    <a:pt x="28" y="1"/>
                    <a:pt x="28" y="3"/>
                  </a:cubicBezTo>
                  <a:cubicBezTo>
                    <a:pt x="28" y="12"/>
                    <a:pt x="28" y="12"/>
                    <a:pt x="28" y="12"/>
                  </a:cubicBezTo>
                  <a:cubicBezTo>
                    <a:pt x="28" y="14"/>
                    <a:pt x="27" y="15"/>
                    <a:pt x="25"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93" name="Freeform 168">
              <a:extLst>
                <a:ext uri="{FF2B5EF4-FFF2-40B4-BE49-F238E27FC236}">
                  <a16:creationId xmlns:a16="http://schemas.microsoft.com/office/drawing/2014/main" id="{420323A7-16A5-452C-A778-A55FEAD75FC4}"/>
                </a:ext>
              </a:extLst>
            </p:cNvPr>
            <p:cNvSpPr>
              <a:spLocks/>
            </p:cNvSpPr>
            <p:nvPr/>
          </p:nvSpPr>
          <p:spPr bwMode="auto">
            <a:xfrm>
              <a:off x="3865563" y="3933826"/>
              <a:ext cx="192088" cy="76200"/>
            </a:xfrm>
            <a:custGeom>
              <a:avLst/>
              <a:gdLst>
                <a:gd name="T0" fmla="*/ 3 w 38"/>
                <a:gd name="T1" fmla="*/ 0 h 15"/>
                <a:gd name="T2" fmla="*/ 35 w 38"/>
                <a:gd name="T3" fmla="*/ 0 h 15"/>
                <a:gd name="T4" fmla="*/ 38 w 38"/>
                <a:gd name="T5" fmla="*/ 3 h 15"/>
                <a:gd name="T6" fmla="*/ 38 w 38"/>
                <a:gd name="T7" fmla="*/ 12 h 15"/>
                <a:gd name="T8" fmla="*/ 35 w 38"/>
                <a:gd name="T9" fmla="*/ 15 h 15"/>
                <a:gd name="T10" fmla="*/ 3 w 38"/>
                <a:gd name="T11" fmla="*/ 15 h 15"/>
                <a:gd name="T12" fmla="*/ 0 w 38"/>
                <a:gd name="T13" fmla="*/ 12 h 15"/>
                <a:gd name="T14" fmla="*/ 0 w 38"/>
                <a:gd name="T15" fmla="*/ 3 h 15"/>
                <a:gd name="T16" fmla="*/ 3 w 3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5">
                  <a:moveTo>
                    <a:pt x="3" y="0"/>
                  </a:moveTo>
                  <a:cubicBezTo>
                    <a:pt x="35" y="0"/>
                    <a:pt x="35" y="0"/>
                    <a:pt x="35" y="0"/>
                  </a:cubicBezTo>
                  <a:cubicBezTo>
                    <a:pt x="37" y="0"/>
                    <a:pt x="38" y="1"/>
                    <a:pt x="38" y="3"/>
                  </a:cubicBezTo>
                  <a:cubicBezTo>
                    <a:pt x="38" y="12"/>
                    <a:pt x="38" y="12"/>
                    <a:pt x="38" y="12"/>
                  </a:cubicBezTo>
                  <a:cubicBezTo>
                    <a:pt x="38" y="14"/>
                    <a:pt x="37" y="15"/>
                    <a:pt x="35"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94" name="Freeform 169">
              <a:extLst>
                <a:ext uri="{FF2B5EF4-FFF2-40B4-BE49-F238E27FC236}">
                  <a16:creationId xmlns:a16="http://schemas.microsoft.com/office/drawing/2014/main" id="{D2407C29-D0D7-4FCF-A70C-EFF108642DA4}"/>
                </a:ext>
              </a:extLst>
            </p:cNvPr>
            <p:cNvSpPr>
              <a:spLocks/>
            </p:cNvSpPr>
            <p:nvPr/>
          </p:nvSpPr>
          <p:spPr bwMode="auto">
            <a:xfrm>
              <a:off x="3865563" y="4025901"/>
              <a:ext cx="96838" cy="76200"/>
            </a:xfrm>
            <a:custGeom>
              <a:avLst/>
              <a:gdLst>
                <a:gd name="T0" fmla="*/ 3 w 19"/>
                <a:gd name="T1" fmla="*/ 0 h 15"/>
                <a:gd name="T2" fmla="*/ 16 w 19"/>
                <a:gd name="T3" fmla="*/ 0 h 15"/>
                <a:gd name="T4" fmla="*/ 19 w 19"/>
                <a:gd name="T5" fmla="*/ 3 h 15"/>
                <a:gd name="T6" fmla="*/ 19 w 19"/>
                <a:gd name="T7" fmla="*/ 13 h 15"/>
                <a:gd name="T8" fmla="*/ 16 w 19"/>
                <a:gd name="T9" fmla="*/ 15 h 15"/>
                <a:gd name="T10" fmla="*/ 3 w 19"/>
                <a:gd name="T11" fmla="*/ 15 h 15"/>
                <a:gd name="T12" fmla="*/ 0 w 19"/>
                <a:gd name="T13" fmla="*/ 13 h 15"/>
                <a:gd name="T14" fmla="*/ 0 w 19"/>
                <a:gd name="T15" fmla="*/ 3 h 15"/>
                <a:gd name="T16" fmla="*/ 3 w 1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
                  <a:moveTo>
                    <a:pt x="3" y="0"/>
                  </a:moveTo>
                  <a:cubicBezTo>
                    <a:pt x="16" y="0"/>
                    <a:pt x="16" y="0"/>
                    <a:pt x="16" y="0"/>
                  </a:cubicBezTo>
                  <a:cubicBezTo>
                    <a:pt x="18" y="0"/>
                    <a:pt x="19" y="1"/>
                    <a:pt x="19" y="3"/>
                  </a:cubicBezTo>
                  <a:cubicBezTo>
                    <a:pt x="19" y="13"/>
                    <a:pt x="19" y="13"/>
                    <a:pt x="19" y="13"/>
                  </a:cubicBezTo>
                  <a:cubicBezTo>
                    <a:pt x="19" y="14"/>
                    <a:pt x="18" y="15"/>
                    <a:pt x="16"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95" name="Freeform 170">
              <a:extLst>
                <a:ext uri="{FF2B5EF4-FFF2-40B4-BE49-F238E27FC236}">
                  <a16:creationId xmlns:a16="http://schemas.microsoft.com/office/drawing/2014/main" id="{FBE4C1B4-D718-466A-8800-B29E903657B5}"/>
                </a:ext>
              </a:extLst>
            </p:cNvPr>
            <p:cNvSpPr>
              <a:spLocks/>
            </p:cNvSpPr>
            <p:nvPr/>
          </p:nvSpPr>
          <p:spPr bwMode="auto">
            <a:xfrm>
              <a:off x="4002088" y="3751263"/>
              <a:ext cx="76200" cy="76200"/>
            </a:xfrm>
            <a:custGeom>
              <a:avLst/>
              <a:gdLst>
                <a:gd name="T0" fmla="*/ 3 w 15"/>
                <a:gd name="T1" fmla="*/ 0 h 15"/>
                <a:gd name="T2" fmla="*/ 12 w 15"/>
                <a:gd name="T3" fmla="*/ 0 h 15"/>
                <a:gd name="T4" fmla="*/ 15 w 15"/>
                <a:gd name="T5" fmla="*/ 3 h 15"/>
                <a:gd name="T6" fmla="*/ 15 w 15"/>
                <a:gd name="T7" fmla="*/ 12 h 15"/>
                <a:gd name="T8" fmla="*/ 12 w 15"/>
                <a:gd name="T9" fmla="*/ 15 h 15"/>
                <a:gd name="T10" fmla="*/ 3 w 15"/>
                <a:gd name="T11" fmla="*/ 15 h 15"/>
                <a:gd name="T12" fmla="*/ 0 w 15"/>
                <a:gd name="T13" fmla="*/ 12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2"/>
                    <a:pt x="15" y="12"/>
                    <a:pt x="15" y="12"/>
                  </a:cubicBezTo>
                  <a:cubicBezTo>
                    <a:pt x="15" y="14"/>
                    <a:pt x="14" y="15"/>
                    <a:pt x="12"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96" name="Freeform 171">
              <a:extLst>
                <a:ext uri="{FF2B5EF4-FFF2-40B4-BE49-F238E27FC236}">
                  <a16:creationId xmlns:a16="http://schemas.microsoft.com/office/drawing/2014/main" id="{B998531A-3767-4A38-9D62-3CFB95AE765F}"/>
                </a:ext>
              </a:extLst>
            </p:cNvPr>
            <p:cNvSpPr>
              <a:spLocks/>
            </p:cNvSpPr>
            <p:nvPr/>
          </p:nvSpPr>
          <p:spPr bwMode="auto">
            <a:xfrm>
              <a:off x="4094163" y="3751263"/>
              <a:ext cx="80963" cy="76200"/>
            </a:xfrm>
            <a:custGeom>
              <a:avLst/>
              <a:gdLst>
                <a:gd name="T0" fmla="*/ 3 w 16"/>
                <a:gd name="T1" fmla="*/ 0 h 15"/>
                <a:gd name="T2" fmla="*/ 13 w 16"/>
                <a:gd name="T3" fmla="*/ 0 h 15"/>
                <a:gd name="T4" fmla="*/ 16 w 16"/>
                <a:gd name="T5" fmla="*/ 3 h 15"/>
                <a:gd name="T6" fmla="*/ 16 w 16"/>
                <a:gd name="T7" fmla="*/ 12 h 15"/>
                <a:gd name="T8" fmla="*/ 13 w 16"/>
                <a:gd name="T9" fmla="*/ 15 h 15"/>
                <a:gd name="T10" fmla="*/ 3 w 16"/>
                <a:gd name="T11" fmla="*/ 15 h 15"/>
                <a:gd name="T12" fmla="*/ 0 w 16"/>
                <a:gd name="T13" fmla="*/ 12 h 15"/>
                <a:gd name="T14" fmla="*/ 0 w 16"/>
                <a:gd name="T15" fmla="*/ 3 h 15"/>
                <a:gd name="T16" fmla="*/ 3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3" y="0"/>
                  </a:moveTo>
                  <a:cubicBezTo>
                    <a:pt x="13" y="0"/>
                    <a:pt x="13" y="0"/>
                    <a:pt x="13" y="0"/>
                  </a:cubicBezTo>
                  <a:cubicBezTo>
                    <a:pt x="14" y="0"/>
                    <a:pt x="16" y="1"/>
                    <a:pt x="16" y="3"/>
                  </a:cubicBezTo>
                  <a:cubicBezTo>
                    <a:pt x="16" y="12"/>
                    <a:pt x="16" y="12"/>
                    <a:pt x="16" y="12"/>
                  </a:cubicBezTo>
                  <a:cubicBezTo>
                    <a:pt x="16" y="14"/>
                    <a:pt x="14" y="15"/>
                    <a:pt x="13" y="15"/>
                  </a:cubicBezTo>
                  <a:cubicBezTo>
                    <a:pt x="3" y="15"/>
                    <a:pt x="3" y="15"/>
                    <a:pt x="3" y="15"/>
                  </a:cubicBezTo>
                  <a:cubicBezTo>
                    <a:pt x="2" y="15"/>
                    <a:pt x="0" y="14"/>
                    <a:pt x="0" y="12"/>
                  </a:cubicBezTo>
                  <a:cubicBezTo>
                    <a:pt x="0" y="3"/>
                    <a:pt x="0" y="3"/>
                    <a:pt x="0" y="3"/>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97" name="Freeform 172">
              <a:extLst>
                <a:ext uri="{FF2B5EF4-FFF2-40B4-BE49-F238E27FC236}">
                  <a16:creationId xmlns:a16="http://schemas.microsoft.com/office/drawing/2014/main" id="{FE46A70E-3132-447C-8965-0A82FB179EB8}"/>
                </a:ext>
              </a:extLst>
            </p:cNvPr>
            <p:cNvSpPr>
              <a:spLocks/>
            </p:cNvSpPr>
            <p:nvPr/>
          </p:nvSpPr>
          <p:spPr bwMode="auto">
            <a:xfrm>
              <a:off x="4189413" y="3751263"/>
              <a:ext cx="76200" cy="76200"/>
            </a:xfrm>
            <a:custGeom>
              <a:avLst/>
              <a:gdLst>
                <a:gd name="T0" fmla="*/ 3 w 15"/>
                <a:gd name="T1" fmla="*/ 0 h 15"/>
                <a:gd name="T2" fmla="*/ 13 w 15"/>
                <a:gd name="T3" fmla="*/ 0 h 15"/>
                <a:gd name="T4" fmla="*/ 15 w 15"/>
                <a:gd name="T5" fmla="*/ 3 h 15"/>
                <a:gd name="T6" fmla="*/ 15 w 15"/>
                <a:gd name="T7" fmla="*/ 12 h 15"/>
                <a:gd name="T8" fmla="*/ 13 w 15"/>
                <a:gd name="T9" fmla="*/ 15 h 15"/>
                <a:gd name="T10" fmla="*/ 3 w 15"/>
                <a:gd name="T11" fmla="*/ 15 h 15"/>
                <a:gd name="T12" fmla="*/ 0 w 15"/>
                <a:gd name="T13" fmla="*/ 12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3" y="0"/>
                    <a:pt x="13" y="0"/>
                    <a:pt x="13" y="0"/>
                  </a:cubicBezTo>
                  <a:cubicBezTo>
                    <a:pt x="14" y="0"/>
                    <a:pt x="15" y="1"/>
                    <a:pt x="15" y="3"/>
                  </a:cubicBezTo>
                  <a:cubicBezTo>
                    <a:pt x="15" y="12"/>
                    <a:pt x="15" y="12"/>
                    <a:pt x="15" y="12"/>
                  </a:cubicBezTo>
                  <a:cubicBezTo>
                    <a:pt x="15" y="14"/>
                    <a:pt x="14" y="15"/>
                    <a:pt x="13"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98" name="Freeform 173">
              <a:extLst>
                <a:ext uri="{FF2B5EF4-FFF2-40B4-BE49-F238E27FC236}">
                  <a16:creationId xmlns:a16="http://schemas.microsoft.com/office/drawing/2014/main" id="{F61F6005-B74B-4E18-A31E-868E94F3065A}"/>
                </a:ext>
              </a:extLst>
            </p:cNvPr>
            <p:cNvSpPr>
              <a:spLocks/>
            </p:cNvSpPr>
            <p:nvPr/>
          </p:nvSpPr>
          <p:spPr bwMode="auto">
            <a:xfrm>
              <a:off x="4286251" y="3751263"/>
              <a:ext cx="76200" cy="76200"/>
            </a:xfrm>
            <a:custGeom>
              <a:avLst/>
              <a:gdLst>
                <a:gd name="T0" fmla="*/ 2 w 15"/>
                <a:gd name="T1" fmla="*/ 0 h 15"/>
                <a:gd name="T2" fmla="*/ 12 w 15"/>
                <a:gd name="T3" fmla="*/ 0 h 15"/>
                <a:gd name="T4" fmla="*/ 15 w 15"/>
                <a:gd name="T5" fmla="*/ 3 h 15"/>
                <a:gd name="T6" fmla="*/ 15 w 15"/>
                <a:gd name="T7" fmla="*/ 12 h 15"/>
                <a:gd name="T8" fmla="*/ 12 w 15"/>
                <a:gd name="T9" fmla="*/ 15 h 15"/>
                <a:gd name="T10" fmla="*/ 2 w 15"/>
                <a:gd name="T11" fmla="*/ 15 h 15"/>
                <a:gd name="T12" fmla="*/ 0 w 15"/>
                <a:gd name="T13" fmla="*/ 12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4" y="0"/>
                    <a:pt x="15" y="1"/>
                    <a:pt x="15" y="3"/>
                  </a:cubicBezTo>
                  <a:cubicBezTo>
                    <a:pt x="15" y="12"/>
                    <a:pt x="15" y="12"/>
                    <a:pt x="15" y="12"/>
                  </a:cubicBezTo>
                  <a:cubicBezTo>
                    <a:pt x="15" y="14"/>
                    <a:pt x="14" y="15"/>
                    <a:pt x="12" y="15"/>
                  </a:cubicBezTo>
                  <a:cubicBezTo>
                    <a:pt x="2" y="15"/>
                    <a:pt x="2" y="15"/>
                    <a:pt x="2" y="15"/>
                  </a:cubicBezTo>
                  <a:cubicBezTo>
                    <a:pt x="1" y="15"/>
                    <a:pt x="0" y="14"/>
                    <a:pt x="0" y="12"/>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99" name="Freeform 174">
              <a:extLst>
                <a:ext uri="{FF2B5EF4-FFF2-40B4-BE49-F238E27FC236}">
                  <a16:creationId xmlns:a16="http://schemas.microsoft.com/office/drawing/2014/main" id="{27FB4CC7-29FC-4040-897E-DE20963A5D5E}"/>
                </a:ext>
              </a:extLst>
            </p:cNvPr>
            <p:cNvSpPr>
              <a:spLocks/>
            </p:cNvSpPr>
            <p:nvPr/>
          </p:nvSpPr>
          <p:spPr bwMode="auto">
            <a:xfrm>
              <a:off x="4376738" y="3751263"/>
              <a:ext cx="80963" cy="76200"/>
            </a:xfrm>
            <a:custGeom>
              <a:avLst/>
              <a:gdLst>
                <a:gd name="T0" fmla="*/ 3 w 16"/>
                <a:gd name="T1" fmla="*/ 0 h 15"/>
                <a:gd name="T2" fmla="*/ 13 w 16"/>
                <a:gd name="T3" fmla="*/ 0 h 15"/>
                <a:gd name="T4" fmla="*/ 15 w 16"/>
                <a:gd name="T5" fmla="*/ 3 h 15"/>
                <a:gd name="T6" fmla="*/ 16 w 16"/>
                <a:gd name="T7" fmla="*/ 12 h 15"/>
                <a:gd name="T8" fmla="*/ 13 w 16"/>
                <a:gd name="T9" fmla="*/ 15 h 15"/>
                <a:gd name="T10" fmla="*/ 3 w 16"/>
                <a:gd name="T11" fmla="*/ 15 h 15"/>
                <a:gd name="T12" fmla="*/ 0 w 16"/>
                <a:gd name="T13" fmla="*/ 12 h 15"/>
                <a:gd name="T14" fmla="*/ 0 w 16"/>
                <a:gd name="T15" fmla="*/ 3 h 15"/>
                <a:gd name="T16" fmla="*/ 3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3" y="0"/>
                  </a:moveTo>
                  <a:cubicBezTo>
                    <a:pt x="13" y="0"/>
                    <a:pt x="13" y="0"/>
                    <a:pt x="13" y="0"/>
                  </a:cubicBezTo>
                  <a:cubicBezTo>
                    <a:pt x="14" y="0"/>
                    <a:pt x="16" y="1"/>
                    <a:pt x="15" y="3"/>
                  </a:cubicBezTo>
                  <a:cubicBezTo>
                    <a:pt x="16" y="12"/>
                    <a:pt x="16" y="12"/>
                    <a:pt x="16" y="12"/>
                  </a:cubicBezTo>
                  <a:cubicBezTo>
                    <a:pt x="16" y="14"/>
                    <a:pt x="14" y="15"/>
                    <a:pt x="13" y="15"/>
                  </a:cubicBezTo>
                  <a:cubicBezTo>
                    <a:pt x="3" y="15"/>
                    <a:pt x="3" y="15"/>
                    <a:pt x="3" y="15"/>
                  </a:cubicBezTo>
                  <a:cubicBezTo>
                    <a:pt x="2" y="15"/>
                    <a:pt x="0" y="14"/>
                    <a:pt x="0" y="12"/>
                  </a:cubicBezTo>
                  <a:cubicBezTo>
                    <a:pt x="0" y="3"/>
                    <a:pt x="0" y="3"/>
                    <a:pt x="0" y="3"/>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00" name="Freeform 175">
              <a:extLst>
                <a:ext uri="{FF2B5EF4-FFF2-40B4-BE49-F238E27FC236}">
                  <a16:creationId xmlns:a16="http://schemas.microsoft.com/office/drawing/2014/main" id="{2F78C4FA-E1FF-4E01-BFF4-AC55C8DD726F}"/>
                </a:ext>
              </a:extLst>
            </p:cNvPr>
            <p:cNvSpPr>
              <a:spLocks/>
            </p:cNvSpPr>
            <p:nvPr/>
          </p:nvSpPr>
          <p:spPr bwMode="auto">
            <a:xfrm>
              <a:off x="4473576" y="3751263"/>
              <a:ext cx="76200" cy="76200"/>
            </a:xfrm>
            <a:custGeom>
              <a:avLst/>
              <a:gdLst>
                <a:gd name="T0" fmla="*/ 3 w 15"/>
                <a:gd name="T1" fmla="*/ 0 h 15"/>
                <a:gd name="T2" fmla="*/ 12 w 15"/>
                <a:gd name="T3" fmla="*/ 0 h 15"/>
                <a:gd name="T4" fmla="*/ 15 w 15"/>
                <a:gd name="T5" fmla="*/ 3 h 15"/>
                <a:gd name="T6" fmla="*/ 15 w 15"/>
                <a:gd name="T7" fmla="*/ 12 h 15"/>
                <a:gd name="T8" fmla="*/ 12 w 15"/>
                <a:gd name="T9" fmla="*/ 15 h 15"/>
                <a:gd name="T10" fmla="*/ 3 w 15"/>
                <a:gd name="T11" fmla="*/ 15 h 15"/>
                <a:gd name="T12" fmla="*/ 0 w 15"/>
                <a:gd name="T13" fmla="*/ 12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2"/>
                    <a:pt x="15" y="12"/>
                    <a:pt x="15" y="12"/>
                  </a:cubicBezTo>
                  <a:cubicBezTo>
                    <a:pt x="15" y="14"/>
                    <a:pt x="14" y="15"/>
                    <a:pt x="12"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01" name="Freeform 176">
              <a:extLst>
                <a:ext uri="{FF2B5EF4-FFF2-40B4-BE49-F238E27FC236}">
                  <a16:creationId xmlns:a16="http://schemas.microsoft.com/office/drawing/2014/main" id="{C5992909-B79A-4D60-BF7B-F5BC419401C2}"/>
                </a:ext>
              </a:extLst>
            </p:cNvPr>
            <p:cNvSpPr>
              <a:spLocks/>
            </p:cNvSpPr>
            <p:nvPr/>
          </p:nvSpPr>
          <p:spPr bwMode="auto">
            <a:xfrm>
              <a:off x="4568826" y="3751263"/>
              <a:ext cx="76200" cy="76200"/>
            </a:xfrm>
            <a:custGeom>
              <a:avLst/>
              <a:gdLst>
                <a:gd name="T0" fmla="*/ 2 w 15"/>
                <a:gd name="T1" fmla="*/ 0 h 15"/>
                <a:gd name="T2" fmla="*/ 12 w 15"/>
                <a:gd name="T3" fmla="*/ 0 h 15"/>
                <a:gd name="T4" fmla="*/ 15 w 15"/>
                <a:gd name="T5" fmla="*/ 3 h 15"/>
                <a:gd name="T6" fmla="*/ 15 w 15"/>
                <a:gd name="T7" fmla="*/ 12 h 15"/>
                <a:gd name="T8" fmla="*/ 12 w 15"/>
                <a:gd name="T9" fmla="*/ 15 h 15"/>
                <a:gd name="T10" fmla="*/ 2 w 15"/>
                <a:gd name="T11" fmla="*/ 15 h 15"/>
                <a:gd name="T12" fmla="*/ 0 w 15"/>
                <a:gd name="T13" fmla="*/ 12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4" y="0"/>
                    <a:pt x="15" y="1"/>
                    <a:pt x="15" y="3"/>
                  </a:cubicBezTo>
                  <a:cubicBezTo>
                    <a:pt x="15" y="12"/>
                    <a:pt x="15" y="12"/>
                    <a:pt x="15" y="12"/>
                  </a:cubicBezTo>
                  <a:cubicBezTo>
                    <a:pt x="15" y="14"/>
                    <a:pt x="14" y="15"/>
                    <a:pt x="12" y="15"/>
                  </a:cubicBezTo>
                  <a:cubicBezTo>
                    <a:pt x="2" y="15"/>
                    <a:pt x="2" y="15"/>
                    <a:pt x="2" y="15"/>
                  </a:cubicBezTo>
                  <a:cubicBezTo>
                    <a:pt x="1" y="15"/>
                    <a:pt x="0" y="14"/>
                    <a:pt x="0" y="12"/>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02" name="Freeform 177">
              <a:extLst>
                <a:ext uri="{FF2B5EF4-FFF2-40B4-BE49-F238E27FC236}">
                  <a16:creationId xmlns:a16="http://schemas.microsoft.com/office/drawing/2014/main" id="{FFC8171E-74F2-4199-96C0-959BECEA83D1}"/>
                </a:ext>
              </a:extLst>
            </p:cNvPr>
            <p:cNvSpPr>
              <a:spLocks/>
            </p:cNvSpPr>
            <p:nvPr/>
          </p:nvSpPr>
          <p:spPr bwMode="auto">
            <a:xfrm>
              <a:off x="4660901" y="3751263"/>
              <a:ext cx="76200" cy="76200"/>
            </a:xfrm>
            <a:custGeom>
              <a:avLst/>
              <a:gdLst>
                <a:gd name="T0" fmla="*/ 3 w 15"/>
                <a:gd name="T1" fmla="*/ 0 h 15"/>
                <a:gd name="T2" fmla="*/ 13 w 15"/>
                <a:gd name="T3" fmla="*/ 0 h 15"/>
                <a:gd name="T4" fmla="*/ 15 w 15"/>
                <a:gd name="T5" fmla="*/ 3 h 15"/>
                <a:gd name="T6" fmla="*/ 15 w 15"/>
                <a:gd name="T7" fmla="*/ 12 h 15"/>
                <a:gd name="T8" fmla="*/ 13 w 15"/>
                <a:gd name="T9" fmla="*/ 15 h 15"/>
                <a:gd name="T10" fmla="*/ 3 w 15"/>
                <a:gd name="T11" fmla="*/ 15 h 15"/>
                <a:gd name="T12" fmla="*/ 0 w 15"/>
                <a:gd name="T13" fmla="*/ 12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3" y="0"/>
                    <a:pt x="13" y="0"/>
                    <a:pt x="13" y="0"/>
                  </a:cubicBezTo>
                  <a:cubicBezTo>
                    <a:pt x="14" y="0"/>
                    <a:pt x="15" y="1"/>
                    <a:pt x="15" y="3"/>
                  </a:cubicBezTo>
                  <a:cubicBezTo>
                    <a:pt x="15" y="12"/>
                    <a:pt x="15" y="12"/>
                    <a:pt x="15" y="12"/>
                  </a:cubicBezTo>
                  <a:cubicBezTo>
                    <a:pt x="15" y="14"/>
                    <a:pt x="14" y="15"/>
                    <a:pt x="13" y="15"/>
                  </a:cubicBezTo>
                  <a:cubicBezTo>
                    <a:pt x="3" y="15"/>
                    <a:pt x="3" y="15"/>
                    <a:pt x="3" y="15"/>
                  </a:cubicBezTo>
                  <a:cubicBezTo>
                    <a:pt x="2" y="15"/>
                    <a:pt x="0" y="14"/>
                    <a:pt x="0" y="12"/>
                  </a:cubicBezTo>
                  <a:cubicBezTo>
                    <a:pt x="0" y="3"/>
                    <a:pt x="0" y="3"/>
                    <a:pt x="0" y="3"/>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03" name="Freeform 178">
              <a:extLst>
                <a:ext uri="{FF2B5EF4-FFF2-40B4-BE49-F238E27FC236}">
                  <a16:creationId xmlns:a16="http://schemas.microsoft.com/office/drawing/2014/main" id="{ED01E05B-3F4D-4863-B7E5-B35ECD111985}"/>
                </a:ext>
              </a:extLst>
            </p:cNvPr>
            <p:cNvSpPr>
              <a:spLocks/>
            </p:cNvSpPr>
            <p:nvPr/>
          </p:nvSpPr>
          <p:spPr bwMode="auto">
            <a:xfrm>
              <a:off x="4756151" y="3751263"/>
              <a:ext cx="76200" cy="76200"/>
            </a:xfrm>
            <a:custGeom>
              <a:avLst/>
              <a:gdLst>
                <a:gd name="T0" fmla="*/ 3 w 15"/>
                <a:gd name="T1" fmla="*/ 0 h 15"/>
                <a:gd name="T2" fmla="*/ 12 w 15"/>
                <a:gd name="T3" fmla="*/ 0 h 15"/>
                <a:gd name="T4" fmla="*/ 15 w 15"/>
                <a:gd name="T5" fmla="*/ 3 h 15"/>
                <a:gd name="T6" fmla="*/ 15 w 15"/>
                <a:gd name="T7" fmla="*/ 12 h 15"/>
                <a:gd name="T8" fmla="*/ 12 w 15"/>
                <a:gd name="T9" fmla="*/ 15 h 15"/>
                <a:gd name="T10" fmla="*/ 3 w 15"/>
                <a:gd name="T11" fmla="*/ 15 h 15"/>
                <a:gd name="T12" fmla="*/ 0 w 15"/>
                <a:gd name="T13" fmla="*/ 12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2"/>
                    <a:pt x="15" y="12"/>
                    <a:pt x="15" y="12"/>
                  </a:cubicBezTo>
                  <a:cubicBezTo>
                    <a:pt x="15" y="14"/>
                    <a:pt x="14" y="15"/>
                    <a:pt x="12"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04" name="Freeform 179">
              <a:extLst>
                <a:ext uri="{FF2B5EF4-FFF2-40B4-BE49-F238E27FC236}">
                  <a16:creationId xmlns:a16="http://schemas.microsoft.com/office/drawing/2014/main" id="{96010154-6B9B-4E76-A4C1-FFB29354BB2D}"/>
                </a:ext>
              </a:extLst>
            </p:cNvPr>
            <p:cNvSpPr>
              <a:spLocks/>
            </p:cNvSpPr>
            <p:nvPr/>
          </p:nvSpPr>
          <p:spPr bwMode="auto">
            <a:xfrm>
              <a:off x="4852988" y="3751263"/>
              <a:ext cx="76200" cy="76200"/>
            </a:xfrm>
            <a:custGeom>
              <a:avLst/>
              <a:gdLst>
                <a:gd name="T0" fmla="*/ 2 w 15"/>
                <a:gd name="T1" fmla="*/ 0 h 15"/>
                <a:gd name="T2" fmla="*/ 12 w 15"/>
                <a:gd name="T3" fmla="*/ 0 h 15"/>
                <a:gd name="T4" fmla="*/ 15 w 15"/>
                <a:gd name="T5" fmla="*/ 3 h 15"/>
                <a:gd name="T6" fmla="*/ 15 w 15"/>
                <a:gd name="T7" fmla="*/ 12 h 15"/>
                <a:gd name="T8" fmla="*/ 12 w 15"/>
                <a:gd name="T9" fmla="*/ 15 h 15"/>
                <a:gd name="T10" fmla="*/ 2 w 15"/>
                <a:gd name="T11" fmla="*/ 15 h 15"/>
                <a:gd name="T12" fmla="*/ 0 w 15"/>
                <a:gd name="T13" fmla="*/ 12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3" y="0"/>
                    <a:pt x="15" y="1"/>
                    <a:pt x="15" y="3"/>
                  </a:cubicBezTo>
                  <a:cubicBezTo>
                    <a:pt x="15" y="12"/>
                    <a:pt x="15" y="12"/>
                    <a:pt x="15" y="12"/>
                  </a:cubicBezTo>
                  <a:cubicBezTo>
                    <a:pt x="15" y="14"/>
                    <a:pt x="13" y="15"/>
                    <a:pt x="12" y="15"/>
                  </a:cubicBezTo>
                  <a:cubicBezTo>
                    <a:pt x="2" y="15"/>
                    <a:pt x="2" y="15"/>
                    <a:pt x="2" y="15"/>
                  </a:cubicBezTo>
                  <a:cubicBezTo>
                    <a:pt x="1" y="15"/>
                    <a:pt x="0" y="14"/>
                    <a:pt x="0" y="12"/>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05" name="Freeform 180">
              <a:extLst>
                <a:ext uri="{FF2B5EF4-FFF2-40B4-BE49-F238E27FC236}">
                  <a16:creationId xmlns:a16="http://schemas.microsoft.com/office/drawing/2014/main" id="{9DE93C0C-89BA-4C99-9B28-39A02215626E}"/>
                </a:ext>
              </a:extLst>
            </p:cNvPr>
            <p:cNvSpPr>
              <a:spLocks/>
            </p:cNvSpPr>
            <p:nvPr/>
          </p:nvSpPr>
          <p:spPr bwMode="auto">
            <a:xfrm>
              <a:off x="4943476" y="3751263"/>
              <a:ext cx="76200" cy="76200"/>
            </a:xfrm>
            <a:custGeom>
              <a:avLst/>
              <a:gdLst>
                <a:gd name="T0" fmla="*/ 3 w 15"/>
                <a:gd name="T1" fmla="*/ 0 h 15"/>
                <a:gd name="T2" fmla="*/ 13 w 15"/>
                <a:gd name="T3" fmla="*/ 0 h 15"/>
                <a:gd name="T4" fmla="*/ 15 w 15"/>
                <a:gd name="T5" fmla="*/ 3 h 15"/>
                <a:gd name="T6" fmla="*/ 15 w 15"/>
                <a:gd name="T7" fmla="*/ 12 h 15"/>
                <a:gd name="T8" fmla="*/ 13 w 15"/>
                <a:gd name="T9" fmla="*/ 15 h 15"/>
                <a:gd name="T10" fmla="*/ 3 w 15"/>
                <a:gd name="T11" fmla="*/ 15 h 15"/>
                <a:gd name="T12" fmla="*/ 0 w 15"/>
                <a:gd name="T13" fmla="*/ 12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3" y="0"/>
                    <a:pt x="13" y="0"/>
                    <a:pt x="13" y="0"/>
                  </a:cubicBezTo>
                  <a:cubicBezTo>
                    <a:pt x="14" y="0"/>
                    <a:pt x="15" y="1"/>
                    <a:pt x="15" y="3"/>
                  </a:cubicBezTo>
                  <a:cubicBezTo>
                    <a:pt x="15" y="12"/>
                    <a:pt x="15" y="12"/>
                    <a:pt x="15" y="12"/>
                  </a:cubicBezTo>
                  <a:cubicBezTo>
                    <a:pt x="15" y="14"/>
                    <a:pt x="14" y="15"/>
                    <a:pt x="13"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06" name="Freeform 181">
              <a:extLst>
                <a:ext uri="{FF2B5EF4-FFF2-40B4-BE49-F238E27FC236}">
                  <a16:creationId xmlns:a16="http://schemas.microsoft.com/office/drawing/2014/main" id="{23218999-1212-4047-839E-DE943C397863}"/>
                </a:ext>
              </a:extLst>
            </p:cNvPr>
            <p:cNvSpPr>
              <a:spLocks/>
            </p:cNvSpPr>
            <p:nvPr/>
          </p:nvSpPr>
          <p:spPr bwMode="auto">
            <a:xfrm>
              <a:off x="5040313" y="3751263"/>
              <a:ext cx="76200" cy="76200"/>
            </a:xfrm>
            <a:custGeom>
              <a:avLst/>
              <a:gdLst>
                <a:gd name="T0" fmla="*/ 3 w 15"/>
                <a:gd name="T1" fmla="*/ 0 h 15"/>
                <a:gd name="T2" fmla="*/ 12 w 15"/>
                <a:gd name="T3" fmla="*/ 0 h 15"/>
                <a:gd name="T4" fmla="*/ 15 w 15"/>
                <a:gd name="T5" fmla="*/ 3 h 15"/>
                <a:gd name="T6" fmla="*/ 15 w 15"/>
                <a:gd name="T7" fmla="*/ 12 h 15"/>
                <a:gd name="T8" fmla="*/ 12 w 15"/>
                <a:gd name="T9" fmla="*/ 15 h 15"/>
                <a:gd name="T10" fmla="*/ 3 w 15"/>
                <a:gd name="T11" fmla="*/ 15 h 15"/>
                <a:gd name="T12" fmla="*/ 0 w 15"/>
                <a:gd name="T13" fmla="*/ 12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2"/>
                    <a:pt x="15" y="12"/>
                    <a:pt x="15" y="12"/>
                  </a:cubicBezTo>
                  <a:cubicBezTo>
                    <a:pt x="15" y="14"/>
                    <a:pt x="14" y="15"/>
                    <a:pt x="12" y="15"/>
                  </a:cubicBezTo>
                  <a:cubicBezTo>
                    <a:pt x="3" y="15"/>
                    <a:pt x="3" y="15"/>
                    <a:pt x="3" y="15"/>
                  </a:cubicBezTo>
                  <a:cubicBezTo>
                    <a:pt x="1" y="15"/>
                    <a:pt x="0" y="14"/>
                    <a:pt x="0" y="12"/>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07" name="Freeform 182">
              <a:extLst>
                <a:ext uri="{FF2B5EF4-FFF2-40B4-BE49-F238E27FC236}">
                  <a16:creationId xmlns:a16="http://schemas.microsoft.com/office/drawing/2014/main" id="{D710146D-7D93-4579-9E0F-2E63466DF2EB}"/>
                </a:ext>
              </a:extLst>
            </p:cNvPr>
            <p:cNvSpPr>
              <a:spLocks/>
            </p:cNvSpPr>
            <p:nvPr/>
          </p:nvSpPr>
          <p:spPr bwMode="auto">
            <a:xfrm>
              <a:off x="4027488" y="3843338"/>
              <a:ext cx="76200" cy="76200"/>
            </a:xfrm>
            <a:custGeom>
              <a:avLst/>
              <a:gdLst>
                <a:gd name="T0" fmla="*/ 3 w 15"/>
                <a:gd name="T1" fmla="*/ 0 h 15"/>
                <a:gd name="T2" fmla="*/ 12 w 15"/>
                <a:gd name="T3" fmla="*/ 0 h 15"/>
                <a:gd name="T4" fmla="*/ 15 w 15"/>
                <a:gd name="T5" fmla="*/ 3 h 15"/>
                <a:gd name="T6" fmla="*/ 15 w 15"/>
                <a:gd name="T7" fmla="*/ 13 h 15"/>
                <a:gd name="T8" fmla="*/ 12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3"/>
                    <a:pt x="15" y="13"/>
                    <a:pt x="15" y="13"/>
                  </a:cubicBezTo>
                  <a:cubicBezTo>
                    <a:pt x="15" y="14"/>
                    <a:pt x="14" y="15"/>
                    <a:pt x="12"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08" name="Freeform 183">
              <a:extLst>
                <a:ext uri="{FF2B5EF4-FFF2-40B4-BE49-F238E27FC236}">
                  <a16:creationId xmlns:a16="http://schemas.microsoft.com/office/drawing/2014/main" id="{5E993F47-3BD0-4AA2-B8FA-7807BFEFA95C}"/>
                </a:ext>
              </a:extLst>
            </p:cNvPr>
            <p:cNvSpPr>
              <a:spLocks/>
            </p:cNvSpPr>
            <p:nvPr/>
          </p:nvSpPr>
          <p:spPr bwMode="auto">
            <a:xfrm>
              <a:off x="4124326" y="3843338"/>
              <a:ext cx="76200" cy="76200"/>
            </a:xfrm>
            <a:custGeom>
              <a:avLst/>
              <a:gdLst>
                <a:gd name="T0" fmla="*/ 2 w 15"/>
                <a:gd name="T1" fmla="*/ 0 h 15"/>
                <a:gd name="T2" fmla="*/ 12 w 15"/>
                <a:gd name="T3" fmla="*/ 0 h 15"/>
                <a:gd name="T4" fmla="*/ 15 w 15"/>
                <a:gd name="T5" fmla="*/ 3 h 15"/>
                <a:gd name="T6" fmla="*/ 15 w 15"/>
                <a:gd name="T7" fmla="*/ 13 h 15"/>
                <a:gd name="T8" fmla="*/ 12 w 15"/>
                <a:gd name="T9" fmla="*/ 15 h 15"/>
                <a:gd name="T10" fmla="*/ 2 w 15"/>
                <a:gd name="T11" fmla="*/ 15 h 15"/>
                <a:gd name="T12" fmla="*/ 0 w 15"/>
                <a:gd name="T13" fmla="*/ 13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4" y="0"/>
                    <a:pt x="15" y="1"/>
                    <a:pt x="15" y="3"/>
                  </a:cubicBezTo>
                  <a:cubicBezTo>
                    <a:pt x="15" y="13"/>
                    <a:pt x="15" y="13"/>
                    <a:pt x="15" y="13"/>
                  </a:cubicBezTo>
                  <a:cubicBezTo>
                    <a:pt x="15" y="14"/>
                    <a:pt x="14" y="15"/>
                    <a:pt x="12" y="15"/>
                  </a:cubicBezTo>
                  <a:cubicBezTo>
                    <a:pt x="2" y="15"/>
                    <a:pt x="2" y="15"/>
                    <a:pt x="2" y="15"/>
                  </a:cubicBezTo>
                  <a:cubicBezTo>
                    <a:pt x="1" y="15"/>
                    <a:pt x="0" y="14"/>
                    <a:pt x="0" y="13"/>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09" name="Freeform 184">
              <a:extLst>
                <a:ext uri="{FF2B5EF4-FFF2-40B4-BE49-F238E27FC236}">
                  <a16:creationId xmlns:a16="http://schemas.microsoft.com/office/drawing/2014/main" id="{E136899F-4984-4E3F-8514-F8FBBE2ABD8A}"/>
                </a:ext>
              </a:extLst>
            </p:cNvPr>
            <p:cNvSpPr>
              <a:spLocks/>
            </p:cNvSpPr>
            <p:nvPr/>
          </p:nvSpPr>
          <p:spPr bwMode="auto">
            <a:xfrm>
              <a:off x="4214813" y="3843338"/>
              <a:ext cx="76200" cy="76200"/>
            </a:xfrm>
            <a:custGeom>
              <a:avLst/>
              <a:gdLst>
                <a:gd name="T0" fmla="*/ 3 w 15"/>
                <a:gd name="T1" fmla="*/ 0 h 15"/>
                <a:gd name="T2" fmla="*/ 13 w 15"/>
                <a:gd name="T3" fmla="*/ 0 h 15"/>
                <a:gd name="T4" fmla="*/ 15 w 15"/>
                <a:gd name="T5" fmla="*/ 3 h 15"/>
                <a:gd name="T6" fmla="*/ 15 w 15"/>
                <a:gd name="T7" fmla="*/ 13 h 15"/>
                <a:gd name="T8" fmla="*/ 13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3" y="0"/>
                    <a:pt x="13" y="0"/>
                    <a:pt x="13" y="0"/>
                  </a:cubicBezTo>
                  <a:cubicBezTo>
                    <a:pt x="14" y="0"/>
                    <a:pt x="15" y="1"/>
                    <a:pt x="15" y="3"/>
                  </a:cubicBezTo>
                  <a:cubicBezTo>
                    <a:pt x="15" y="13"/>
                    <a:pt x="15" y="13"/>
                    <a:pt x="15" y="13"/>
                  </a:cubicBezTo>
                  <a:cubicBezTo>
                    <a:pt x="15" y="14"/>
                    <a:pt x="14" y="15"/>
                    <a:pt x="13" y="15"/>
                  </a:cubicBezTo>
                  <a:cubicBezTo>
                    <a:pt x="3" y="15"/>
                    <a:pt x="3" y="15"/>
                    <a:pt x="3" y="15"/>
                  </a:cubicBezTo>
                  <a:cubicBezTo>
                    <a:pt x="2" y="15"/>
                    <a:pt x="0" y="14"/>
                    <a:pt x="0" y="13"/>
                  </a:cubicBezTo>
                  <a:cubicBezTo>
                    <a:pt x="0" y="3"/>
                    <a:pt x="0" y="3"/>
                    <a:pt x="0" y="3"/>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10" name="Freeform 185">
              <a:extLst>
                <a:ext uri="{FF2B5EF4-FFF2-40B4-BE49-F238E27FC236}">
                  <a16:creationId xmlns:a16="http://schemas.microsoft.com/office/drawing/2014/main" id="{A49BBA79-9334-4756-830C-71ADBA01353C}"/>
                </a:ext>
              </a:extLst>
            </p:cNvPr>
            <p:cNvSpPr>
              <a:spLocks/>
            </p:cNvSpPr>
            <p:nvPr/>
          </p:nvSpPr>
          <p:spPr bwMode="auto">
            <a:xfrm>
              <a:off x="4311651" y="3843338"/>
              <a:ext cx="76200" cy="76200"/>
            </a:xfrm>
            <a:custGeom>
              <a:avLst/>
              <a:gdLst>
                <a:gd name="T0" fmla="*/ 3 w 15"/>
                <a:gd name="T1" fmla="*/ 0 h 15"/>
                <a:gd name="T2" fmla="*/ 12 w 15"/>
                <a:gd name="T3" fmla="*/ 0 h 15"/>
                <a:gd name="T4" fmla="*/ 15 w 15"/>
                <a:gd name="T5" fmla="*/ 3 h 15"/>
                <a:gd name="T6" fmla="*/ 15 w 15"/>
                <a:gd name="T7" fmla="*/ 13 h 15"/>
                <a:gd name="T8" fmla="*/ 12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3"/>
                    <a:pt x="15" y="13"/>
                    <a:pt x="15" y="13"/>
                  </a:cubicBezTo>
                  <a:cubicBezTo>
                    <a:pt x="15" y="14"/>
                    <a:pt x="14" y="15"/>
                    <a:pt x="12"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11" name="Freeform 186">
              <a:extLst>
                <a:ext uri="{FF2B5EF4-FFF2-40B4-BE49-F238E27FC236}">
                  <a16:creationId xmlns:a16="http://schemas.microsoft.com/office/drawing/2014/main" id="{D5E3CCCB-0DF8-4405-8A9A-2E0214F928E3}"/>
                </a:ext>
              </a:extLst>
            </p:cNvPr>
            <p:cNvSpPr>
              <a:spLocks/>
            </p:cNvSpPr>
            <p:nvPr/>
          </p:nvSpPr>
          <p:spPr bwMode="auto">
            <a:xfrm>
              <a:off x="4406901" y="3843338"/>
              <a:ext cx="76200" cy="76200"/>
            </a:xfrm>
            <a:custGeom>
              <a:avLst/>
              <a:gdLst>
                <a:gd name="T0" fmla="*/ 2 w 15"/>
                <a:gd name="T1" fmla="*/ 0 h 15"/>
                <a:gd name="T2" fmla="*/ 12 w 15"/>
                <a:gd name="T3" fmla="*/ 0 h 15"/>
                <a:gd name="T4" fmla="*/ 15 w 15"/>
                <a:gd name="T5" fmla="*/ 3 h 15"/>
                <a:gd name="T6" fmla="*/ 15 w 15"/>
                <a:gd name="T7" fmla="*/ 13 h 15"/>
                <a:gd name="T8" fmla="*/ 12 w 15"/>
                <a:gd name="T9" fmla="*/ 15 h 15"/>
                <a:gd name="T10" fmla="*/ 2 w 15"/>
                <a:gd name="T11" fmla="*/ 15 h 15"/>
                <a:gd name="T12" fmla="*/ 0 w 15"/>
                <a:gd name="T13" fmla="*/ 13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3" y="0"/>
                    <a:pt x="15" y="1"/>
                    <a:pt x="15" y="3"/>
                  </a:cubicBezTo>
                  <a:cubicBezTo>
                    <a:pt x="15" y="13"/>
                    <a:pt x="15" y="13"/>
                    <a:pt x="15" y="13"/>
                  </a:cubicBezTo>
                  <a:cubicBezTo>
                    <a:pt x="15" y="14"/>
                    <a:pt x="13" y="15"/>
                    <a:pt x="12" y="15"/>
                  </a:cubicBezTo>
                  <a:cubicBezTo>
                    <a:pt x="2" y="15"/>
                    <a:pt x="2" y="15"/>
                    <a:pt x="2" y="15"/>
                  </a:cubicBezTo>
                  <a:cubicBezTo>
                    <a:pt x="1" y="15"/>
                    <a:pt x="0" y="14"/>
                    <a:pt x="0" y="13"/>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12" name="Freeform 187">
              <a:extLst>
                <a:ext uri="{FF2B5EF4-FFF2-40B4-BE49-F238E27FC236}">
                  <a16:creationId xmlns:a16="http://schemas.microsoft.com/office/drawing/2014/main" id="{A97E30C4-C498-4030-BEFF-4750CF4E892C}"/>
                </a:ext>
              </a:extLst>
            </p:cNvPr>
            <p:cNvSpPr>
              <a:spLocks/>
            </p:cNvSpPr>
            <p:nvPr/>
          </p:nvSpPr>
          <p:spPr bwMode="auto">
            <a:xfrm>
              <a:off x="4498976" y="3843338"/>
              <a:ext cx="76200" cy="76200"/>
            </a:xfrm>
            <a:custGeom>
              <a:avLst/>
              <a:gdLst>
                <a:gd name="T0" fmla="*/ 3 w 15"/>
                <a:gd name="T1" fmla="*/ 0 h 15"/>
                <a:gd name="T2" fmla="*/ 13 w 15"/>
                <a:gd name="T3" fmla="*/ 0 h 15"/>
                <a:gd name="T4" fmla="*/ 15 w 15"/>
                <a:gd name="T5" fmla="*/ 3 h 15"/>
                <a:gd name="T6" fmla="*/ 15 w 15"/>
                <a:gd name="T7" fmla="*/ 13 h 15"/>
                <a:gd name="T8" fmla="*/ 13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3" y="0"/>
                    <a:pt x="13" y="0"/>
                    <a:pt x="13" y="0"/>
                  </a:cubicBezTo>
                  <a:cubicBezTo>
                    <a:pt x="14" y="0"/>
                    <a:pt x="15" y="1"/>
                    <a:pt x="15" y="3"/>
                  </a:cubicBezTo>
                  <a:cubicBezTo>
                    <a:pt x="15" y="13"/>
                    <a:pt x="15" y="13"/>
                    <a:pt x="15" y="13"/>
                  </a:cubicBezTo>
                  <a:cubicBezTo>
                    <a:pt x="15" y="14"/>
                    <a:pt x="14" y="15"/>
                    <a:pt x="13"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13" name="Freeform 188">
              <a:extLst>
                <a:ext uri="{FF2B5EF4-FFF2-40B4-BE49-F238E27FC236}">
                  <a16:creationId xmlns:a16="http://schemas.microsoft.com/office/drawing/2014/main" id="{F4A86775-3A98-49DA-AEBD-AB7DAFB66A43}"/>
                </a:ext>
              </a:extLst>
            </p:cNvPr>
            <p:cNvSpPr>
              <a:spLocks/>
            </p:cNvSpPr>
            <p:nvPr/>
          </p:nvSpPr>
          <p:spPr bwMode="auto">
            <a:xfrm>
              <a:off x="4594226" y="3843338"/>
              <a:ext cx="76200" cy="76200"/>
            </a:xfrm>
            <a:custGeom>
              <a:avLst/>
              <a:gdLst>
                <a:gd name="T0" fmla="*/ 3 w 15"/>
                <a:gd name="T1" fmla="*/ 0 h 15"/>
                <a:gd name="T2" fmla="*/ 12 w 15"/>
                <a:gd name="T3" fmla="*/ 0 h 15"/>
                <a:gd name="T4" fmla="*/ 15 w 15"/>
                <a:gd name="T5" fmla="*/ 3 h 15"/>
                <a:gd name="T6" fmla="*/ 15 w 15"/>
                <a:gd name="T7" fmla="*/ 13 h 15"/>
                <a:gd name="T8" fmla="*/ 12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3"/>
                    <a:pt x="15" y="13"/>
                    <a:pt x="15" y="13"/>
                  </a:cubicBezTo>
                  <a:cubicBezTo>
                    <a:pt x="15" y="14"/>
                    <a:pt x="14" y="15"/>
                    <a:pt x="12"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14" name="Freeform 189">
              <a:extLst>
                <a:ext uri="{FF2B5EF4-FFF2-40B4-BE49-F238E27FC236}">
                  <a16:creationId xmlns:a16="http://schemas.microsoft.com/office/drawing/2014/main" id="{DB1A2626-8908-4EB4-8A07-08833D1624EC}"/>
                </a:ext>
              </a:extLst>
            </p:cNvPr>
            <p:cNvSpPr>
              <a:spLocks/>
            </p:cNvSpPr>
            <p:nvPr/>
          </p:nvSpPr>
          <p:spPr bwMode="auto">
            <a:xfrm>
              <a:off x="4686301" y="3843338"/>
              <a:ext cx="80963" cy="76200"/>
            </a:xfrm>
            <a:custGeom>
              <a:avLst/>
              <a:gdLst>
                <a:gd name="T0" fmla="*/ 3 w 16"/>
                <a:gd name="T1" fmla="*/ 0 h 15"/>
                <a:gd name="T2" fmla="*/ 13 w 16"/>
                <a:gd name="T3" fmla="*/ 0 h 15"/>
                <a:gd name="T4" fmla="*/ 16 w 16"/>
                <a:gd name="T5" fmla="*/ 3 h 15"/>
                <a:gd name="T6" fmla="*/ 16 w 16"/>
                <a:gd name="T7" fmla="*/ 13 h 15"/>
                <a:gd name="T8" fmla="*/ 13 w 16"/>
                <a:gd name="T9" fmla="*/ 15 h 15"/>
                <a:gd name="T10" fmla="*/ 3 w 16"/>
                <a:gd name="T11" fmla="*/ 15 h 15"/>
                <a:gd name="T12" fmla="*/ 0 w 16"/>
                <a:gd name="T13" fmla="*/ 13 h 15"/>
                <a:gd name="T14" fmla="*/ 0 w 16"/>
                <a:gd name="T15" fmla="*/ 3 h 15"/>
                <a:gd name="T16" fmla="*/ 3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3" y="0"/>
                  </a:moveTo>
                  <a:cubicBezTo>
                    <a:pt x="13" y="0"/>
                    <a:pt x="13" y="0"/>
                    <a:pt x="13" y="0"/>
                  </a:cubicBezTo>
                  <a:cubicBezTo>
                    <a:pt x="14" y="0"/>
                    <a:pt x="16" y="1"/>
                    <a:pt x="16" y="3"/>
                  </a:cubicBezTo>
                  <a:cubicBezTo>
                    <a:pt x="16" y="13"/>
                    <a:pt x="16" y="13"/>
                    <a:pt x="16" y="13"/>
                  </a:cubicBezTo>
                  <a:cubicBezTo>
                    <a:pt x="16" y="14"/>
                    <a:pt x="14" y="15"/>
                    <a:pt x="13" y="15"/>
                  </a:cubicBezTo>
                  <a:cubicBezTo>
                    <a:pt x="3" y="15"/>
                    <a:pt x="3" y="15"/>
                    <a:pt x="3" y="15"/>
                  </a:cubicBezTo>
                  <a:cubicBezTo>
                    <a:pt x="2" y="15"/>
                    <a:pt x="0" y="14"/>
                    <a:pt x="0" y="13"/>
                  </a:cubicBezTo>
                  <a:cubicBezTo>
                    <a:pt x="0" y="3"/>
                    <a:pt x="0" y="3"/>
                    <a:pt x="0" y="3"/>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15" name="Freeform 190">
              <a:extLst>
                <a:ext uri="{FF2B5EF4-FFF2-40B4-BE49-F238E27FC236}">
                  <a16:creationId xmlns:a16="http://schemas.microsoft.com/office/drawing/2014/main" id="{96DB48B8-857F-4AD6-A4B0-807A7998875D}"/>
                </a:ext>
              </a:extLst>
            </p:cNvPr>
            <p:cNvSpPr>
              <a:spLocks/>
            </p:cNvSpPr>
            <p:nvPr/>
          </p:nvSpPr>
          <p:spPr bwMode="auto">
            <a:xfrm>
              <a:off x="4781551" y="3843338"/>
              <a:ext cx="76200" cy="76200"/>
            </a:xfrm>
            <a:custGeom>
              <a:avLst/>
              <a:gdLst>
                <a:gd name="T0" fmla="*/ 3 w 15"/>
                <a:gd name="T1" fmla="*/ 0 h 15"/>
                <a:gd name="T2" fmla="*/ 13 w 15"/>
                <a:gd name="T3" fmla="*/ 0 h 15"/>
                <a:gd name="T4" fmla="*/ 15 w 15"/>
                <a:gd name="T5" fmla="*/ 3 h 15"/>
                <a:gd name="T6" fmla="*/ 15 w 15"/>
                <a:gd name="T7" fmla="*/ 13 h 15"/>
                <a:gd name="T8" fmla="*/ 13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3" y="0"/>
                    <a:pt x="13" y="0"/>
                    <a:pt x="13" y="0"/>
                  </a:cubicBezTo>
                  <a:cubicBezTo>
                    <a:pt x="14" y="0"/>
                    <a:pt x="15" y="1"/>
                    <a:pt x="15" y="3"/>
                  </a:cubicBezTo>
                  <a:cubicBezTo>
                    <a:pt x="15" y="13"/>
                    <a:pt x="15" y="13"/>
                    <a:pt x="15" y="13"/>
                  </a:cubicBezTo>
                  <a:cubicBezTo>
                    <a:pt x="15" y="14"/>
                    <a:pt x="14" y="15"/>
                    <a:pt x="13"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16" name="Freeform 191">
              <a:extLst>
                <a:ext uri="{FF2B5EF4-FFF2-40B4-BE49-F238E27FC236}">
                  <a16:creationId xmlns:a16="http://schemas.microsoft.com/office/drawing/2014/main" id="{37909891-3AFF-4DFB-B4B8-6ADD558BA53A}"/>
                </a:ext>
              </a:extLst>
            </p:cNvPr>
            <p:cNvSpPr>
              <a:spLocks/>
            </p:cNvSpPr>
            <p:nvPr/>
          </p:nvSpPr>
          <p:spPr bwMode="auto">
            <a:xfrm>
              <a:off x="4878388" y="3843338"/>
              <a:ext cx="76200" cy="76200"/>
            </a:xfrm>
            <a:custGeom>
              <a:avLst/>
              <a:gdLst>
                <a:gd name="T0" fmla="*/ 2 w 15"/>
                <a:gd name="T1" fmla="*/ 0 h 15"/>
                <a:gd name="T2" fmla="*/ 12 w 15"/>
                <a:gd name="T3" fmla="*/ 0 h 15"/>
                <a:gd name="T4" fmla="*/ 15 w 15"/>
                <a:gd name="T5" fmla="*/ 3 h 15"/>
                <a:gd name="T6" fmla="*/ 15 w 15"/>
                <a:gd name="T7" fmla="*/ 13 h 15"/>
                <a:gd name="T8" fmla="*/ 12 w 15"/>
                <a:gd name="T9" fmla="*/ 15 h 15"/>
                <a:gd name="T10" fmla="*/ 2 w 15"/>
                <a:gd name="T11" fmla="*/ 15 h 15"/>
                <a:gd name="T12" fmla="*/ 0 w 15"/>
                <a:gd name="T13" fmla="*/ 13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4" y="0"/>
                    <a:pt x="15" y="1"/>
                    <a:pt x="15" y="3"/>
                  </a:cubicBezTo>
                  <a:cubicBezTo>
                    <a:pt x="15" y="13"/>
                    <a:pt x="15" y="13"/>
                    <a:pt x="15" y="13"/>
                  </a:cubicBezTo>
                  <a:cubicBezTo>
                    <a:pt x="15" y="14"/>
                    <a:pt x="14" y="15"/>
                    <a:pt x="12" y="15"/>
                  </a:cubicBezTo>
                  <a:cubicBezTo>
                    <a:pt x="2" y="15"/>
                    <a:pt x="2" y="15"/>
                    <a:pt x="2" y="15"/>
                  </a:cubicBezTo>
                  <a:cubicBezTo>
                    <a:pt x="1" y="15"/>
                    <a:pt x="0" y="14"/>
                    <a:pt x="0" y="13"/>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17" name="Freeform 192">
              <a:extLst>
                <a:ext uri="{FF2B5EF4-FFF2-40B4-BE49-F238E27FC236}">
                  <a16:creationId xmlns:a16="http://schemas.microsoft.com/office/drawing/2014/main" id="{65A05011-26F1-4BA9-9540-629B6E944633}"/>
                </a:ext>
              </a:extLst>
            </p:cNvPr>
            <p:cNvSpPr>
              <a:spLocks/>
            </p:cNvSpPr>
            <p:nvPr/>
          </p:nvSpPr>
          <p:spPr bwMode="auto">
            <a:xfrm>
              <a:off x="4968876" y="3843338"/>
              <a:ext cx="80963" cy="76200"/>
            </a:xfrm>
            <a:custGeom>
              <a:avLst/>
              <a:gdLst>
                <a:gd name="T0" fmla="*/ 3 w 16"/>
                <a:gd name="T1" fmla="*/ 0 h 15"/>
                <a:gd name="T2" fmla="*/ 13 w 16"/>
                <a:gd name="T3" fmla="*/ 0 h 15"/>
                <a:gd name="T4" fmla="*/ 16 w 16"/>
                <a:gd name="T5" fmla="*/ 3 h 15"/>
                <a:gd name="T6" fmla="*/ 16 w 16"/>
                <a:gd name="T7" fmla="*/ 13 h 15"/>
                <a:gd name="T8" fmla="*/ 13 w 16"/>
                <a:gd name="T9" fmla="*/ 15 h 15"/>
                <a:gd name="T10" fmla="*/ 3 w 16"/>
                <a:gd name="T11" fmla="*/ 15 h 15"/>
                <a:gd name="T12" fmla="*/ 0 w 16"/>
                <a:gd name="T13" fmla="*/ 13 h 15"/>
                <a:gd name="T14" fmla="*/ 0 w 16"/>
                <a:gd name="T15" fmla="*/ 3 h 15"/>
                <a:gd name="T16" fmla="*/ 3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3" y="0"/>
                  </a:moveTo>
                  <a:cubicBezTo>
                    <a:pt x="13" y="0"/>
                    <a:pt x="13" y="0"/>
                    <a:pt x="13" y="0"/>
                  </a:cubicBezTo>
                  <a:cubicBezTo>
                    <a:pt x="14" y="0"/>
                    <a:pt x="16" y="1"/>
                    <a:pt x="16" y="3"/>
                  </a:cubicBezTo>
                  <a:cubicBezTo>
                    <a:pt x="16" y="13"/>
                    <a:pt x="16" y="13"/>
                    <a:pt x="16" y="13"/>
                  </a:cubicBezTo>
                  <a:cubicBezTo>
                    <a:pt x="16" y="14"/>
                    <a:pt x="14" y="15"/>
                    <a:pt x="13" y="15"/>
                  </a:cubicBezTo>
                  <a:cubicBezTo>
                    <a:pt x="3" y="15"/>
                    <a:pt x="3" y="15"/>
                    <a:pt x="3" y="15"/>
                  </a:cubicBezTo>
                  <a:cubicBezTo>
                    <a:pt x="2" y="15"/>
                    <a:pt x="0" y="14"/>
                    <a:pt x="0" y="13"/>
                  </a:cubicBezTo>
                  <a:cubicBezTo>
                    <a:pt x="0" y="3"/>
                    <a:pt x="0" y="3"/>
                    <a:pt x="0" y="3"/>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18" name="Freeform 193">
              <a:extLst>
                <a:ext uri="{FF2B5EF4-FFF2-40B4-BE49-F238E27FC236}">
                  <a16:creationId xmlns:a16="http://schemas.microsoft.com/office/drawing/2014/main" id="{9F3B7382-8654-4470-9B54-D0D677BC2F04}"/>
                </a:ext>
              </a:extLst>
            </p:cNvPr>
            <p:cNvSpPr>
              <a:spLocks/>
            </p:cNvSpPr>
            <p:nvPr/>
          </p:nvSpPr>
          <p:spPr bwMode="auto">
            <a:xfrm>
              <a:off x="4078288" y="3933826"/>
              <a:ext cx="76200" cy="76200"/>
            </a:xfrm>
            <a:custGeom>
              <a:avLst/>
              <a:gdLst>
                <a:gd name="T0" fmla="*/ 2 w 15"/>
                <a:gd name="T1" fmla="*/ 0 h 15"/>
                <a:gd name="T2" fmla="*/ 12 w 15"/>
                <a:gd name="T3" fmla="*/ 0 h 15"/>
                <a:gd name="T4" fmla="*/ 15 w 15"/>
                <a:gd name="T5" fmla="*/ 3 h 15"/>
                <a:gd name="T6" fmla="*/ 15 w 15"/>
                <a:gd name="T7" fmla="*/ 13 h 15"/>
                <a:gd name="T8" fmla="*/ 12 w 15"/>
                <a:gd name="T9" fmla="*/ 15 h 15"/>
                <a:gd name="T10" fmla="*/ 2 w 15"/>
                <a:gd name="T11" fmla="*/ 15 h 15"/>
                <a:gd name="T12" fmla="*/ 0 w 15"/>
                <a:gd name="T13" fmla="*/ 13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4" y="0"/>
                    <a:pt x="15" y="1"/>
                    <a:pt x="15" y="3"/>
                  </a:cubicBezTo>
                  <a:cubicBezTo>
                    <a:pt x="15" y="13"/>
                    <a:pt x="15" y="13"/>
                    <a:pt x="15" y="13"/>
                  </a:cubicBezTo>
                  <a:cubicBezTo>
                    <a:pt x="15" y="14"/>
                    <a:pt x="14" y="15"/>
                    <a:pt x="12" y="15"/>
                  </a:cubicBezTo>
                  <a:cubicBezTo>
                    <a:pt x="2" y="15"/>
                    <a:pt x="2" y="15"/>
                    <a:pt x="2" y="15"/>
                  </a:cubicBezTo>
                  <a:cubicBezTo>
                    <a:pt x="1" y="15"/>
                    <a:pt x="0" y="14"/>
                    <a:pt x="0" y="13"/>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19" name="Freeform 194">
              <a:extLst>
                <a:ext uri="{FF2B5EF4-FFF2-40B4-BE49-F238E27FC236}">
                  <a16:creationId xmlns:a16="http://schemas.microsoft.com/office/drawing/2014/main" id="{99DF11F8-FAC9-4CA5-9F19-60C492AF3BA3}"/>
                </a:ext>
              </a:extLst>
            </p:cNvPr>
            <p:cNvSpPr>
              <a:spLocks/>
            </p:cNvSpPr>
            <p:nvPr/>
          </p:nvSpPr>
          <p:spPr bwMode="auto">
            <a:xfrm>
              <a:off x="4170363" y="3933826"/>
              <a:ext cx="80963" cy="76200"/>
            </a:xfrm>
            <a:custGeom>
              <a:avLst/>
              <a:gdLst>
                <a:gd name="T0" fmla="*/ 3 w 16"/>
                <a:gd name="T1" fmla="*/ 0 h 15"/>
                <a:gd name="T2" fmla="*/ 13 w 16"/>
                <a:gd name="T3" fmla="*/ 0 h 15"/>
                <a:gd name="T4" fmla="*/ 16 w 16"/>
                <a:gd name="T5" fmla="*/ 3 h 15"/>
                <a:gd name="T6" fmla="*/ 16 w 16"/>
                <a:gd name="T7" fmla="*/ 13 h 15"/>
                <a:gd name="T8" fmla="*/ 13 w 16"/>
                <a:gd name="T9" fmla="*/ 15 h 15"/>
                <a:gd name="T10" fmla="*/ 3 w 16"/>
                <a:gd name="T11" fmla="*/ 15 h 15"/>
                <a:gd name="T12" fmla="*/ 0 w 16"/>
                <a:gd name="T13" fmla="*/ 13 h 15"/>
                <a:gd name="T14" fmla="*/ 0 w 16"/>
                <a:gd name="T15" fmla="*/ 3 h 15"/>
                <a:gd name="T16" fmla="*/ 3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3" y="0"/>
                  </a:moveTo>
                  <a:cubicBezTo>
                    <a:pt x="13" y="0"/>
                    <a:pt x="13" y="0"/>
                    <a:pt x="13" y="0"/>
                  </a:cubicBezTo>
                  <a:cubicBezTo>
                    <a:pt x="14" y="0"/>
                    <a:pt x="16" y="1"/>
                    <a:pt x="16" y="3"/>
                  </a:cubicBezTo>
                  <a:cubicBezTo>
                    <a:pt x="16" y="13"/>
                    <a:pt x="16" y="13"/>
                    <a:pt x="16" y="13"/>
                  </a:cubicBezTo>
                  <a:cubicBezTo>
                    <a:pt x="16" y="14"/>
                    <a:pt x="14" y="15"/>
                    <a:pt x="13" y="15"/>
                  </a:cubicBezTo>
                  <a:cubicBezTo>
                    <a:pt x="3" y="15"/>
                    <a:pt x="3" y="15"/>
                    <a:pt x="3" y="15"/>
                  </a:cubicBezTo>
                  <a:cubicBezTo>
                    <a:pt x="2" y="15"/>
                    <a:pt x="0" y="14"/>
                    <a:pt x="0" y="13"/>
                  </a:cubicBezTo>
                  <a:cubicBezTo>
                    <a:pt x="0" y="3"/>
                    <a:pt x="0" y="3"/>
                    <a:pt x="0" y="3"/>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20" name="Freeform 195">
              <a:extLst>
                <a:ext uri="{FF2B5EF4-FFF2-40B4-BE49-F238E27FC236}">
                  <a16:creationId xmlns:a16="http://schemas.microsoft.com/office/drawing/2014/main" id="{BD675B5F-12E3-4F53-8C6F-E500A74EAD5F}"/>
                </a:ext>
              </a:extLst>
            </p:cNvPr>
            <p:cNvSpPr>
              <a:spLocks/>
            </p:cNvSpPr>
            <p:nvPr/>
          </p:nvSpPr>
          <p:spPr bwMode="auto">
            <a:xfrm>
              <a:off x="4265613" y="3933826"/>
              <a:ext cx="76200" cy="76200"/>
            </a:xfrm>
            <a:custGeom>
              <a:avLst/>
              <a:gdLst>
                <a:gd name="T0" fmla="*/ 3 w 15"/>
                <a:gd name="T1" fmla="*/ 0 h 15"/>
                <a:gd name="T2" fmla="*/ 12 w 15"/>
                <a:gd name="T3" fmla="*/ 0 h 15"/>
                <a:gd name="T4" fmla="*/ 15 w 15"/>
                <a:gd name="T5" fmla="*/ 3 h 15"/>
                <a:gd name="T6" fmla="*/ 15 w 15"/>
                <a:gd name="T7" fmla="*/ 13 h 15"/>
                <a:gd name="T8" fmla="*/ 12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3"/>
                    <a:pt x="15" y="13"/>
                    <a:pt x="15" y="13"/>
                  </a:cubicBezTo>
                  <a:cubicBezTo>
                    <a:pt x="15" y="14"/>
                    <a:pt x="14" y="15"/>
                    <a:pt x="12"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21" name="Freeform 196">
              <a:extLst>
                <a:ext uri="{FF2B5EF4-FFF2-40B4-BE49-F238E27FC236}">
                  <a16:creationId xmlns:a16="http://schemas.microsoft.com/office/drawing/2014/main" id="{BAD84468-13B4-4310-88A3-CD83A19B8E93}"/>
                </a:ext>
              </a:extLst>
            </p:cNvPr>
            <p:cNvSpPr>
              <a:spLocks/>
            </p:cNvSpPr>
            <p:nvPr/>
          </p:nvSpPr>
          <p:spPr bwMode="auto">
            <a:xfrm>
              <a:off x="4362451" y="3933826"/>
              <a:ext cx="76200" cy="76200"/>
            </a:xfrm>
            <a:custGeom>
              <a:avLst/>
              <a:gdLst>
                <a:gd name="T0" fmla="*/ 2 w 15"/>
                <a:gd name="T1" fmla="*/ 0 h 15"/>
                <a:gd name="T2" fmla="*/ 12 w 15"/>
                <a:gd name="T3" fmla="*/ 0 h 15"/>
                <a:gd name="T4" fmla="*/ 15 w 15"/>
                <a:gd name="T5" fmla="*/ 3 h 15"/>
                <a:gd name="T6" fmla="*/ 15 w 15"/>
                <a:gd name="T7" fmla="*/ 13 h 15"/>
                <a:gd name="T8" fmla="*/ 12 w 15"/>
                <a:gd name="T9" fmla="*/ 15 h 15"/>
                <a:gd name="T10" fmla="*/ 2 w 15"/>
                <a:gd name="T11" fmla="*/ 15 h 15"/>
                <a:gd name="T12" fmla="*/ 0 w 15"/>
                <a:gd name="T13" fmla="*/ 13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4" y="0"/>
                    <a:pt x="15" y="1"/>
                    <a:pt x="15" y="3"/>
                  </a:cubicBezTo>
                  <a:cubicBezTo>
                    <a:pt x="15" y="13"/>
                    <a:pt x="15" y="13"/>
                    <a:pt x="15" y="13"/>
                  </a:cubicBezTo>
                  <a:cubicBezTo>
                    <a:pt x="15" y="14"/>
                    <a:pt x="14" y="15"/>
                    <a:pt x="12" y="15"/>
                  </a:cubicBezTo>
                  <a:cubicBezTo>
                    <a:pt x="2" y="15"/>
                    <a:pt x="2" y="15"/>
                    <a:pt x="2" y="15"/>
                  </a:cubicBezTo>
                  <a:cubicBezTo>
                    <a:pt x="1" y="15"/>
                    <a:pt x="0" y="14"/>
                    <a:pt x="0" y="13"/>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22" name="Freeform 197">
              <a:extLst>
                <a:ext uri="{FF2B5EF4-FFF2-40B4-BE49-F238E27FC236}">
                  <a16:creationId xmlns:a16="http://schemas.microsoft.com/office/drawing/2014/main" id="{680CE5D9-4E9E-4D8B-9EFF-D8011F618EB4}"/>
                </a:ext>
              </a:extLst>
            </p:cNvPr>
            <p:cNvSpPr>
              <a:spLocks/>
            </p:cNvSpPr>
            <p:nvPr/>
          </p:nvSpPr>
          <p:spPr bwMode="auto">
            <a:xfrm>
              <a:off x="4452938" y="3933826"/>
              <a:ext cx="76200" cy="76200"/>
            </a:xfrm>
            <a:custGeom>
              <a:avLst/>
              <a:gdLst>
                <a:gd name="T0" fmla="*/ 3 w 15"/>
                <a:gd name="T1" fmla="*/ 0 h 15"/>
                <a:gd name="T2" fmla="*/ 13 w 15"/>
                <a:gd name="T3" fmla="*/ 0 h 15"/>
                <a:gd name="T4" fmla="*/ 15 w 15"/>
                <a:gd name="T5" fmla="*/ 3 h 15"/>
                <a:gd name="T6" fmla="*/ 15 w 15"/>
                <a:gd name="T7" fmla="*/ 13 h 15"/>
                <a:gd name="T8" fmla="*/ 13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3" y="0"/>
                    <a:pt x="13" y="0"/>
                    <a:pt x="13" y="0"/>
                  </a:cubicBezTo>
                  <a:cubicBezTo>
                    <a:pt x="14" y="0"/>
                    <a:pt x="15" y="1"/>
                    <a:pt x="15" y="3"/>
                  </a:cubicBezTo>
                  <a:cubicBezTo>
                    <a:pt x="15" y="13"/>
                    <a:pt x="15" y="13"/>
                    <a:pt x="15" y="13"/>
                  </a:cubicBezTo>
                  <a:cubicBezTo>
                    <a:pt x="15" y="14"/>
                    <a:pt x="14" y="15"/>
                    <a:pt x="13" y="15"/>
                  </a:cubicBezTo>
                  <a:cubicBezTo>
                    <a:pt x="3" y="15"/>
                    <a:pt x="3" y="15"/>
                    <a:pt x="3" y="15"/>
                  </a:cubicBezTo>
                  <a:cubicBezTo>
                    <a:pt x="2" y="15"/>
                    <a:pt x="0" y="14"/>
                    <a:pt x="0" y="13"/>
                  </a:cubicBezTo>
                  <a:cubicBezTo>
                    <a:pt x="0" y="3"/>
                    <a:pt x="0" y="3"/>
                    <a:pt x="0" y="3"/>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23" name="Freeform 198">
              <a:extLst>
                <a:ext uri="{FF2B5EF4-FFF2-40B4-BE49-F238E27FC236}">
                  <a16:creationId xmlns:a16="http://schemas.microsoft.com/office/drawing/2014/main" id="{2FF8269A-1138-437D-B8F9-14BA98C808A3}"/>
                </a:ext>
              </a:extLst>
            </p:cNvPr>
            <p:cNvSpPr>
              <a:spLocks/>
            </p:cNvSpPr>
            <p:nvPr/>
          </p:nvSpPr>
          <p:spPr bwMode="auto">
            <a:xfrm>
              <a:off x="4549776" y="3933826"/>
              <a:ext cx="76200" cy="76200"/>
            </a:xfrm>
            <a:custGeom>
              <a:avLst/>
              <a:gdLst>
                <a:gd name="T0" fmla="*/ 3 w 15"/>
                <a:gd name="T1" fmla="*/ 0 h 15"/>
                <a:gd name="T2" fmla="*/ 12 w 15"/>
                <a:gd name="T3" fmla="*/ 0 h 15"/>
                <a:gd name="T4" fmla="*/ 15 w 15"/>
                <a:gd name="T5" fmla="*/ 3 h 15"/>
                <a:gd name="T6" fmla="*/ 15 w 15"/>
                <a:gd name="T7" fmla="*/ 13 h 15"/>
                <a:gd name="T8" fmla="*/ 12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3"/>
                    <a:pt x="15" y="13"/>
                    <a:pt x="15" y="13"/>
                  </a:cubicBezTo>
                  <a:cubicBezTo>
                    <a:pt x="15" y="14"/>
                    <a:pt x="14" y="15"/>
                    <a:pt x="12"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24" name="Freeform 199">
              <a:extLst>
                <a:ext uri="{FF2B5EF4-FFF2-40B4-BE49-F238E27FC236}">
                  <a16:creationId xmlns:a16="http://schemas.microsoft.com/office/drawing/2014/main" id="{5225741C-F74C-4796-B26F-FA0518F2C636}"/>
                </a:ext>
              </a:extLst>
            </p:cNvPr>
            <p:cNvSpPr>
              <a:spLocks/>
            </p:cNvSpPr>
            <p:nvPr/>
          </p:nvSpPr>
          <p:spPr bwMode="auto">
            <a:xfrm>
              <a:off x="4645026" y="3933826"/>
              <a:ext cx="76200" cy="76200"/>
            </a:xfrm>
            <a:custGeom>
              <a:avLst/>
              <a:gdLst>
                <a:gd name="T0" fmla="*/ 2 w 15"/>
                <a:gd name="T1" fmla="*/ 0 h 15"/>
                <a:gd name="T2" fmla="*/ 12 w 15"/>
                <a:gd name="T3" fmla="*/ 0 h 15"/>
                <a:gd name="T4" fmla="*/ 15 w 15"/>
                <a:gd name="T5" fmla="*/ 3 h 15"/>
                <a:gd name="T6" fmla="*/ 15 w 15"/>
                <a:gd name="T7" fmla="*/ 13 h 15"/>
                <a:gd name="T8" fmla="*/ 12 w 15"/>
                <a:gd name="T9" fmla="*/ 15 h 15"/>
                <a:gd name="T10" fmla="*/ 2 w 15"/>
                <a:gd name="T11" fmla="*/ 15 h 15"/>
                <a:gd name="T12" fmla="*/ 0 w 15"/>
                <a:gd name="T13" fmla="*/ 13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4" y="0"/>
                    <a:pt x="15" y="1"/>
                    <a:pt x="15" y="3"/>
                  </a:cubicBezTo>
                  <a:cubicBezTo>
                    <a:pt x="15" y="13"/>
                    <a:pt x="15" y="13"/>
                    <a:pt x="15" y="13"/>
                  </a:cubicBezTo>
                  <a:cubicBezTo>
                    <a:pt x="15" y="14"/>
                    <a:pt x="14" y="15"/>
                    <a:pt x="12" y="15"/>
                  </a:cubicBezTo>
                  <a:cubicBezTo>
                    <a:pt x="2" y="15"/>
                    <a:pt x="2" y="15"/>
                    <a:pt x="2" y="15"/>
                  </a:cubicBezTo>
                  <a:cubicBezTo>
                    <a:pt x="1" y="15"/>
                    <a:pt x="0" y="14"/>
                    <a:pt x="0" y="13"/>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25" name="Freeform 200">
              <a:extLst>
                <a:ext uri="{FF2B5EF4-FFF2-40B4-BE49-F238E27FC236}">
                  <a16:creationId xmlns:a16="http://schemas.microsoft.com/office/drawing/2014/main" id="{65AA59F3-F478-4FB9-A07A-A9091335C6AD}"/>
                </a:ext>
              </a:extLst>
            </p:cNvPr>
            <p:cNvSpPr>
              <a:spLocks/>
            </p:cNvSpPr>
            <p:nvPr/>
          </p:nvSpPr>
          <p:spPr bwMode="auto">
            <a:xfrm>
              <a:off x="4737101" y="3933826"/>
              <a:ext cx="76200" cy="76200"/>
            </a:xfrm>
            <a:custGeom>
              <a:avLst/>
              <a:gdLst>
                <a:gd name="T0" fmla="*/ 3 w 15"/>
                <a:gd name="T1" fmla="*/ 0 h 15"/>
                <a:gd name="T2" fmla="*/ 13 w 15"/>
                <a:gd name="T3" fmla="*/ 0 h 15"/>
                <a:gd name="T4" fmla="*/ 15 w 15"/>
                <a:gd name="T5" fmla="*/ 3 h 15"/>
                <a:gd name="T6" fmla="*/ 15 w 15"/>
                <a:gd name="T7" fmla="*/ 13 h 15"/>
                <a:gd name="T8" fmla="*/ 13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3" y="0"/>
                    <a:pt x="13" y="0"/>
                    <a:pt x="13" y="0"/>
                  </a:cubicBezTo>
                  <a:cubicBezTo>
                    <a:pt x="14" y="0"/>
                    <a:pt x="15" y="1"/>
                    <a:pt x="15" y="3"/>
                  </a:cubicBezTo>
                  <a:cubicBezTo>
                    <a:pt x="15" y="13"/>
                    <a:pt x="15" y="13"/>
                    <a:pt x="15" y="13"/>
                  </a:cubicBezTo>
                  <a:cubicBezTo>
                    <a:pt x="15" y="14"/>
                    <a:pt x="14" y="15"/>
                    <a:pt x="13"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26" name="Freeform 201">
              <a:extLst>
                <a:ext uri="{FF2B5EF4-FFF2-40B4-BE49-F238E27FC236}">
                  <a16:creationId xmlns:a16="http://schemas.microsoft.com/office/drawing/2014/main" id="{9A52A087-BA99-402D-AAAC-F6B388D0FD47}"/>
                </a:ext>
              </a:extLst>
            </p:cNvPr>
            <p:cNvSpPr>
              <a:spLocks/>
            </p:cNvSpPr>
            <p:nvPr/>
          </p:nvSpPr>
          <p:spPr bwMode="auto">
            <a:xfrm>
              <a:off x="4832351" y="3933826"/>
              <a:ext cx="76200" cy="76200"/>
            </a:xfrm>
            <a:custGeom>
              <a:avLst/>
              <a:gdLst>
                <a:gd name="T0" fmla="*/ 3 w 15"/>
                <a:gd name="T1" fmla="*/ 0 h 15"/>
                <a:gd name="T2" fmla="*/ 12 w 15"/>
                <a:gd name="T3" fmla="*/ 0 h 15"/>
                <a:gd name="T4" fmla="*/ 15 w 15"/>
                <a:gd name="T5" fmla="*/ 3 h 15"/>
                <a:gd name="T6" fmla="*/ 15 w 15"/>
                <a:gd name="T7" fmla="*/ 13 h 15"/>
                <a:gd name="T8" fmla="*/ 12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3"/>
                    <a:pt x="15" y="13"/>
                    <a:pt x="15" y="13"/>
                  </a:cubicBezTo>
                  <a:cubicBezTo>
                    <a:pt x="15" y="14"/>
                    <a:pt x="14" y="15"/>
                    <a:pt x="12"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27" name="Freeform 202">
              <a:extLst>
                <a:ext uri="{FF2B5EF4-FFF2-40B4-BE49-F238E27FC236}">
                  <a16:creationId xmlns:a16="http://schemas.microsoft.com/office/drawing/2014/main" id="{8C3FED42-4158-4C9E-8072-1B2E7A4AD8D2}"/>
                </a:ext>
              </a:extLst>
            </p:cNvPr>
            <p:cNvSpPr>
              <a:spLocks/>
            </p:cNvSpPr>
            <p:nvPr/>
          </p:nvSpPr>
          <p:spPr bwMode="auto">
            <a:xfrm>
              <a:off x="4929188" y="3933826"/>
              <a:ext cx="76200" cy="76200"/>
            </a:xfrm>
            <a:custGeom>
              <a:avLst/>
              <a:gdLst>
                <a:gd name="T0" fmla="*/ 2 w 15"/>
                <a:gd name="T1" fmla="*/ 0 h 15"/>
                <a:gd name="T2" fmla="*/ 12 w 15"/>
                <a:gd name="T3" fmla="*/ 0 h 15"/>
                <a:gd name="T4" fmla="*/ 15 w 15"/>
                <a:gd name="T5" fmla="*/ 3 h 15"/>
                <a:gd name="T6" fmla="*/ 15 w 15"/>
                <a:gd name="T7" fmla="*/ 13 h 15"/>
                <a:gd name="T8" fmla="*/ 12 w 15"/>
                <a:gd name="T9" fmla="*/ 15 h 15"/>
                <a:gd name="T10" fmla="*/ 2 w 15"/>
                <a:gd name="T11" fmla="*/ 15 h 15"/>
                <a:gd name="T12" fmla="*/ 0 w 15"/>
                <a:gd name="T13" fmla="*/ 13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3" y="0"/>
                    <a:pt x="15" y="1"/>
                    <a:pt x="15" y="3"/>
                  </a:cubicBezTo>
                  <a:cubicBezTo>
                    <a:pt x="15" y="13"/>
                    <a:pt x="15" y="13"/>
                    <a:pt x="15" y="13"/>
                  </a:cubicBezTo>
                  <a:cubicBezTo>
                    <a:pt x="15" y="14"/>
                    <a:pt x="13" y="15"/>
                    <a:pt x="12" y="15"/>
                  </a:cubicBezTo>
                  <a:cubicBezTo>
                    <a:pt x="2" y="15"/>
                    <a:pt x="2" y="15"/>
                    <a:pt x="2" y="15"/>
                  </a:cubicBezTo>
                  <a:cubicBezTo>
                    <a:pt x="1" y="15"/>
                    <a:pt x="0" y="14"/>
                    <a:pt x="0" y="13"/>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28" name="Freeform 203">
              <a:extLst>
                <a:ext uri="{FF2B5EF4-FFF2-40B4-BE49-F238E27FC236}">
                  <a16:creationId xmlns:a16="http://schemas.microsoft.com/office/drawing/2014/main" id="{9BA1B429-3C87-4475-953B-E07E42D1A0FE}"/>
                </a:ext>
              </a:extLst>
            </p:cNvPr>
            <p:cNvSpPr>
              <a:spLocks/>
            </p:cNvSpPr>
            <p:nvPr/>
          </p:nvSpPr>
          <p:spPr bwMode="auto">
            <a:xfrm>
              <a:off x="5019676" y="3933826"/>
              <a:ext cx="117475" cy="76200"/>
            </a:xfrm>
            <a:custGeom>
              <a:avLst/>
              <a:gdLst>
                <a:gd name="T0" fmla="*/ 3 w 23"/>
                <a:gd name="T1" fmla="*/ 0 h 15"/>
                <a:gd name="T2" fmla="*/ 20 w 23"/>
                <a:gd name="T3" fmla="*/ 0 h 15"/>
                <a:gd name="T4" fmla="*/ 23 w 23"/>
                <a:gd name="T5" fmla="*/ 3 h 15"/>
                <a:gd name="T6" fmla="*/ 23 w 23"/>
                <a:gd name="T7" fmla="*/ 13 h 15"/>
                <a:gd name="T8" fmla="*/ 20 w 23"/>
                <a:gd name="T9" fmla="*/ 15 h 15"/>
                <a:gd name="T10" fmla="*/ 3 w 23"/>
                <a:gd name="T11" fmla="*/ 15 h 15"/>
                <a:gd name="T12" fmla="*/ 0 w 23"/>
                <a:gd name="T13" fmla="*/ 13 h 15"/>
                <a:gd name="T14" fmla="*/ 0 w 23"/>
                <a:gd name="T15" fmla="*/ 3 h 15"/>
                <a:gd name="T16" fmla="*/ 3 w 2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5">
                  <a:moveTo>
                    <a:pt x="3" y="0"/>
                  </a:moveTo>
                  <a:cubicBezTo>
                    <a:pt x="20" y="0"/>
                    <a:pt x="20" y="0"/>
                    <a:pt x="20" y="0"/>
                  </a:cubicBezTo>
                  <a:cubicBezTo>
                    <a:pt x="22" y="0"/>
                    <a:pt x="23" y="1"/>
                    <a:pt x="23" y="3"/>
                  </a:cubicBezTo>
                  <a:cubicBezTo>
                    <a:pt x="23" y="13"/>
                    <a:pt x="23" y="13"/>
                    <a:pt x="23" y="13"/>
                  </a:cubicBezTo>
                  <a:cubicBezTo>
                    <a:pt x="23" y="14"/>
                    <a:pt x="22" y="15"/>
                    <a:pt x="20"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29" name="Freeform 204">
              <a:extLst>
                <a:ext uri="{FF2B5EF4-FFF2-40B4-BE49-F238E27FC236}">
                  <a16:creationId xmlns:a16="http://schemas.microsoft.com/office/drawing/2014/main" id="{834F7F3F-163B-4234-A711-794903336ECF}"/>
                </a:ext>
              </a:extLst>
            </p:cNvPr>
            <p:cNvSpPr>
              <a:spLocks/>
            </p:cNvSpPr>
            <p:nvPr/>
          </p:nvSpPr>
          <p:spPr bwMode="auto">
            <a:xfrm>
              <a:off x="3983038" y="4025901"/>
              <a:ext cx="74613" cy="76200"/>
            </a:xfrm>
            <a:custGeom>
              <a:avLst/>
              <a:gdLst>
                <a:gd name="T0" fmla="*/ 3 w 15"/>
                <a:gd name="T1" fmla="*/ 0 h 15"/>
                <a:gd name="T2" fmla="*/ 12 w 15"/>
                <a:gd name="T3" fmla="*/ 0 h 15"/>
                <a:gd name="T4" fmla="*/ 15 w 15"/>
                <a:gd name="T5" fmla="*/ 3 h 15"/>
                <a:gd name="T6" fmla="*/ 15 w 15"/>
                <a:gd name="T7" fmla="*/ 13 h 15"/>
                <a:gd name="T8" fmla="*/ 12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3"/>
                    <a:pt x="15" y="13"/>
                    <a:pt x="15" y="13"/>
                  </a:cubicBezTo>
                  <a:cubicBezTo>
                    <a:pt x="15" y="14"/>
                    <a:pt x="14" y="15"/>
                    <a:pt x="12"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30" name="Freeform 206">
              <a:extLst>
                <a:ext uri="{FF2B5EF4-FFF2-40B4-BE49-F238E27FC236}">
                  <a16:creationId xmlns:a16="http://schemas.microsoft.com/office/drawing/2014/main" id="{B981364E-0E53-4CD2-82B7-29A209B0C5CA}"/>
                </a:ext>
              </a:extLst>
            </p:cNvPr>
            <p:cNvSpPr>
              <a:spLocks/>
            </p:cNvSpPr>
            <p:nvPr/>
          </p:nvSpPr>
          <p:spPr bwMode="auto">
            <a:xfrm>
              <a:off x="4073526" y="4025900"/>
              <a:ext cx="80963" cy="76200"/>
            </a:xfrm>
            <a:custGeom>
              <a:avLst/>
              <a:gdLst>
                <a:gd name="T0" fmla="*/ 3 w 16"/>
                <a:gd name="T1" fmla="*/ 0 h 15"/>
                <a:gd name="T2" fmla="*/ 13 w 16"/>
                <a:gd name="T3" fmla="*/ 0 h 15"/>
                <a:gd name="T4" fmla="*/ 16 w 16"/>
                <a:gd name="T5" fmla="*/ 3 h 15"/>
                <a:gd name="T6" fmla="*/ 16 w 16"/>
                <a:gd name="T7" fmla="*/ 13 h 15"/>
                <a:gd name="T8" fmla="*/ 13 w 16"/>
                <a:gd name="T9" fmla="*/ 15 h 15"/>
                <a:gd name="T10" fmla="*/ 3 w 16"/>
                <a:gd name="T11" fmla="*/ 15 h 15"/>
                <a:gd name="T12" fmla="*/ 0 w 16"/>
                <a:gd name="T13" fmla="*/ 13 h 15"/>
                <a:gd name="T14" fmla="*/ 0 w 16"/>
                <a:gd name="T15" fmla="*/ 3 h 15"/>
                <a:gd name="T16" fmla="*/ 3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3" y="0"/>
                  </a:moveTo>
                  <a:cubicBezTo>
                    <a:pt x="13" y="0"/>
                    <a:pt x="13" y="0"/>
                    <a:pt x="13" y="0"/>
                  </a:cubicBezTo>
                  <a:cubicBezTo>
                    <a:pt x="14" y="0"/>
                    <a:pt x="16" y="1"/>
                    <a:pt x="16" y="3"/>
                  </a:cubicBezTo>
                  <a:cubicBezTo>
                    <a:pt x="16" y="13"/>
                    <a:pt x="16" y="13"/>
                    <a:pt x="16" y="13"/>
                  </a:cubicBezTo>
                  <a:cubicBezTo>
                    <a:pt x="16" y="14"/>
                    <a:pt x="14" y="15"/>
                    <a:pt x="13" y="15"/>
                  </a:cubicBezTo>
                  <a:cubicBezTo>
                    <a:pt x="3" y="15"/>
                    <a:pt x="3" y="15"/>
                    <a:pt x="3" y="15"/>
                  </a:cubicBezTo>
                  <a:cubicBezTo>
                    <a:pt x="2" y="15"/>
                    <a:pt x="0" y="14"/>
                    <a:pt x="0" y="13"/>
                  </a:cubicBezTo>
                  <a:cubicBezTo>
                    <a:pt x="0" y="3"/>
                    <a:pt x="0" y="3"/>
                    <a:pt x="0" y="3"/>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31" name="Freeform 207">
              <a:extLst>
                <a:ext uri="{FF2B5EF4-FFF2-40B4-BE49-F238E27FC236}">
                  <a16:creationId xmlns:a16="http://schemas.microsoft.com/office/drawing/2014/main" id="{F86D9A70-598C-4AF9-9BFD-1E64E34C096F}"/>
                </a:ext>
              </a:extLst>
            </p:cNvPr>
            <p:cNvSpPr>
              <a:spLocks/>
            </p:cNvSpPr>
            <p:nvPr/>
          </p:nvSpPr>
          <p:spPr bwMode="auto">
            <a:xfrm>
              <a:off x="4170363" y="4025900"/>
              <a:ext cx="74613" cy="76200"/>
            </a:xfrm>
            <a:custGeom>
              <a:avLst/>
              <a:gdLst>
                <a:gd name="T0" fmla="*/ 3 w 15"/>
                <a:gd name="T1" fmla="*/ 0 h 15"/>
                <a:gd name="T2" fmla="*/ 13 w 15"/>
                <a:gd name="T3" fmla="*/ 0 h 15"/>
                <a:gd name="T4" fmla="*/ 15 w 15"/>
                <a:gd name="T5" fmla="*/ 3 h 15"/>
                <a:gd name="T6" fmla="*/ 15 w 15"/>
                <a:gd name="T7" fmla="*/ 13 h 15"/>
                <a:gd name="T8" fmla="*/ 13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3" y="0"/>
                    <a:pt x="13" y="0"/>
                    <a:pt x="13" y="0"/>
                  </a:cubicBezTo>
                  <a:cubicBezTo>
                    <a:pt x="14" y="0"/>
                    <a:pt x="15" y="1"/>
                    <a:pt x="15" y="3"/>
                  </a:cubicBezTo>
                  <a:cubicBezTo>
                    <a:pt x="15" y="13"/>
                    <a:pt x="15" y="13"/>
                    <a:pt x="15" y="13"/>
                  </a:cubicBezTo>
                  <a:cubicBezTo>
                    <a:pt x="15" y="14"/>
                    <a:pt x="14" y="15"/>
                    <a:pt x="13"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32" name="Freeform 208">
              <a:extLst>
                <a:ext uri="{FF2B5EF4-FFF2-40B4-BE49-F238E27FC236}">
                  <a16:creationId xmlns:a16="http://schemas.microsoft.com/office/drawing/2014/main" id="{5CB8D468-5B8E-4B28-B3FC-AE4AF715761A}"/>
                </a:ext>
              </a:extLst>
            </p:cNvPr>
            <p:cNvSpPr>
              <a:spLocks/>
            </p:cNvSpPr>
            <p:nvPr/>
          </p:nvSpPr>
          <p:spPr bwMode="auto">
            <a:xfrm>
              <a:off x="4265613" y="4025900"/>
              <a:ext cx="76200" cy="76200"/>
            </a:xfrm>
            <a:custGeom>
              <a:avLst/>
              <a:gdLst>
                <a:gd name="T0" fmla="*/ 2 w 15"/>
                <a:gd name="T1" fmla="*/ 0 h 15"/>
                <a:gd name="T2" fmla="*/ 12 w 15"/>
                <a:gd name="T3" fmla="*/ 0 h 15"/>
                <a:gd name="T4" fmla="*/ 15 w 15"/>
                <a:gd name="T5" fmla="*/ 3 h 15"/>
                <a:gd name="T6" fmla="*/ 15 w 15"/>
                <a:gd name="T7" fmla="*/ 13 h 15"/>
                <a:gd name="T8" fmla="*/ 12 w 15"/>
                <a:gd name="T9" fmla="*/ 15 h 15"/>
                <a:gd name="T10" fmla="*/ 2 w 15"/>
                <a:gd name="T11" fmla="*/ 15 h 15"/>
                <a:gd name="T12" fmla="*/ 0 w 15"/>
                <a:gd name="T13" fmla="*/ 13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4" y="0"/>
                    <a:pt x="15" y="1"/>
                    <a:pt x="15" y="3"/>
                  </a:cubicBezTo>
                  <a:cubicBezTo>
                    <a:pt x="15" y="13"/>
                    <a:pt x="15" y="13"/>
                    <a:pt x="15" y="13"/>
                  </a:cubicBezTo>
                  <a:cubicBezTo>
                    <a:pt x="15" y="14"/>
                    <a:pt x="14" y="15"/>
                    <a:pt x="12" y="15"/>
                  </a:cubicBezTo>
                  <a:cubicBezTo>
                    <a:pt x="2" y="15"/>
                    <a:pt x="2" y="15"/>
                    <a:pt x="2" y="15"/>
                  </a:cubicBezTo>
                  <a:cubicBezTo>
                    <a:pt x="1" y="15"/>
                    <a:pt x="0" y="14"/>
                    <a:pt x="0" y="13"/>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33" name="Freeform 209">
              <a:extLst>
                <a:ext uri="{FF2B5EF4-FFF2-40B4-BE49-F238E27FC236}">
                  <a16:creationId xmlns:a16="http://schemas.microsoft.com/office/drawing/2014/main" id="{A0D35DA1-A975-43E2-B190-736D54403944}"/>
                </a:ext>
              </a:extLst>
            </p:cNvPr>
            <p:cNvSpPr>
              <a:spLocks/>
            </p:cNvSpPr>
            <p:nvPr/>
          </p:nvSpPr>
          <p:spPr bwMode="auto">
            <a:xfrm>
              <a:off x="4357688" y="4025900"/>
              <a:ext cx="80963" cy="76200"/>
            </a:xfrm>
            <a:custGeom>
              <a:avLst/>
              <a:gdLst>
                <a:gd name="T0" fmla="*/ 3 w 16"/>
                <a:gd name="T1" fmla="*/ 0 h 15"/>
                <a:gd name="T2" fmla="*/ 13 w 16"/>
                <a:gd name="T3" fmla="*/ 0 h 15"/>
                <a:gd name="T4" fmla="*/ 15 w 16"/>
                <a:gd name="T5" fmla="*/ 3 h 15"/>
                <a:gd name="T6" fmla="*/ 16 w 16"/>
                <a:gd name="T7" fmla="*/ 13 h 15"/>
                <a:gd name="T8" fmla="*/ 13 w 16"/>
                <a:gd name="T9" fmla="*/ 15 h 15"/>
                <a:gd name="T10" fmla="*/ 3 w 16"/>
                <a:gd name="T11" fmla="*/ 15 h 15"/>
                <a:gd name="T12" fmla="*/ 0 w 16"/>
                <a:gd name="T13" fmla="*/ 13 h 15"/>
                <a:gd name="T14" fmla="*/ 0 w 16"/>
                <a:gd name="T15" fmla="*/ 3 h 15"/>
                <a:gd name="T16" fmla="*/ 3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3" y="0"/>
                  </a:moveTo>
                  <a:cubicBezTo>
                    <a:pt x="13" y="0"/>
                    <a:pt x="13" y="0"/>
                    <a:pt x="13" y="0"/>
                  </a:cubicBezTo>
                  <a:cubicBezTo>
                    <a:pt x="14" y="0"/>
                    <a:pt x="16" y="1"/>
                    <a:pt x="15" y="3"/>
                  </a:cubicBezTo>
                  <a:cubicBezTo>
                    <a:pt x="16" y="13"/>
                    <a:pt x="16" y="13"/>
                    <a:pt x="16" y="13"/>
                  </a:cubicBezTo>
                  <a:cubicBezTo>
                    <a:pt x="15" y="14"/>
                    <a:pt x="14" y="15"/>
                    <a:pt x="13" y="15"/>
                  </a:cubicBezTo>
                  <a:cubicBezTo>
                    <a:pt x="3" y="15"/>
                    <a:pt x="3" y="15"/>
                    <a:pt x="3" y="15"/>
                  </a:cubicBezTo>
                  <a:cubicBezTo>
                    <a:pt x="2" y="15"/>
                    <a:pt x="0" y="14"/>
                    <a:pt x="0" y="13"/>
                  </a:cubicBezTo>
                  <a:cubicBezTo>
                    <a:pt x="0" y="3"/>
                    <a:pt x="0" y="3"/>
                    <a:pt x="0" y="3"/>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34" name="Freeform 210">
              <a:extLst>
                <a:ext uri="{FF2B5EF4-FFF2-40B4-BE49-F238E27FC236}">
                  <a16:creationId xmlns:a16="http://schemas.microsoft.com/office/drawing/2014/main" id="{9DACC58E-2BAE-411C-AB6B-0F572245C482}"/>
                </a:ext>
              </a:extLst>
            </p:cNvPr>
            <p:cNvSpPr>
              <a:spLocks/>
            </p:cNvSpPr>
            <p:nvPr/>
          </p:nvSpPr>
          <p:spPr bwMode="auto">
            <a:xfrm>
              <a:off x="4452938" y="4025900"/>
              <a:ext cx="76200" cy="76200"/>
            </a:xfrm>
            <a:custGeom>
              <a:avLst/>
              <a:gdLst>
                <a:gd name="T0" fmla="*/ 3 w 15"/>
                <a:gd name="T1" fmla="*/ 0 h 15"/>
                <a:gd name="T2" fmla="*/ 12 w 15"/>
                <a:gd name="T3" fmla="*/ 0 h 15"/>
                <a:gd name="T4" fmla="*/ 15 w 15"/>
                <a:gd name="T5" fmla="*/ 3 h 15"/>
                <a:gd name="T6" fmla="*/ 15 w 15"/>
                <a:gd name="T7" fmla="*/ 13 h 15"/>
                <a:gd name="T8" fmla="*/ 12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3"/>
                    <a:pt x="15" y="13"/>
                    <a:pt x="15" y="13"/>
                  </a:cubicBezTo>
                  <a:cubicBezTo>
                    <a:pt x="15" y="14"/>
                    <a:pt x="14" y="15"/>
                    <a:pt x="12"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35" name="Freeform 211">
              <a:extLst>
                <a:ext uri="{FF2B5EF4-FFF2-40B4-BE49-F238E27FC236}">
                  <a16:creationId xmlns:a16="http://schemas.microsoft.com/office/drawing/2014/main" id="{7D762624-C55E-474F-9F49-C55131C48859}"/>
                </a:ext>
              </a:extLst>
            </p:cNvPr>
            <p:cNvSpPr>
              <a:spLocks/>
            </p:cNvSpPr>
            <p:nvPr/>
          </p:nvSpPr>
          <p:spPr bwMode="auto">
            <a:xfrm>
              <a:off x="4549776" y="4025900"/>
              <a:ext cx="76200" cy="76200"/>
            </a:xfrm>
            <a:custGeom>
              <a:avLst/>
              <a:gdLst>
                <a:gd name="T0" fmla="*/ 2 w 15"/>
                <a:gd name="T1" fmla="*/ 0 h 15"/>
                <a:gd name="T2" fmla="*/ 12 w 15"/>
                <a:gd name="T3" fmla="*/ 0 h 15"/>
                <a:gd name="T4" fmla="*/ 15 w 15"/>
                <a:gd name="T5" fmla="*/ 3 h 15"/>
                <a:gd name="T6" fmla="*/ 15 w 15"/>
                <a:gd name="T7" fmla="*/ 13 h 15"/>
                <a:gd name="T8" fmla="*/ 12 w 15"/>
                <a:gd name="T9" fmla="*/ 15 h 15"/>
                <a:gd name="T10" fmla="*/ 2 w 15"/>
                <a:gd name="T11" fmla="*/ 15 h 15"/>
                <a:gd name="T12" fmla="*/ 0 w 15"/>
                <a:gd name="T13" fmla="*/ 13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4" y="0"/>
                    <a:pt x="15" y="1"/>
                    <a:pt x="15" y="3"/>
                  </a:cubicBezTo>
                  <a:cubicBezTo>
                    <a:pt x="15" y="13"/>
                    <a:pt x="15" y="13"/>
                    <a:pt x="15" y="13"/>
                  </a:cubicBezTo>
                  <a:cubicBezTo>
                    <a:pt x="15" y="14"/>
                    <a:pt x="14" y="15"/>
                    <a:pt x="12" y="15"/>
                  </a:cubicBezTo>
                  <a:cubicBezTo>
                    <a:pt x="2" y="15"/>
                    <a:pt x="2" y="15"/>
                    <a:pt x="2" y="15"/>
                  </a:cubicBezTo>
                  <a:cubicBezTo>
                    <a:pt x="1" y="15"/>
                    <a:pt x="0" y="14"/>
                    <a:pt x="0" y="13"/>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36" name="Freeform 212">
              <a:extLst>
                <a:ext uri="{FF2B5EF4-FFF2-40B4-BE49-F238E27FC236}">
                  <a16:creationId xmlns:a16="http://schemas.microsoft.com/office/drawing/2014/main" id="{2AD0F0AB-2451-481E-B706-7691DA703E80}"/>
                </a:ext>
              </a:extLst>
            </p:cNvPr>
            <p:cNvSpPr>
              <a:spLocks/>
            </p:cNvSpPr>
            <p:nvPr/>
          </p:nvSpPr>
          <p:spPr bwMode="auto">
            <a:xfrm>
              <a:off x="4640263" y="4025900"/>
              <a:ext cx="76200" cy="76200"/>
            </a:xfrm>
            <a:custGeom>
              <a:avLst/>
              <a:gdLst>
                <a:gd name="T0" fmla="*/ 3 w 15"/>
                <a:gd name="T1" fmla="*/ 0 h 15"/>
                <a:gd name="T2" fmla="*/ 13 w 15"/>
                <a:gd name="T3" fmla="*/ 0 h 15"/>
                <a:gd name="T4" fmla="*/ 15 w 15"/>
                <a:gd name="T5" fmla="*/ 3 h 15"/>
                <a:gd name="T6" fmla="*/ 15 w 15"/>
                <a:gd name="T7" fmla="*/ 13 h 15"/>
                <a:gd name="T8" fmla="*/ 13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3" y="0"/>
                    <a:pt x="13" y="0"/>
                    <a:pt x="13" y="0"/>
                  </a:cubicBezTo>
                  <a:cubicBezTo>
                    <a:pt x="14" y="0"/>
                    <a:pt x="15" y="1"/>
                    <a:pt x="15" y="3"/>
                  </a:cubicBezTo>
                  <a:cubicBezTo>
                    <a:pt x="15" y="13"/>
                    <a:pt x="15" y="13"/>
                    <a:pt x="15" y="13"/>
                  </a:cubicBezTo>
                  <a:cubicBezTo>
                    <a:pt x="15" y="14"/>
                    <a:pt x="14" y="15"/>
                    <a:pt x="13" y="15"/>
                  </a:cubicBezTo>
                  <a:cubicBezTo>
                    <a:pt x="3" y="15"/>
                    <a:pt x="3" y="15"/>
                    <a:pt x="3" y="15"/>
                  </a:cubicBezTo>
                  <a:cubicBezTo>
                    <a:pt x="2" y="15"/>
                    <a:pt x="0" y="14"/>
                    <a:pt x="0" y="13"/>
                  </a:cubicBezTo>
                  <a:cubicBezTo>
                    <a:pt x="0" y="3"/>
                    <a:pt x="0" y="3"/>
                    <a:pt x="0" y="3"/>
                  </a:cubicBezTo>
                  <a:cubicBezTo>
                    <a:pt x="0" y="1"/>
                    <a:pt x="2"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37" name="Freeform 213">
              <a:extLst>
                <a:ext uri="{FF2B5EF4-FFF2-40B4-BE49-F238E27FC236}">
                  <a16:creationId xmlns:a16="http://schemas.microsoft.com/office/drawing/2014/main" id="{D7F2E02D-A717-4784-B8B5-AA5CEC4FA2C2}"/>
                </a:ext>
              </a:extLst>
            </p:cNvPr>
            <p:cNvSpPr>
              <a:spLocks/>
            </p:cNvSpPr>
            <p:nvPr/>
          </p:nvSpPr>
          <p:spPr bwMode="auto">
            <a:xfrm>
              <a:off x="4737101" y="4025900"/>
              <a:ext cx="76200" cy="76200"/>
            </a:xfrm>
            <a:custGeom>
              <a:avLst/>
              <a:gdLst>
                <a:gd name="T0" fmla="*/ 3 w 15"/>
                <a:gd name="T1" fmla="*/ 0 h 15"/>
                <a:gd name="T2" fmla="*/ 12 w 15"/>
                <a:gd name="T3" fmla="*/ 0 h 15"/>
                <a:gd name="T4" fmla="*/ 15 w 15"/>
                <a:gd name="T5" fmla="*/ 3 h 15"/>
                <a:gd name="T6" fmla="*/ 15 w 15"/>
                <a:gd name="T7" fmla="*/ 13 h 15"/>
                <a:gd name="T8" fmla="*/ 12 w 15"/>
                <a:gd name="T9" fmla="*/ 15 h 15"/>
                <a:gd name="T10" fmla="*/ 3 w 15"/>
                <a:gd name="T11" fmla="*/ 15 h 15"/>
                <a:gd name="T12" fmla="*/ 0 w 15"/>
                <a:gd name="T13" fmla="*/ 13 h 15"/>
                <a:gd name="T14" fmla="*/ 0 w 15"/>
                <a:gd name="T15" fmla="*/ 3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12" y="0"/>
                    <a:pt x="12" y="0"/>
                    <a:pt x="12" y="0"/>
                  </a:cubicBezTo>
                  <a:cubicBezTo>
                    <a:pt x="14" y="0"/>
                    <a:pt x="15" y="1"/>
                    <a:pt x="15" y="3"/>
                  </a:cubicBezTo>
                  <a:cubicBezTo>
                    <a:pt x="15" y="13"/>
                    <a:pt x="15" y="13"/>
                    <a:pt x="15" y="13"/>
                  </a:cubicBezTo>
                  <a:cubicBezTo>
                    <a:pt x="15" y="14"/>
                    <a:pt x="14" y="15"/>
                    <a:pt x="12"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38" name="Freeform 214">
              <a:extLst>
                <a:ext uri="{FF2B5EF4-FFF2-40B4-BE49-F238E27FC236}">
                  <a16:creationId xmlns:a16="http://schemas.microsoft.com/office/drawing/2014/main" id="{3E031CCF-CB28-48FF-8A04-40BF0CF04380}"/>
                </a:ext>
              </a:extLst>
            </p:cNvPr>
            <p:cNvSpPr>
              <a:spLocks/>
            </p:cNvSpPr>
            <p:nvPr/>
          </p:nvSpPr>
          <p:spPr bwMode="auto">
            <a:xfrm>
              <a:off x="4832351" y="4025900"/>
              <a:ext cx="76200" cy="76200"/>
            </a:xfrm>
            <a:custGeom>
              <a:avLst/>
              <a:gdLst>
                <a:gd name="T0" fmla="*/ 2 w 15"/>
                <a:gd name="T1" fmla="*/ 0 h 15"/>
                <a:gd name="T2" fmla="*/ 12 w 15"/>
                <a:gd name="T3" fmla="*/ 0 h 15"/>
                <a:gd name="T4" fmla="*/ 15 w 15"/>
                <a:gd name="T5" fmla="*/ 3 h 15"/>
                <a:gd name="T6" fmla="*/ 15 w 15"/>
                <a:gd name="T7" fmla="*/ 13 h 15"/>
                <a:gd name="T8" fmla="*/ 12 w 15"/>
                <a:gd name="T9" fmla="*/ 15 h 15"/>
                <a:gd name="T10" fmla="*/ 2 w 15"/>
                <a:gd name="T11" fmla="*/ 15 h 15"/>
                <a:gd name="T12" fmla="*/ 0 w 15"/>
                <a:gd name="T13" fmla="*/ 13 h 15"/>
                <a:gd name="T14" fmla="*/ 0 w 15"/>
                <a:gd name="T15" fmla="*/ 3 h 15"/>
                <a:gd name="T16" fmla="*/ 2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0"/>
                  </a:moveTo>
                  <a:cubicBezTo>
                    <a:pt x="12" y="0"/>
                    <a:pt x="12" y="0"/>
                    <a:pt x="12" y="0"/>
                  </a:cubicBezTo>
                  <a:cubicBezTo>
                    <a:pt x="13" y="0"/>
                    <a:pt x="15" y="1"/>
                    <a:pt x="15" y="3"/>
                  </a:cubicBezTo>
                  <a:cubicBezTo>
                    <a:pt x="15" y="13"/>
                    <a:pt x="15" y="13"/>
                    <a:pt x="15" y="13"/>
                  </a:cubicBezTo>
                  <a:cubicBezTo>
                    <a:pt x="15" y="14"/>
                    <a:pt x="13" y="15"/>
                    <a:pt x="12" y="15"/>
                  </a:cubicBezTo>
                  <a:cubicBezTo>
                    <a:pt x="2" y="15"/>
                    <a:pt x="2" y="15"/>
                    <a:pt x="2" y="15"/>
                  </a:cubicBezTo>
                  <a:cubicBezTo>
                    <a:pt x="1" y="15"/>
                    <a:pt x="0" y="14"/>
                    <a:pt x="0" y="13"/>
                  </a:cubicBezTo>
                  <a:cubicBezTo>
                    <a:pt x="0" y="3"/>
                    <a:pt x="0" y="3"/>
                    <a:pt x="0" y="3"/>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39" name="Freeform 215">
              <a:extLst>
                <a:ext uri="{FF2B5EF4-FFF2-40B4-BE49-F238E27FC236}">
                  <a16:creationId xmlns:a16="http://schemas.microsoft.com/office/drawing/2014/main" id="{D717CC8F-09C5-42C6-A7D5-8CF80FA04D36}"/>
                </a:ext>
              </a:extLst>
            </p:cNvPr>
            <p:cNvSpPr>
              <a:spLocks/>
            </p:cNvSpPr>
            <p:nvPr/>
          </p:nvSpPr>
          <p:spPr bwMode="auto">
            <a:xfrm>
              <a:off x="4924426" y="4025900"/>
              <a:ext cx="115888" cy="76200"/>
            </a:xfrm>
            <a:custGeom>
              <a:avLst/>
              <a:gdLst>
                <a:gd name="T0" fmla="*/ 3 w 23"/>
                <a:gd name="T1" fmla="*/ 0 h 15"/>
                <a:gd name="T2" fmla="*/ 21 w 23"/>
                <a:gd name="T3" fmla="*/ 0 h 15"/>
                <a:gd name="T4" fmla="*/ 23 w 23"/>
                <a:gd name="T5" fmla="*/ 3 h 15"/>
                <a:gd name="T6" fmla="*/ 23 w 23"/>
                <a:gd name="T7" fmla="*/ 13 h 15"/>
                <a:gd name="T8" fmla="*/ 21 w 23"/>
                <a:gd name="T9" fmla="*/ 15 h 15"/>
                <a:gd name="T10" fmla="*/ 3 w 23"/>
                <a:gd name="T11" fmla="*/ 15 h 15"/>
                <a:gd name="T12" fmla="*/ 0 w 23"/>
                <a:gd name="T13" fmla="*/ 13 h 15"/>
                <a:gd name="T14" fmla="*/ 0 w 23"/>
                <a:gd name="T15" fmla="*/ 3 h 15"/>
                <a:gd name="T16" fmla="*/ 3 w 2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5">
                  <a:moveTo>
                    <a:pt x="3" y="0"/>
                  </a:moveTo>
                  <a:cubicBezTo>
                    <a:pt x="21" y="0"/>
                    <a:pt x="21" y="0"/>
                    <a:pt x="21" y="0"/>
                  </a:cubicBezTo>
                  <a:cubicBezTo>
                    <a:pt x="22" y="0"/>
                    <a:pt x="23" y="1"/>
                    <a:pt x="23" y="3"/>
                  </a:cubicBezTo>
                  <a:cubicBezTo>
                    <a:pt x="23" y="13"/>
                    <a:pt x="23" y="13"/>
                    <a:pt x="23" y="13"/>
                  </a:cubicBezTo>
                  <a:cubicBezTo>
                    <a:pt x="23" y="14"/>
                    <a:pt x="22" y="15"/>
                    <a:pt x="21" y="15"/>
                  </a:cubicBezTo>
                  <a:cubicBezTo>
                    <a:pt x="3" y="15"/>
                    <a:pt x="3" y="15"/>
                    <a:pt x="3" y="15"/>
                  </a:cubicBezTo>
                  <a:cubicBezTo>
                    <a:pt x="1" y="15"/>
                    <a:pt x="0" y="14"/>
                    <a:pt x="0" y="13"/>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40" name="Freeform 216">
              <a:extLst>
                <a:ext uri="{FF2B5EF4-FFF2-40B4-BE49-F238E27FC236}">
                  <a16:creationId xmlns:a16="http://schemas.microsoft.com/office/drawing/2014/main" id="{89942C9B-462A-4926-89B3-9903D9C728F8}"/>
                </a:ext>
              </a:extLst>
            </p:cNvPr>
            <p:cNvSpPr>
              <a:spLocks/>
            </p:cNvSpPr>
            <p:nvPr/>
          </p:nvSpPr>
          <p:spPr bwMode="auto">
            <a:xfrm>
              <a:off x="5065713" y="4025900"/>
              <a:ext cx="71438" cy="76200"/>
            </a:xfrm>
            <a:custGeom>
              <a:avLst/>
              <a:gdLst>
                <a:gd name="T0" fmla="*/ 2 w 14"/>
                <a:gd name="T1" fmla="*/ 0 h 15"/>
                <a:gd name="T2" fmla="*/ 12 w 14"/>
                <a:gd name="T3" fmla="*/ 0 h 15"/>
                <a:gd name="T4" fmla="*/ 14 w 14"/>
                <a:gd name="T5" fmla="*/ 2 h 15"/>
                <a:gd name="T6" fmla="*/ 14 w 14"/>
                <a:gd name="T7" fmla="*/ 13 h 15"/>
                <a:gd name="T8" fmla="*/ 12 w 14"/>
                <a:gd name="T9" fmla="*/ 15 h 15"/>
                <a:gd name="T10" fmla="*/ 2 w 14"/>
                <a:gd name="T11" fmla="*/ 15 h 15"/>
                <a:gd name="T12" fmla="*/ 0 w 14"/>
                <a:gd name="T13" fmla="*/ 13 h 15"/>
                <a:gd name="T14" fmla="*/ 0 w 14"/>
                <a:gd name="T15" fmla="*/ 2 h 15"/>
                <a:gd name="T16" fmla="*/ 2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0"/>
                  </a:moveTo>
                  <a:cubicBezTo>
                    <a:pt x="12" y="0"/>
                    <a:pt x="12" y="0"/>
                    <a:pt x="12" y="0"/>
                  </a:cubicBezTo>
                  <a:cubicBezTo>
                    <a:pt x="13" y="0"/>
                    <a:pt x="14" y="1"/>
                    <a:pt x="14" y="2"/>
                  </a:cubicBezTo>
                  <a:cubicBezTo>
                    <a:pt x="14" y="13"/>
                    <a:pt x="14" y="13"/>
                    <a:pt x="14" y="13"/>
                  </a:cubicBezTo>
                  <a:cubicBezTo>
                    <a:pt x="14" y="14"/>
                    <a:pt x="13" y="15"/>
                    <a:pt x="12" y="15"/>
                  </a:cubicBezTo>
                  <a:cubicBezTo>
                    <a:pt x="2" y="15"/>
                    <a:pt x="2" y="15"/>
                    <a:pt x="2" y="15"/>
                  </a:cubicBezTo>
                  <a:cubicBezTo>
                    <a:pt x="1" y="15"/>
                    <a:pt x="0" y="14"/>
                    <a:pt x="0" y="13"/>
                  </a:cubicBezTo>
                  <a:cubicBezTo>
                    <a:pt x="0" y="2"/>
                    <a:pt x="0" y="2"/>
                    <a:pt x="0" y="2"/>
                  </a:cubicBezTo>
                  <a:cubicBezTo>
                    <a:pt x="0" y="1"/>
                    <a:pt x="1"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41" name="Freeform 217">
              <a:extLst>
                <a:ext uri="{FF2B5EF4-FFF2-40B4-BE49-F238E27FC236}">
                  <a16:creationId xmlns:a16="http://schemas.microsoft.com/office/drawing/2014/main" id="{EB3CA974-D652-443D-9F77-70FF6B0E24E3}"/>
                </a:ext>
              </a:extLst>
            </p:cNvPr>
            <p:cNvSpPr>
              <a:spLocks/>
            </p:cNvSpPr>
            <p:nvPr/>
          </p:nvSpPr>
          <p:spPr bwMode="auto">
            <a:xfrm>
              <a:off x="4325938" y="4167188"/>
              <a:ext cx="517525" cy="263525"/>
            </a:xfrm>
            <a:custGeom>
              <a:avLst/>
              <a:gdLst>
                <a:gd name="T0" fmla="*/ 3 w 102"/>
                <a:gd name="T1" fmla="*/ 0 h 52"/>
                <a:gd name="T2" fmla="*/ 100 w 102"/>
                <a:gd name="T3" fmla="*/ 0 h 52"/>
                <a:gd name="T4" fmla="*/ 102 w 102"/>
                <a:gd name="T5" fmla="*/ 3 h 52"/>
                <a:gd name="T6" fmla="*/ 102 w 102"/>
                <a:gd name="T7" fmla="*/ 49 h 52"/>
                <a:gd name="T8" fmla="*/ 100 w 102"/>
                <a:gd name="T9" fmla="*/ 52 h 52"/>
                <a:gd name="T10" fmla="*/ 3 w 102"/>
                <a:gd name="T11" fmla="*/ 52 h 52"/>
                <a:gd name="T12" fmla="*/ 0 w 102"/>
                <a:gd name="T13" fmla="*/ 49 h 52"/>
                <a:gd name="T14" fmla="*/ 0 w 102"/>
                <a:gd name="T15" fmla="*/ 3 h 52"/>
                <a:gd name="T16" fmla="*/ 3 w 10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2">
                  <a:moveTo>
                    <a:pt x="3" y="0"/>
                  </a:moveTo>
                  <a:cubicBezTo>
                    <a:pt x="100" y="0"/>
                    <a:pt x="100" y="0"/>
                    <a:pt x="100" y="0"/>
                  </a:cubicBezTo>
                  <a:cubicBezTo>
                    <a:pt x="101" y="0"/>
                    <a:pt x="102" y="1"/>
                    <a:pt x="102" y="3"/>
                  </a:cubicBezTo>
                  <a:cubicBezTo>
                    <a:pt x="102" y="49"/>
                    <a:pt x="102" y="49"/>
                    <a:pt x="102" y="49"/>
                  </a:cubicBezTo>
                  <a:cubicBezTo>
                    <a:pt x="102" y="51"/>
                    <a:pt x="101" y="52"/>
                    <a:pt x="100" y="52"/>
                  </a:cubicBezTo>
                  <a:cubicBezTo>
                    <a:pt x="3" y="52"/>
                    <a:pt x="3" y="52"/>
                    <a:pt x="3" y="52"/>
                  </a:cubicBezTo>
                  <a:cubicBezTo>
                    <a:pt x="1" y="52"/>
                    <a:pt x="0" y="51"/>
                    <a:pt x="0" y="49"/>
                  </a:cubicBezTo>
                  <a:cubicBezTo>
                    <a:pt x="0" y="3"/>
                    <a:pt x="0" y="3"/>
                    <a:pt x="0" y="3"/>
                  </a:cubicBezTo>
                  <a:cubicBezTo>
                    <a:pt x="0" y="1"/>
                    <a:pt x="1" y="0"/>
                    <a:pt x="3"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42" name="Freeform 218">
              <a:extLst>
                <a:ext uri="{FF2B5EF4-FFF2-40B4-BE49-F238E27FC236}">
                  <a16:creationId xmlns:a16="http://schemas.microsoft.com/office/drawing/2014/main" id="{092FEFFD-A907-4783-8D03-A130093FD0A3}"/>
                </a:ext>
              </a:extLst>
            </p:cNvPr>
            <p:cNvSpPr>
              <a:spLocks/>
            </p:cNvSpPr>
            <p:nvPr/>
          </p:nvSpPr>
          <p:spPr bwMode="auto">
            <a:xfrm>
              <a:off x="4325938" y="4451350"/>
              <a:ext cx="249238" cy="49213"/>
            </a:xfrm>
            <a:custGeom>
              <a:avLst/>
              <a:gdLst>
                <a:gd name="T0" fmla="*/ 1 w 49"/>
                <a:gd name="T1" fmla="*/ 0 h 10"/>
                <a:gd name="T2" fmla="*/ 49 w 49"/>
                <a:gd name="T3" fmla="*/ 0 h 10"/>
                <a:gd name="T4" fmla="*/ 49 w 49"/>
                <a:gd name="T5" fmla="*/ 0 h 10"/>
                <a:gd name="T6" fmla="*/ 49 w 49"/>
                <a:gd name="T7" fmla="*/ 10 h 10"/>
                <a:gd name="T8" fmla="*/ 49 w 49"/>
                <a:gd name="T9" fmla="*/ 10 h 10"/>
                <a:gd name="T10" fmla="*/ 1 w 49"/>
                <a:gd name="T11" fmla="*/ 10 h 10"/>
                <a:gd name="T12" fmla="*/ 0 w 49"/>
                <a:gd name="T13" fmla="*/ 10 h 10"/>
                <a:gd name="T14" fmla="*/ 0 w 49"/>
                <a:gd name="T15" fmla="*/ 0 h 10"/>
                <a:gd name="T16" fmla="*/ 1 w 4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0">
                  <a:moveTo>
                    <a:pt x="1" y="0"/>
                  </a:moveTo>
                  <a:cubicBezTo>
                    <a:pt x="49" y="0"/>
                    <a:pt x="49" y="0"/>
                    <a:pt x="49" y="0"/>
                  </a:cubicBezTo>
                  <a:cubicBezTo>
                    <a:pt x="49" y="0"/>
                    <a:pt x="49" y="0"/>
                    <a:pt x="49" y="0"/>
                  </a:cubicBezTo>
                  <a:cubicBezTo>
                    <a:pt x="49" y="10"/>
                    <a:pt x="49" y="10"/>
                    <a:pt x="49" y="10"/>
                  </a:cubicBezTo>
                  <a:cubicBezTo>
                    <a:pt x="49" y="10"/>
                    <a:pt x="49" y="10"/>
                    <a:pt x="49" y="10"/>
                  </a:cubicBezTo>
                  <a:cubicBezTo>
                    <a:pt x="1" y="10"/>
                    <a:pt x="1" y="10"/>
                    <a:pt x="1" y="10"/>
                  </a:cubicBezTo>
                  <a:cubicBezTo>
                    <a:pt x="0" y="10"/>
                    <a:pt x="0" y="10"/>
                    <a:pt x="0" y="10"/>
                  </a:cubicBezTo>
                  <a:cubicBezTo>
                    <a:pt x="0" y="0"/>
                    <a:pt x="0" y="0"/>
                    <a:pt x="0" y="0"/>
                  </a:cubicBezTo>
                  <a:cubicBezTo>
                    <a:pt x="0" y="0"/>
                    <a:pt x="0" y="0"/>
                    <a:pt x="1"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43" name="Freeform 219">
              <a:extLst>
                <a:ext uri="{FF2B5EF4-FFF2-40B4-BE49-F238E27FC236}">
                  <a16:creationId xmlns:a16="http://schemas.microsoft.com/office/drawing/2014/main" id="{ED31A77F-200A-42E8-8340-B82BAA0808AF}"/>
                </a:ext>
              </a:extLst>
            </p:cNvPr>
            <p:cNvSpPr>
              <a:spLocks/>
            </p:cNvSpPr>
            <p:nvPr/>
          </p:nvSpPr>
          <p:spPr bwMode="auto">
            <a:xfrm>
              <a:off x="4594226" y="4451350"/>
              <a:ext cx="249238" cy="49213"/>
            </a:xfrm>
            <a:custGeom>
              <a:avLst/>
              <a:gdLst>
                <a:gd name="T0" fmla="*/ 1 w 49"/>
                <a:gd name="T1" fmla="*/ 0 h 10"/>
                <a:gd name="T2" fmla="*/ 49 w 49"/>
                <a:gd name="T3" fmla="*/ 0 h 10"/>
                <a:gd name="T4" fmla="*/ 49 w 49"/>
                <a:gd name="T5" fmla="*/ 0 h 10"/>
                <a:gd name="T6" fmla="*/ 49 w 49"/>
                <a:gd name="T7" fmla="*/ 10 h 10"/>
                <a:gd name="T8" fmla="*/ 49 w 49"/>
                <a:gd name="T9" fmla="*/ 10 h 10"/>
                <a:gd name="T10" fmla="*/ 1 w 49"/>
                <a:gd name="T11" fmla="*/ 10 h 10"/>
                <a:gd name="T12" fmla="*/ 0 w 49"/>
                <a:gd name="T13" fmla="*/ 10 h 10"/>
                <a:gd name="T14" fmla="*/ 0 w 49"/>
                <a:gd name="T15" fmla="*/ 0 h 10"/>
                <a:gd name="T16" fmla="*/ 1 w 4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0">
                  <a:moveTo>
                    <a:pt x="1" y="0"/>
                  </a:moveTo>
                  <a:cubicBezTo>
                    <a:pt x="49" y="0"/>
                    <a:pt x="49" y="0"/>
                    <a:pt x="49" y="0"/>
                  </a:cubicBezTo>
                  <a:cubicBezTo>
                    <a:pt x="49" y="0"/>
                    <a:pt x="49" y="0"/>
                    <a:pt x="49" y="0"/>
                  </a:cubicBezTo>
                  <a:cubicBezTo>
                    <a:pt x="49" y="10"/>
                    <a:pt x="49" y="10"/>
                    <a:pt x="49" y="10"/>
                  </a:cubicBezTo>
                  <a:cubicBezTo>
                    <a:pt x="49" y="10"/>
                    <a:pt x="49" y="10"/>
                    <a:pt x="49" y="10"/>
                  </a:cubicBezTo>
                  <a:cubicBezTo>
                    <a:pt x="1" y="10"/>
                    <a:pt x="1" y="10"/>
                    <a:pt x="1" y="10"/>
                  </a:cubicBezTo>
                  <a:cubicBezTo>
                    <a:pt x="0" y="10"/>
                    <a:pt x="0" y="10"/>
                    <a:pt x="0" y="10"/>
                  </a:cubicBezTo>
                  <a:cubicBezTo>
                    <a:pt x="0" y="0"/>
                    <a:pt x="0" y="0"/>
                    <a:pt x="0" y="0"/>
                  </a:cubicBezTo>
                  <a:cubicBezTo>
                    <a:pt x="0" y="0"/>
                    <a:pt x="0" y="0"/>
                    <a:pt x="1"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44" name="Freeform 220">
              <a:extLst>
                <a:ext uri="{FF2B5EF4-FFF2-40B4-BE49-F238E27FC236}">
                  <a16:creationId xmlns:a16="http://schemas.microsoft.com/office/drawing/2014/main" id="{CEA2406E-C46B-4295-A499-F3B09CE4A291}"/>
                </a:ext>
              </a:extLst>
            </p:cNvPr>
            <p:cNvSpPr>
              <a:spLocks/>
            </p:cNvSpPr>
            <p:nvPr/>
          </p:nvSpPr>
          <p:spPr bwMode="auto">
            <a:xfrm>
              <a:off x="3689351" y="3022600"/>
              <a:ext cx="1785938" cy="61913"/>
            </a:xfrm>
            <a:custGeom>
              <a:avLst/>
              <a:gdLst>
                <a:gd name="T0" fmla="*/ 1113 w 1125"/>
                <a:gd name="T1" fmla="*/ 39 h 39"/>
                <a:gd name="T2" fmla="*/ 12 w 1125"/>
                <a:gd name="T3" fmla="*/ 39 h 39"/>
                <a:gd name="T4" fmla="*/ 0 w 1125"/>
                <a:gd name="T5" fmla="*/ 0 h 39"/>
                <a:gd name="T6" fmla="*/ 1125 w 1125"/>
                <a:gd name="T7" fmla="*/ 0 h 39"/>
                <a:gd name="T8" fmla="*/ 1113 w 1125"/>
                <a:gd name="T9" fmla="*/ 39 h 39"/>
              </a:gdLst>
              <a:ahLst/>
              <a:cxnLst>
                <a:cxn ang="0">
                  <a:pos x="T0" y="T1"/>
                </a:cxn>
                <a:cxn ang="0">
                  <a:pos x="T2" y="T3"/>
                </a:cxn>
                <a:cxn ang="0">
                  <a:pos x="T4" y="T5"/>
                </a:cxn>
                <a:cxn ang="0">
                  <a:pos x="T6" y="T7"/>
                </a:cxn>
                <a:cxn ang="0">
                  <a:pos x="T8" y="T9"/>
                </a:cxn>
              </a:cxnLst>
              <a:rect l="0" t="0" r="r" b="b"/>
              <a:pathLst>
                <a:path w="1125" h="39">
                  <a:moveTo>
                    <a:pt x="1113" y="39"/>
                  </a:moveTo>
                  <a:lnTo>
                    <a:pt x="12" y="39"/>
                  </a:lnTo>
                  <a:lnTo>
                    <a:pt x="0" y="0"/>
                  </a:lnTo>
                  <a:lnTo>
                    <a:pt x="1125" y="0"/>
                  </a:lnTo>
                  <a:lnTo>
                    <a:pt x="1113" y="39"/>
                  </a:lnTo>
                  <a:close/>
                </a:path>
              </a:pathLst>
            </a:custGeom>
            <a:solidFill>
              <a:schemeClr val="accent1"/>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45" name="Freeform 221">
              <a:extLst>
                <a:ext uri="{FF2B5EF4-FFF2-40B4-BE49-F238E27FC236}">
                  <a16:creationId xmlns:a16="http://schemas.microsoft.com/office/drawing/2014/main" id="{017FA453-EEB6-4655-B173-30ABD4748051}"/>
                </a:ext>
              </a:extLst>
            </p:cNvPr>
            <p:cNvSpPr>
              <a:spLocks/>
            </p:cNvSpPr>
            <p:nvPr/>
          </p:nvSpPr>
          <p:spPr bwMode="auto">
            <a:xfrm>
              <a:off x="3708401" y="3084513"/>
              <a:ext cx="1747838" cy="125413"/>
            </a:xfrm>
            <a:custGeom>
              <a:avLst/>
              <a:gdLst>
                <a:gd name="T0" fmla="*/ 1075 w 1101"/>
                <a:gd name="T1" fmla="*/ 79 h 79"/>
                <a:gd name="T2" fmla="*/ 26 w 1101"/>
                <a:gd name="T3" fmla="*/ 79 h 79"/>
                <a:gd name="T4" fmla="*/ 0 w 1101"/>
                <a:gd name="T5" fmla="*/ 0 h 79"/>
                <a:gd name="T6" fmla="*/ 1101 w 1101"/>
                <a:gd name="T7" fmla="*/ 0 h 79"/>
                <a:gd name="T8" fmla="*/ 1075 w 1101"/>
                <a:gd name="T9" fmla="*/ 79 h 79"/>
              </a:gdLst>
              <a:ahLst/>
              <a:cxnLst>
                <a:cxn ang="0">
                  <a:pos x="T0" y="T1"/>
                </a:cxn>
                <a:cxn ang="0">
                  <a:pos x="T2" y="T3"/>
                </a:cxn>
                <a:cxn ang="0">
                  <a:pos x="T4" y="T5"/>
                </a:cxn>
                <a:cxn ang="0">
                  <a:pos x="T6" y="T7"/>
                </a:cxn>
                <a:cxn ang="0">
                  <a:pos x="T8" y="T9"/>
                </a:cxn>
              </a:cxnLst>
              <a:rect l="0" t="0" r="r" b="b"/>
              <a:pathLst>
                <a:path w="1101" h="79">
                  <a:moveTo>
                    <a:pt x="1075" y="79"/>
                  </a:moveTo>
                  <a:lnTo>
                    <a:pt x="26" y="79"/>
                  </a:lnTo>
                  <a:lnTo>
                    <a:pt x="0" y="0"/>
                  </a:lnTo>
                  <a:lnTo>
                    <a:pt x="1101" y="0"/>
                  </a:lnTo>
                  <a:lnTo>
                    <a:pt x="1075" y="79"/>
                  </a:lnTo>
                  <a:close/>
                </a:path>
              </a:pathLst>
            </a:cu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46" name="Freeform 222">
              <a:extLst>
                <a:ext uri="{FF2B5EF4-FFF2-40B4-BE49-F238E27FC236}">
                  <a16:creationId xmlns:a16="http://schemas.microsoft.com/office/drawing/2014/main" id="{A1B74F21-ADC3-4679-BCA5-58BF039D26EF}"/>
                </a:ext>
              </a:extLst>
            </p:cNvPr>
            <p:cNvSpPr>
              <a:spLocks/>
            </p:cNvSpPr>
            <p:nvPr/>
          </p:nvSpPr>
          <p:spPr bwMode="auto">
            <a:xfrm>
              <a:off x="3992563" y="3230563"/>
              <a:ext cx="358775" cy="80963"/>
            </a:xfrm>
            <a:custGeom>
              <a:avLst/>
              <a:gdLst>
                <a:gd name="T0" fmla="*/ 226 w 226"/>
                <a:gd name="T1" fmla="*/ 51 h 51"/>
                <a:gd name="T2" fmla="*/ 13 w 226"/>
                <a:gd name="T3" fmla="*/ 51 h 51"/>
                <a:gd name="T4" fmla="*/ 0 w 226"/>
                <a:gd name="T5" fmla="*/ 0 h 51"/>
                <a:gd name="T6" fmla="*/ 220 w 226"/>
                <a:gd name="T7" fmla="*/ 0 h 51"/>
                <a:gd name="T8" fmla="*/ 226 w 226"/>
                <a:gd name="T9" fmla="*/ 51 h 51"/>
              </a:gdLst>
              <a:ahLst/>
              <a:cxnLst>
                <a:cxn ang="0">
                  <a:pos x="T0" y="T1"/>
                </a:cxn>
                <a:cxn ang="0">
                  <a:pos x="T2" y="T3"/>
                </a:cxn>
                <a:cxn ang="0">
                  <a:pos x="T4" y="T5"/>
                </a:cxn>
                <a:cxn ang="0">
                  <a:pos x="T6" y="T7"/>
                </a:cxn>
                <a:cxn ang="0">
                  <a:pos x="T8" y="T9"/>
                </a:cxn>
              </a:cxnLst>
              <a:rect l="0" t="0" r="r" b="b"/>
              <a:pathLst>
                <a:path w="226" h="51">
                  <a:moveTo>
                    <a:pt x="226" y="51"/>
                  </a:moveTo>
                  <a:lnTo>
                    <a:pt x="13" y="51"/>
                  </a:lnTo>
                  <a:lnTo>
                    <a:pt x="0" y="0"/>
                  </a:lnTo>
                  <a:lnTo>
                    <a:pt x="220" y="0"/>
                  </a:lnTo>
                  <a:lnTo>
                    <a:pt x="226" y="51"/>
                  </a:lnTo>
                  <a:close/>
                </a:path>
              </a:pathLst>
            </a:custGeom>
            <a:solidFill>
              <a:schemeClr val="accent1"/>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47" name="Freeform 223">
              <a:extLst>
                <a:ext uri="{FF2B5EF4-FFF2-40B4-BE49-F238E27FC236}">
                  <a16:creationId xmlns:a16="http://schemas.microsoft.com/office/drawing/2014/main" id="{BAEE1193-7B69-42F5-95CC-166CFA4254CF}"/>
                </a:ext>
              </a:extLst>
            </p:cNvPr>
            <p:cNvSpPr>
              <a:spLocks/>
            </p:cNvSpPr>
            <p:nvPr/>
          </p:nvSpPr>
          <p:spPr bwMode="auto">
            <a:xfrm>
              <a:off x="4402138" y="3230563"/>
              <a:ext cx="369888" cy="80963"/>
            </a:xfrm>
            <a:custGeom>
              <a:avLst/>
              <a:gdLst>
                <a:gd name="T0" fmla="*/ 220 w 233"/>
                <a:gd name="T1" fmla="*/ 51 h 51"/>
                <a:gd name="T2" fmla="*/ 7 w 233"/>
                <a:gd name="T3" fmla="*/ 51 h 51"/>
                <a:gd name="T4" fmla="*/ 0 w 233"/>
                <a:gd name="T5" fmla="*/ 0 h 51"/>
                <a:gd name="T6" fmla="*/ 233 w 233"/>
                <a:gd name="T7" fmla="*/ 0 h 51"/>
                <a:gd name="T8" fmla="*/ 220 w 233"/>
                <a:gd name="T9" fmla="*/ 51 h 51"/>
              </a:gdLst>
              <a:ahLst/>
              <a:cxnLst>
                <a:cxn ang="0">
                  <a:pos x="T0" y="T1"/>
                </a:cxn>
                <a:cxn ang="0">
                  <a:pos x="T2" y="T3"/>
                </a:cxn>
                <a:cxn ang="0">
                  <a:pos x="T4" y="T5"/>
                </a:cxn>
                <a:cxn ang="0">
                  <a:pos x="T6" y="T7"/>
                </a:cxn>
                <a:cxn ang="0">
                  <a:pos x="T8" y="T9"/>
                </a:cxn>
              </a:cxnLst>
              <a:rect l="0" t="0" r="r" b="b"/>
              <a:pathLst>
                <a:path w="233" h="51">
                  <a:moveTo>
                    <a:pt x="220" y="51"/>
                  </a:moveTo>
                  <a:lnTo>
                    <a:pt x="7" y="51"/>
                  </a:lnTo>
                  <a:lnTo>
                    <a:pt x="0" y="0"/>
                  </a:lnTo>
                  <a:lnTo>
                    <a:pt x="233" y="0"/>
                  </a:lnTo>
                  <a:lnTo>
                    <a:pt x="220" y="51"/>
                  </a:lnTo>
                  <a:close/>
                </a:path>
              </a:pathLst>
            </a:custGeom>
            <a:solidFill>
              <a:schemeClr val="accent1"/>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48" name="Freeform 224">
              <a:extLst>
                <a:ext uri="{FF2B5EF4-FFF2-40B4-BE49-F238E27FC236}">
                  <a16:creationId xmlns:a16="http://schemas.microsoft.com/office/drawing/2014/main" id="{8CB744FA-432C-466E-8EA6-5EF7C9BAE056}"/>
                </a:ext>
              </a:extLst>
            </p:cNvPr>
            <p:cNvSpPr>
              <a:spLocks/>
            </p:cNvSpPr>
            <p:nvPr/>
          </p:nvSpPr>
          <p:spPr bwMode="auto">
            <a:xfrm>
              <a:off x="4813301" y="3230563"/>
              <a:ext cx="368300" cy="80963"/>
            </a:xfrm>
            <a:custGeom>
              <a:avLst/>
              <a:gdLst>
                <a:gd name="T0" fmla="*/ 213 w 232"/>
                <a:gd name="T1" fmla="*/ 51 h 51"/>
                <a:gd name="T2" fmla="*/ 0 w 232"/>
                <a:gd name="T3" fmla="*/ 51 h 51"/>
                <a:gd name="T4" fmla="*/ 12 w 232"/>
                <a:gd name="T5" fmla="*/ 0 h 51"/>
                <a:gd name="T6" fmla="*/ 232 w 232"/>
                <a:gd name="T7" fmla="*/ 0 h 51"/>
                <a:gd name="T8" fmla="*/ 213 w 232"/>
                <a:gd name="T9" fmla="*/ 51 h 51"/>
              </a:gdLst>
              <a:ahLst/>
              <a:cxnLst>
                <a:cxn ang="0">
                  <a:pos x="T0" y="T1"/>
                </a:cxn>
                <a:cxn ang="0">
                  <a:pos x="T2" y="T3"/>
                </a:cxn>
                <a:cxn ang="0">
                  <a:pos x="T4" y="T5"/>
                </a:cxn>
                <a:cxn ang="0">
                  <a:pos x="T6" y="T7"/>
                </a:cxn>
                <a:cxn ang="0">
                  <a:pos x="T8" y="T9"/>
                </a:cxn>
              </a:cxnLst>
              <a:rect l="0" t="0" r="r" b="b"/>
              <a:pathLst>
                <a:path w="232" h="51">
                  <a:moveTo>
                    <a:pt x="213" y="51"/>
                  </a:moveTo>
                  <a:lnTo>
                    <a:pt x="0" y="51"/>
                  </a:lnTo>
                  <a:lnTo>
                    <a:pt x="12" y="0"/>
                  </a:lnTo>
                  <a:lnTo>
                    <a:pt x="232" y="0"/>
                  </a:lnTo>
                  <a:lnTo>
                    <a:pt x="213" y="51"/>
                  </a:lnTo>
                  <a:close/>
                </a:path>
              </a:pathLst>
            </a:custGeom>
            <a:solidFill>
              <a:schemeClr val="accent1"/>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49" name="Oval 225">
              <a:extLst>
                <a:ext uri="{FF2B5EF4-FFF2-40B4-BE49-F238E27FC236}">
                  <a16:creationId xmlns:a16="http://schemas.microsoft.com/office/drawing/2014/main" id="{173C0586-C025-4FEF-A801-378152E49610}"/>
                </a:ext>
              </a:extLst>
            </p:cNvPr>
            <p:cNvSpPr>
              <a:spLocks noChangeArrowheads="1"/>
            </p:cNvSpPr>
            <p:nvPr/>
          </p:nvSpPr>
          <p:spPr bwMode="auto">
            <a:xfrm>
              <a:off x="4013201" y="3033713"/>
              <a:ext cx="115888" cy="44450"/>
            </a:xfrm>
            <a:prstGeom prst="ellipse">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50" name="Rectangle 226">
              <a:extLst>
                <a:ext uri="{FF2B5EF4-FFF2-40B4-BE49-F238E27FC236}">
                  <a16:creationId xmlns:a16="http://schemas.microsoft.com/office/drawing/2014/main" id="{0EA6727E-422F-46ED-993C-74D85E803F12}"/>
                </a:ext>
              </a:extLst>
            </p:cNvPr>
            <p:cNvSpPr>
              <a:spLocks noChangeArrowheads="1"/>
            </p:cNvSpPr>
            <p:nvPr/>
          </p:nvSpPr>
          <p:spPr bwMode="auto">
            <a:xfrm>
              <a:off x="5010151" y="3038475"/>
              <a:ext cx="141288" cy="2063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51" name="Rectangle 227">
              <a:extLst>
                <a:ext uri="{FF2B5EF4-FFF2-40B4-BE49-F238E27FC236}">
                  <a16:creationId xmlns:a16="http://schemas.microsoft.com/office/drawing/2014/main" id="{74296EF2-0EDE-44E7-8BB8-E64637641220}"/>
                </a:ext>
              </a:extLst>
            </p:cNvPr>
            <p:cNvSpPr>
              <a:spLocks noChangeArrowheads="1"/>
            </p:cNvSpPr>
            <p:nvPr/>
          </p:nvSpPr>
          <p:spPr bwMode="auto">
            <a:xfrm>
              <a:off x="4837113" y="3038475"/>
              <a:ext cx="142875" cy="2063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52" name="Rectangle 228">
              <a:extLst>
                <a:ext uri="{FF2B5EF4-FFF2-40B4-BE49-F238E27FC236}">
                  <a16:creationId xmlns:a16="http://schemas.microsoft.com/office/drawing/2014/main" id="{FA8920B6-BC65-4FE1-896E-4A98C64B8E60}"/>
                </a:ext>
              </a:extLst>
            </p:cNvPr>
            <p:cNvSpPr>
              <a:spLocks noChangeArrowheads="1"/>
            </p:cNvSpPr>
            <p:nvPr/>
          </p:nvSpPr>
          <p:spPr bwMode="auto">
            <a:xfrm>
              <a:off x="4665663" y="3038475"/>
              <a:ext cx="147638" cy="2063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53" name="Rectangle 229">
              <a:extLst>
                <a:ext uri="{FF2B5EF4-FFF2-40B4-BE49-F238E27FC236}">
                  <a16:creationId xmlns:a16="http://schemas.microsoft.com/office/drawing/2014/main" id="{2F22D33F-BCA8-4FAE-AC31-2D5B4F18BE5F}"/>
                </a:ext>
              </a:extLst>
            </p:cNvPr>
            <p:cNvSpPr>
              <a:spLocks noChangeArrowheads="1"/>
            </p:cNvSpPr>
            <p:nvPr/>
          </p:nvSpPr>
          <p:spPr bwMode="auto">
            <a:xfrm>
              <a:off x="4498976" y="3038475"/>
              <a:ext cx="141288" cy="2063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54" name="Freeform 230">
              <a:extLst>
                <a:ext uri="{FF2B5EF4-FFF2-40B4-BE49-F238E27FC236}">
                  <a16:creationId xmlns:a16="http://schemas.microsoft.com/office/drawing/2014/main" id="{CDD46D2F-2FF6-44EA-9D46-3308550D1A81}"/>
                </a:ext>
              </a:extLst>
            </p:cNvPr>
            <p:cNvSpPr>
              <a:spLocks/>
            </p:cNvSpPr>
            <p:nvPr/>
          </p:nvSpPr>
          <p:spPr bwMode="auto">
            <a:xfrm>
              <a:off x="4017963" y="3327400"/>
              <a:ext cx="339725" cy="9525"/>
            </a:xfrm>
            <a:custGeom>
              <a:avLst/>
              <a:gdLst>
                <a:gd name="T0" fmla="*/ 214 w 214"/>
                <a:gd name="T1" fmla="*/ 0 h 6"/>
                <a:gd name="T2" fmla="*/ 214 w 214"/>
                <a:gd name="T3" fmla="*/ 6 h 6"/>
                <a:gd name="T4" fmla="*/ 3 w 214"/>
                <a:gd name="T5" fmla="*/ 6 h 6"/>
                <a:gd name="T6" fmla="*/ 0 w 214"/>
                <a:gd name="T7" fmla="*/ 0 h 6"/>
                <a:gd name="T8" fmla="*/ 214 w 214"/>
                <a:gd name="T9" fmla="*/ 0 h 6"/>
              </a:gdLst>
              <a:ahLst/>
              <a:cxnLst>
                <a:cxn ang="0">
                  <a:pos x="T0" y="T1"/>
                </a:cxn>
                <a:cxn ang="0">
                  <a:pos x="T2" y="T3"/>
                </a:cxn>
                <a:cxn ang="0">
                  <a:pos x="T4" y="T5"/>
                </a:cxn>
                <a:cxn ang="0">
                  <a:pos x="T6" y="T7"/>
                </a:cxn>
                <a:cxn ang="0">
                  <a:pos x="T8" y="T9"/>
                </a:cxn>
              </a:cxnLst>
              <a:rect l="0" t="0" r="r" b="b"/>
              <a:pathLst>
                <a:path w="214" h="6">
                  <a:moveTo>
                    <a:pt x="214" y="0"/>
                  </a:moveTo>
                  <a:lnTo>
                    <a:pt x="214" y="6"/>
                  </a:lnTo>
                  <a:lnTo>
                    <a:pt x="3" y="6"/>
                  </a:lnTo>
                  <a:lnTo>
                    <a:pt x="0" y="0"/>
                  </a:lnTo>
                  <a:lnTo>
                    <a:pt x="214" y="0"/>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55" name="Freeform 231">
              <a:extLst>
                <a:ext uri="{FF2B5EF4-FFF2-40B4-BE49-F238E27FC236}">
                  <a16:creationId xmlns:a16="http://schemas.microsoft.com/office/drawing/2014/main" id="{4050DBE8-7CBC-4E97-A58C-DDD2AB54978D}"/>
                </a:ext>
              </a:extLst>
            </p:cNvPr>
            <p:cNvSpPr>
              <a:spLocks/>
            </p:cNvSpPr>
            <p:nvPr/>
          </p:nvSpPr>
          <p:spPr bwMode="auto">
            <a:xfrm>
              <a:off x="4022726" y="3346450"/>
              <a:ext cx="339725" cy="15875"/>
            </a:xfrm>
            <a:custGeom>
              <a:avLst/>
              <a:gdLst>
                <a:gd name="T0" fmla="*/ 214 w 214"/>
                <a:gd name="T1" fmla="*/ 0 h 10"/>
                <a:gd name="T2" fmla="*/ 214 w 214"/>
                <a:gd name="T3" fmla="*/ 10 h 10"/>
                <a:gd name="T4" fmla="*/ 3 w 214"/>
                <a:gd name="T5" fmla="*/ 10 h 10"/>
                <a:gd name="T6" fmla="*/ 0 w 214"/>
                <a:gd name="T7" fmla="*/ 0 h 10"/>
                <a:gd name="T8" fmla="*/ 214 w 214"/>
                <a:gd name="T9" fmla="*/ 0 h 10"/>
              </a:gdLst>
              <a:ahLst/>
              <a:cxnLst>
                <a:cxn ang="0">
                  <a:pos x="T0" y="T1"/>
                </a:cxn>
                <a:cxn ang="0">
                  <a:pos x="T2" y="T3"/>
                </a:cxn>
                <a:cxn ang="0">
                  <a:pos x="T4" y="T5"/>
                </a:cxn>
                <a:cxn ang="0">
                  <a:pos x="T6" y="T7"/>
                </a:cxn>
                <a:cxn ang="0">
                  <a:pos x="T8" y="T9"/>
                </a:cxn>
              </a:cxnLst>
              <a:rect l="0" t="0" r="r" b="b"/>
              <a:pathLst>
                <a:path w="214" h="10">
                  <a:moveTo>
                    <a:pt x="214" y="0"/>
                  </a:moveTo>
                  <a:lnTo>
                    <a:pt x="214" y="10"/>
                  </a:lnTo>
                  <a:lnTo>
                    <a:pt x="3" y="10"/>
                  </a:lnTo>
                  <a:lnTo>
                    <a:pt x="0" y="0"/>
                  </a:lnTo>
                  <a:lnTo>
                    <a:pt x="214" y="0"/>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56" name="Freeform 232">
              <a:extLst>
                <a:ext uri="{FF2B5EF4-FFF2-40B4-BE49-F238E27FC236}">
                  <a16:creationId xmlns:a16="http://schemas.microsoft.com/office/drawing/2014/main" id="{8F46E3FB-8EF1-476C-8960-79BF7D0711AF}"/>
                </a:ext>
              </a:extLst>
            </p:cNvPr>
            <p:cNvSpPr>
              <a:spLocks/>
            </p:cNvSpPr>
            <p:nvPr/>
          </p:nvSpPr>
          <p:spPr bwMode="auto">
            <a:xfrm>
              <a:off x="4806951" y="3327400"/>
              <a:ext cx="344488" cy="9525"/>
            </a:xfrm>
            <a:custGeom>
              <a:avLst/>
              <a:gdLst>
                <a:gd name="T0" fmla="*/ 4 w 217"/>
                <a:gd name="T1" fmla="*/ 0 h 6"/>
                <a:gd name="T2" fmla="*/ 0 w 217"/>
                <a:gd name="T3" fmla="*/ 6 h 6"/>
                <a:gd name="T4" fmla="*/ 214 w 217"/>
                <a:gd name="T5" fmla="*/ 6 h 6"/>
                <a:gd name="T6" fmla="*/ 217 w 217"/>
                <a:gd name="T7" fmla="*/ 0 h 6"/>
                <a:gd name="T8" fmla="*/ 4 w 217"/>
                <a:gd name="T9" fmla="*/ 0 h 6"/>
              </a:gdLst>
              <a:ahLst/>
              <a:cxnLst>
                <a:cxn ang="0">
                  <a:pos x="T0" y="T1"/>
                </a:cxn>
                <a:cxn ang="0">
                  <a:pos x="T2" y="T3"/>
                </a:cxn>
                <a:cxn ang="0">
                  <a:pos x="T4" y="T5"/>
                </a:cxn>
                <a:cxn ang="0">
                  <a:pos x="T6" y="T7"/>
                </a:cxn>
                <a:cxn ang="0">
                  <a:pos x="T8" y="T9"/>
                </a:cxn>
              </a:cxnLst>
              <a:rect l="0" t="0" r="r" b="b"/>
              <a:pathLst>
                <a:path w="217" h="6">
                  <a:moveTo>
                    <a:pt x="4" y="0"/>
                  </a:moveTo>
                  <a:lnTo>
                    <a:pt x="0" y="6"/>
                  </a:lnTo>
                  <a:lnTo>
                    <a:pt x="214" y="6"/>
                  </a:lnTo>
                  <a:lnTo>
                    <a:pt x="217" y="0"/>
                  </a:lnTo>
                  <a:lnTo>
                    <a:pt x="4" y="0"/>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57" name="Freeform 233">
              <a:extLst>
                <a:ext uri="{FF2B5EF4-FFF2-40B4-BE49-F238E27FC236}">
                  <a16:creationId xmlns:a16="http://schemas.microsoft.com/office/drawing/2014/main" id="{E74B73F5-B6D9-4727-A280-62CF3912B060}"/>
                </a:ext>
              </a:extLst>
            </p:cNvPr>
            <p:cNvSpPr>
              <a:spLocks/>
            </p:cNvSpPr>
            <p:nvPr/>
          </p:nvSpPr>
          <p:spPr bwMode="auto">
            <a:xfrm>
              <a:off x="4802188" y="3346450"/>
              <a:ext cx="344488" cy="15875"/>
            </a:xfrm>
            <a:custGeom>
              <a:avLst/>
              <a:gdLst>
                <a:gd name="T0" fmla="*/ 3 w 217"/>
                <a:gd name="T1" fmla="*/ 0 h 10"/>
                <a:gd name="T2" fmla="*/ 0 w 217"/>
                <a:gd name="T3" fmla="*/ 10 h 10"/>
                <a:gd name="T4" fmla="*/ 214 w 217"/>
                <a:gd name="T5" fmla="*/ 10 h 10"/>
                <a:gd name="T6" fmla="*/ 217 w 217"/>
                <a:gd name="T7" fmla="*/ 0 h 10"/>
                <a:gd name="T8" fmla="*/ 3 w 217"/>
                <a:gd name="T9" fmla="*/ 0 h 10"/>
              </a:gdLst>
              <a:ahLst/>
              <a:cxnLst>
                <a:cxn ang="0">
                  <a:pos x="T0" y="T1"/>
                </a:cxn>
                <a:cxn ang="0">
                  <a:pos x="T2" y="T3"/>
                </a:cxn>
                <a:cxn ang="0">
                  <a:pos x="T4" y="T5"/>
                </a:cxn>
                <a:cxn ang="0">
                  <a:pos x="T6" y="T7"/>
                </a:cxn>
                <a:cxn ang="0">
                  <a:pos x="T8" y="T9"/>
                </a:cxn>
              </a:cxnLst>
              <a:rect l="0" t="0" r="r" b="b"/>
              <a:pathLst>
                <a:path w="217" h="10">
                  <a:moveTo>
                    <a:pt x="3" y="0"/>
                  </a:moveTo>
                  <a:lnTo>
                    <a:pt x="0" y="10"/>
                  </a:lnTo>
                  <a:lnTo>
                    <a:pt x="214" y="10"/>
                  </a:lnTo>
                  <a:lnTo>
                    <a:pt x="217" y="0"/>
                  </a:lnTo>
                  <a:lnTo>
                    <a:pt x="3" y="0"/>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58" name="Freeform 234">
              <a:extLst>
                <a:ext uri="{FF2B5EF4-FFF2-40B4-BE49-F238E27FC236}">
                  <a16:creationId xmlns:a16="http://schemas.microsoft.com/office/drawing/2014/main" id="{EFF39D20-3BD0-4866-AEF2-DD8ADF45DD83}"/>
                </a:ext>
              </a:extLst>
            </p:cNvPr>
            <p:cNvSpPr>
              <a:spLocks/>
            </p:cNvSpPr>
            <p:nvPr/>
          </p:nvSpPr>
          <p:spPr bwMode="auto">
            <a:xfrm>
              <a:off x="4418013" y="3327400"/>
              <a:ext cx="333375" cy="9525"/>
            </a:xfrm>
            <a:custGeom>
              <a:avLst/>
              <a:gdLst>
                <a:gd name="T0" fmla="*/ 0 w 210"/>
                <a:gd name="T1" fmla="*/ 0 h 6"/>
                <a:gd name="T2" fmla="*/ 0 w 210"/>
                <a:gd name="T3" fmla="*/ 6 h 6"/>
                <a:gd name="T4" fmla="*/ 207 w 210"/>
                <a:gd name="T5" fmla="*/ 6 h 6"/>
                <a:gd name="T6" fmla="*/ 210 w 210"/>
                <a:gd name="T7" fmla="*/ 0 h 6"/>
                <a:gd name="T8" fmla="*/ 0 w 210"/>
                <a:gd name="T9" fmla="*/ 0 h 6"/>
              </a:gdLst>
              <a:ahLst/>
              <a:cxnLst>
                <a:cxn ang="0">
                  <a:pos x="T0" y="T1"/>
                </a:cxn>
                <a:cxn ang="0">
                  <a:pos x="T2" y="T3"/>
                </a:cxn>
                <a:cxn ang="0">
                  <a:pos x="T4" y="T5"/>
                </a:cxn>
                <a:cxn ang="0">
                  <a:pos x="T6" y="T7"/>
                </a:cxn>
                <a:cxn ang="0">
                  <a:pos x="T8" y="T9"/>
                </a:cxn>
              </a:cxnLst>
              <a:rect l="0" t="0" r="r" b="b"/>
              <a:pathLst>
                <a:path w="210" h="6">
                  <a:moveTo>
                    <a:pt x="0" y="0"/>
                  </a:moveTo>
                  <a:lnTo>
                    <a:pt x="0" y="6"/>
                  </a:lnTo>
                  <a:lnTo>
                    <a:pt x="207" y="6"/>
                  </a:lnTo>
                  <a:lnTo>
                    <a:pt x="210" y="0"/>
                  </a:lnTo>
                  <a:lnTo>
                    <a:pt x="0" y="0"/>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59" name="Freeform 235">
              <a:extLst>
                <a:ext uri="{FF2B5EF4-FFF2-40B4-BE49-F238E27FC236}">
                  <a16:creationId xmlns:a16="http://schemas.microsoft.com/office/drawing/2014/main" id="{9CA00F85-8AFE-4DE8-9581-A08D85C266B5}"/>
                </a:ext>
              </a:extLst>
            </p:cNvPr>
            <p:cNvSpPr>
              <a:spLocks/>
            </p:cNvSpPr>
            <p:nvPr/>
          </p:nvSpPr>
          <p:spPr bwMode="auto">
            <a:xfrm>
              <a:off x="4418013" y="3346450"/>
              <a:ext cx="328613" cy="15875"/>
            </a:xfrm>
            <a:custGeom>
              <a:avLst/>
              <a:gdLst>
                <a:gd name="T0" fmla="*/ 0 w 207"/>
                <a:gd name="T1" fmla="*/ 0 h 10"/>
                <a:gd name="T2" fmla="*/ 3 w 207"/>
                <a:gd name="T3" fmla="*/ 10 h 10"/>
                <a:gd name="T4" fmla="*/ 204 w 207"/>
                <a:gd name="T5" fmla="*/ 10 h 10"/>
                <a:gd name="T6" fmla="*/ 207 w 207"/>
                <a:gd name="T7" fmla="*/ 0 h 10"/>
                <a:gd name="T8" fmla="*/ 0 w 207"/>
                <a:gd name="T9" fmla="*/ 0 h 10"/>
              </a:gdLst>
              <a:ahLst/>
              <a:cxnLst>
                <a:cxn ang="0">
                  <a:pos x="T0" y="T1"/>
                </a:cxn>
                <a:cxn ang="0">
                  <a:pos x="T2" y="T3"/>
                </a:cxn>
                <a:cxn ang="0">
                  <a:pos x="T4" y="T5"/>
                </a:cxn>
                <a:cxn ang="0">
                  <a:pos x="T6" y="T7"/>
                </a:cxn>
                <a:cxn ang="0">
                  <a:pos x="T8" y="T9"/>
                </a:cxn>
              </a:cxnLst>
              <a:rect l="0" t="0" r="r" b="b"/>
              <a:pathLst>
                <a:path w="207" h="10">
                  <a:moveTo>
                    <a:pt x="0" y="0"/>
                  </a:moveTo>
                  <a:lnTo>
                    <a:pt x="3" y="10"/>
                  </a:lnTo>
                  <a:lnTo>
                    <a:pt x="204" y="10"/>
                  </a:lnTo>
                  <a:lnTo>
                    <a:pt x="207" y="0"/>
                  </a:lnTo>
                  <a:lnTo>
                    <a:pt x="0" y="0"/>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60" name="Freeform 236">
              <a:extLst>
                <a:ext uri="{FF2B5EF4-FFF2-40B4-BE49-F238E27FC236}">
                  <a16:creationId xmlns:a16="http://schemas.microsoft.com/office/drawing/2014/main" id="{0D127B73-9AE9-4BAF-88DA-A6FCF4E14381}"/>
                </a:ext>
              </a:extLst>
            </p:cNvPr>
            <p:cNvSpPr>
              <a:spLocks/>
            </p:cNvSpPr>
            <p:nvPr/>
          </p:nvSpPr>
          <p:spPr bwMode="auto">
            <a:xfrm>
              <a:off x="4357688" y="4025900"/>
              <a:ext cx="60325" cy="161925"/>
            </a:xfrm>
            <a:custGeom>
              <a:avLst/>
              <a:gdLst>
                <a:gd name="T0" fmla="*/ 0 w 12"/>
                <a:gd name="T1" fmla="*/ 32 h 32"/>
                <a:gd name="T2" fmla="*/ 0 w 12"/>
                <a:gd name="T3" fmla="*/ 9 h 32"/>
                <a:gd name="T4" fmla="*/ 9 w 12"/>
                <a:gd name="T5" fmla="*/ 0 h 32"/>
                <a:gd name="T6" fmla="*/ 12 w 12"/>
                <a:gd name="T7" fmla="*/ 0 h 32"/>
                <a:gd name="T8" fmla="*/ 12 w 12"/>
                <a:gd name="T9" fmla="*/ 0 h 32"/>
                <a:gd name="T10" fmla="*/ 12 w 12"/>
                <a:gd name="T11" fmla="*/ 20 h 32"/>
                <a:gd name="T12" fmla="*/ 0 w 1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2" h="32">
                  <a:moveTo>
                    <a:pt x="0" y="32"/>
                  </a:moveTo>
                  <a:cubicBezTo>
                    <a:pt x="0" y="9"/>
                    <a:pt x="0" y="9"/>
                    <a:pt x="0" y="9"/>
                  </a:cubicBezTo>
                  <a:cubicBezTo>
                    <a:pt x="0" y="4"/>
                    <a:pt x="4" y="0"/>
                    <a:pt x="9" y="0"/>
                  </a:cubicBezTo>
                  <a:cubicBezTo>
                    <a:pt x="12" y="0"/>
                    <a:pt x="12" y="0"/>
                    <a:pt x="12" y="0"/>
                  </a:cubicBezTo>
                  <a:cubicBezTo>
                    <a:pt x="12" y="0"/>
                    <a:pt x="12" y="0"/>
                    <a:pt x="12" y="0"/>
                  </a:cubicBezTo>
                  <a:cubicBezTo>
                    <a:pt x="12" y="20"/>
                    <a:pt x="12" y="20"/>
                    <a:pt x="12" y="20"/>
                  </a:cubicBezTo>
                  <a:lnTo>
                    <a:pt x="0" y="32"/>
                  </a:ln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61" name="Freeform 237">
              <a:extLst>
                <a:ext uri="{FF2B5EF4-FFF2-40B4-BE49-F238E27FC236}">
                  <a16:creationId xmlns:a16="http://schemas.microsoft.com/office/drawing/2014/main" id="{8070D19B-2014-4F5E-B4BA-615A7AB833A9}"/>
                </a:ext>
              </a:extLst>
            </p:cNvPr>
            <p:cNvSpPr>
              <a:spLocks/>
            </p:cNvSpPr>
            <p:nvPr/>
          </p:nvSpPr>
          <p:spPr bwMode="auto">
            <a:xfrm>
              <a:off x="4321176" y="4081463"/>
              <a:ext cx="96838" cy="171450"/>
            </a:xfrm>
            <a:custGeom>
              <a:avLst/>
              <a:gdLst>
                <a:gd name="T0" fmla="*/ 0 w 19"/>
                <a:gd name="T1" fmla="*/ 18 h 34"/>
                <a:gd name="T2" fmla="*/ 14 w 19"/>
                <a:gd name="T3" fmla="*/ 3 h 34"/>
                <a:gd name="T4" fmla="*/ 19 w 19"/>
                <a:gd name="T5" fmla="*/ 0 h 34"/>
                <a:gd name="T6" fmla="*/ 19 w 19"/>
                <a:gd name="T7" fmla="*/ 16 h 34"/>
                <a:gd name="T8" fmla="*/ 0 w 19"/>
                <a:gd name="T9" fmla="*/ 34 h 34"/>
                <a:gd name="T10" fmla="*/ 0 w 19"/>
                <a:gd name="T11" fmla="*/ 18 h 34"/>
              </a:gdLst>
              <a:ahLst/>
              <a:cxnLst>
                <a:cxn ang="0">
                  <a:pos x="T0" y="T1"/>
                </a:cxn>
                <a:cxn ang="0">
                  <a:pos x="T2" y="T3"/>
                </a:cxn>
                <a:cxn ang="0">
                  <a:pos x="T4" y="T5"/>
                </a:cxn>
                <a:cxn ang="0">
                  <a:pos x="T6" y="T7"/>
                </a:cxn>
                <a:cxn ang="0">
                  <a:pos x="T8" y="T9"/>
                </a:cxn>
                <a:cxn ang="0">
                  <a:pos x="T10" y="T11"/>
                </a:cxn>
              </a:cxnLst>
              <a:rect l="0" t="0" r="r" b="b"/>
              <a:pathLst>
                <a:path w="19" h="34">
                  <a:moveTo>
                    <a:pt x="0" y="18"/>
                  </a:moveTo>
                  <a:cubicBezTo>
                    <a:pt x="14" y="3"/>
                    <a:pt x="14" y="3"/>
                    <a:pt x="14" y="3"/>
                  </a:cubicBezTo>
                  <a:cubicBezTo>
                    <a:pt x="16" y="1"/>
                    <a:pt x="18" y="1"/>
                    <a:pt x="19" y="0"/>
                  </a:cubicBezTo>
                  <a:cubicBezTo>
                    <a:pt x="19" y="16"/>
                    <a:pt x="19" y="16"/>
                    <a:pt x="19" y="16"/>
                  </a:cubicBezTo>
                  <a:cubicBezTo>
                    <a:pt x="0" y="34"/>
                    <a:pt x="0" y="34"/>
                    <a:pt x="0" y="34"/>
                  </a:cubicBezTo>
                  <a:lnTo>
                    <a:pt x="0" y="18"/>
                  </a:ln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62" name="Freeform 238">
              <a:extLst>
                <a:ext uri="{FF2B5EF4-FFF2-40B4-BE49-F238E27FC236}">
                  <a16:creationId xmlns:a16="http://schemas.microsoft.com/office/drawing/2014/main" id="{A038C6D4-DB60-4E46-8443-BC8638C00297}"/>
                </a:ext>
              </a:extLst>
            </p:cNvPr>
            <p:cNvSpPr>
              <a:spLocks/>
            </p:cNvSpPr>
            <p:nvPr/>
          </p:nvSpPr>
          <p:spPr bwMode="auto">
            <a:xfrm>
              <a:off x="4205288" y="3771900"/>
              <a:ext cx="60325" cy="319088"/>
            </a:xfrm>
            <a:custGeom>
              <a:avLst/>
              <a:gdLst>
                <a:gd name="T0" fmla="*/ 6 w 12"/>
                <a:gd name="T1" fmla="*/ 0 h 63"/>
                <a:gd name="T2" fmla="*/ 0 w 12"/>
                <a:gd name="T3" fmla="*/ 6 h 63"/>
                <a:gd name="T4" fmla="*/ 0 w 12"/>
                <a:gd name="T5" fmla="*/ 57 h 63"/>
                <a:gd name="T6" fmla="*/ 6 w 12"/>
                <a:gd name="T7" fmla="*/ 63 h 63"/>
                <a:gd name="T8" fmla="*/ 12 w 12"/>
                <a:gd name="T9" fmla="*/ 57 h 63"/>
                <a:gd name="T10" fmla="*/ 12 w 12"/>
                <a:gd name="T11" fmla="*/ 6 h 63"/>
                <a:gd name="T12" fmla="*/ 6 w 12"/>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2" h="63">
                  <a:moveTo>
                    <a:pt x="6" y="0"/>
                  </a:moveTo>
                  <a:cubicBezTo>
                    <a:pt x="3" y="0"/>
                    <a:pt x="0" y="2"/>
                    <a:pt x="0" y="6"/>
                  </a:cubicBezTo>
                  <a:cubicBezTo>
                    <a:pt x="0" y="57"/>
                    <a:pt x="0" y="57"/>
                    <a:pt x="0" y="57"/>
                  </a:cubicBezTo>
                  <a:cubicBezTo>
                    <a:pt x="0" y="61"/>
                    <a:pt x="3" y="63"/>
                    <a:pt x="6" y="63"/>
                  </a:cubicBezTo>
                  <a:cubicBezTo>
                    <a:pt x="10" y="63"/>
                    <a:pt x="12" y="61"/>
                    <a:pt x="12" y="57"/>
                  </a:cubicBezTo>
                  <a:cubicBezTo>
                    <a:pt x="12" y="6"/>
                    <a:pt x="12" y="6"/>
                    <a:pt x="12" y="6"/>
                  </a:cubicBezTo>
                  <a:cubicBezTo>
                    <a:pt x="12" y="2"/>
                    <a:pt x="10" y="0"/>
                    <a:pt x="6" y="0"/>
                  </a:cubicBez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63" name="Freeform 239">
              <a:extLst>
                <a:ext uri="{FF2B5EF4-FFF2-40B4-BE49-F238E27FC236}">
                  <a16:creationId xmlns:a16="http://schemas.microsoft.com/office/drawing/2014/main" id="{C740080C-6D03-42D7-9D01-F9755656E463}"/>
                </a:ext>
              </a:extLst>
            </p:cNvPr>
            <p:cNvSpPr>
              <a:spLocks/>
            </p:cNvSpPr>
            <p:nvPr/>
          </p:nvSpPr>
          <p:spPr bwMode="auto">
            <a:xfrm>
              <a:off x="4057651" y="3984625"/>
              <a:ext cx="284163" cy="293688"/>
            </a:xfrm>
            <a:custGeom>
              <a:avLst/>
              <a:gdLst>
                <a:gd name="T0" fmla="*/ 56 w 56"/>
                <a:gd name="T1" fmla="*/ 42 h 58"/>
                <a:gd name="T2" fmla="*/ 41 w 56"/>
                <a:gd name="T3" fmla="*/ 58 h 58"/>
                <a:gd name="T4" fmla="*/ 15 w 56"/>
                <a:gd name="T5" fmla="*/ 58 h 58"/>
                <a:gd name="T6" fmla="*/ 0 w 56"/>
                <a:gd name="T7" fmla="*/ 42 h 58"/>
                <a:gd name="T8" fmla="*/ 0 w 56"/>
                <a:gd name="T9" fmla="*/ 16 h 58"/>
                <a:gd name="T10" fmla="*/ 15 w 56"/>
                <a:gd name="T11" fmla="*/ 0 h 58"/>
                <a:gd name="T12" fmla="*/ 41 w 56"/>
                <a:gd name="T13" fmla="*/ 0 h 58"/>
                <a:gd name="T14" fmla="*/ 56 w 56"/>
                <a:gd name="T15" fmla="*/ 16 h 58"/>
                <a:gd name="T16" fmla="*/ 56 w 56"/>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8">
                  <a:moveTo>
                    <a:pt x="56" y="42"/>
                  </a:moveTo>
                  <a:cubicBezTo>
                    <a:pt x="56" y="51"/>
                    <a:pt x="49" y="58"/>
                    <a:pt x="41" y="58"/>
                  </a:cubicBezTo>
                  <a:cubicBezTo>
                    <a:pt x="15" y="58"/>
                    <a:pt x="15" y="58"/>
                    <a:pt x="15" y="58"/>
                  </a:cubicBezTo>
                  <a:cubicBezTo>
                    <a:pt x="7" y="58"/>
                    <a:pt x="0" y="51"/>
                    <a:pt x="0" y="42"/>
                  </a:cubicBezTo>
                  <a:cubicBezTo>
                    <a:pt x="0" y="16"/>
                    <a:pt x="0" y="16"/>
                    <a:pt x="0" y="16"/>
                  </a:cubicBezTo>
                  <a:cubicBezTo>
                    <a:pt x="0" y="7"/>
                    <a:pt x="7" y="0"/>
                    <a:pt x="15" y="0"/>
                  </a:cubicBezTo>
                  <a:cubicBezTo>
                    <a:pt x="41" y="0"/>
                    <a:pt x="41" y="0"/>
                    <a:pt x="41" y="0"/>
                  </a:cubicBezTo>
                  <a:cubicBezTo>
                    <a:pt x="49" y="0"/>
                    <a:pt x="56" y="7"/>
                    <a:pt x="56" y="16"/>
                  </a:cubicBezTo>
                  <a:lnTo>
                    <a:pt x="56" y="42"/>
                  </a:ln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64" name="Freeform 240">
              <a:extLst>
                <a:ext uri="{FF2B5EF4-FFF2-40B4-BE49-F238E27FC236}">
                  <a16:creationId xmlns:a16="http://schemas.microsoft.com/office/drawing/2014/main" id="{4FD03E2B-C5C6-4DBE-821F-640FF7D3FA05}"/>
                </a:ext>
              </a:extLst>
            </p:cNvPr>
            <p:cNvSpPr>
              <a:spLocks/>
            </p:cNvSpPr>
            <p:nvPr/>
          </p:nvSpPr>
          <p:spPr bwMode="auto">
            <a:xfrm>
              <a:off x="4057651" y="3878263"/>
              <a:ext cx="61913" cy="242888"/>
            </a:xfrm>
            <a:custGeom>
              <a:avLst/>
              <a:gdLst>
                <a:gd name="T0" fmla="*/ 6 w 12"/>
                <a:gd name="T1" fmla="*/ 0 h 48"/>
                <a:gd name="T2" fmla="*/ 0 w 12"/>
                <a:gd name="T3" fmla="*/ 6 h 48"/>
                <a:gd name="T4" fmla="*/ 0 w 12"/>
                <a:gd name="T5" fmla="*/ 35 h 48"/>
                <a:gd name="T6" fmla="*/ 6 w 12"/>
                <a:gd name="T7" fmla="*/ 48 h 48"/>
                <a:gd name="T8" fmla="*/ 12 w 12"/>
                <a:gd name="T9" fmla="*/ 35 h 48"/>
                <a:gd name="T10" fmla="*/ 12 w 12"/>
                <a:gd name="T11" fmla="*/ 6 h 48"/>
                <a:gd name="T12" fmla="*/ 6 w 12"/>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0"/>
                  </a:moveTo>
                  <a:cubicBezTo>
                    <a:pt x="2" y="0"/>
                    <a:pt x="0" y="3"/>
                    <a:pt x="0" y="6"/>
                  </a:cubicBezTo>
                  <a:cubicBezTo>
                    <a:pt x="0" y="35"/>
                    <a:pt x="0" y="35"/>
                    <a:pt x="0" y="35"/>
                  </a:cubicBezTo>
                  <a:cubicBezTo>
                    <a:pt x="0" y="38"/>
                    <a:pt x="2" y="48"/>
                    <a:pt x="6" y="48"/>
                  </a:cubicBezTo>
                  <a:cubicBezTo>
                    <a:pt x="9" y="48"/>
                    <a:pt x="12" y="38"/>
                    <a:pt x="12" y="35"/>
                  </a:cubicBezTo>
                  <a:cubicBezTo>
                    <a:pt x="12" y="6"/>
                    <a:pt x="12" y="6"/>
                    <a:pt x="12" y="6"/>
                  </a:cubicBezTo>
                  <a:cubicBezTo>
                    <a:pt x="12" y="3"/>
                    <a:pt x="9" y="0"/>
                    <a:pt x="6" y="0"/>
                  </a:cubicBez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65" name="Freeform 241">
              <a:extLst>
                <a:ext uri="{FF2B5EF4-FFF2-40B4-BE49-F238E27FC236}">
                  <a16:creationId xmlns:a16="http://schemas.microsoft.com/office/drawing/2014/main" id="{8798EB3D-B820-4F96-816B-ECA1325A25CC}"/>
                </a:ext>
              </a:extLst>
            </p:cNvPr>
            <p:cNvSpPr>
              <a:spLocks/>
            </p:cNvSpPr>
            <p:nvPr/>
          </p:nvSpPr>
          <p:spPr bwMode="auto">
            <a:xfrm>
              <a:off x="4129088" y="3792538"/>
              <a:ext cx="65088" cy="323850"/>
            </a:xfrm>
            <a:custGeom>
              <a:avLst/>
              <a:gdLst>
                <a:gd name="T0" fmla="*/ 7 w 13"/>
                <a:gd name="T1" fmla="*/ 0 h 64"/>
                <a:gd name="T2" fmla="*/ 0 w 13"/>
                <a:gd name="T3" fmla="*/ 6 h 64"/>
                <a:gd name="T4" fmla="*/ 0 w 13"/>
                <a:gd name="T5" fmla="*/ 58 h 64"/>
                <a:gd name="T6" fmla="*/ 7 w 13"/>
                <a:gd name="T7" fmla="*/ 64 h 64"/>
                <a:gd name="T8" fmla="*/ 13 w 13"/>
                <a:gd name="T9" fmla="*/ 58 h 64"/>
                <a:gd name="T10" fmla="*/ 13 w 13"/>
                <a:gd name="T11" fmla="*/ 6 h 64"/>
                <a:gd name="T12" fmla="*/ 7 w 1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3" h="64">
                  <a:moveTo>
                    <a:pt x="7" y="0"/>
                  </a:moveTo>
                  <a:cubicBezTo>
                    <a:pt x="3" y="0"/>
                    <a:pt x="0" y="3"/>
                    <a:pt x="0" y="6"/>
                  </a:cubicBezTo>
                  <a:cubicBezTo>
                    <a:pt x="0" y="58"/>
                    <a:pt x="0" y="58"/>
                    <a:pt x="0" y="58"/>
                  </a:cubicBezTo>
                  <a:cubicBezTo>
                    <a:pt x="0" y="61"/>
                    <a:pt x="3" y="64"/>
                    <a:pt x="7" y="64"/>
                  </a:cubicBezTo>
                  <a:cubicBezTo>
                    <a:pt x="10" y="64"/>
                    <a:pt x="13" y="61"/>
                    <a:pt x="13" y="58"/>
                  </a:cubicBezTo>
                  <a:cubicBezTo>
                    <a:pt x="13" y="6"/>
                    <a:pt x="13" y="6"/>
                    <a:pt x="13" y="6"/>
                  </a:cubicBezTo>
                  <a:cubicBezTo>
                    <a:pt x="13" y="3"/>
                    <a:pt x="10" y="0"/>
                    <a:pt x="7" y="0"/>
                  </a:cubicBez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66" name="Freeform 242">
              <a:extLst>
                <a:ext uri="{FF2B5EF4-FFF2-40B4-BE49-F238E27FC236}">
                  <a16:creationId xmlns:a16="http://schemas.microsoft.com/office/drawing/2014/main" id="{B22C3DC7-1C78-4909-91FA-D744A6ED4B71}"/>
                </a:ext>
              </a:extLst>
            </p:cNvPr>
            <p:cNvSpPr>
              <a:spLocks/>
            </p:cNvSpPr>
            <p:nvPr/>
          </p:nvSpPr>
          <p:spPr bwMode="auto">
            <a:xfrm>
              <a:off x="4281488" y="3792538"/>
              <a:ext cx="60325" cy="298450"/>
            </a:xfrm>
            <a:custGeom>
              <a:avLst/>
              <a:gdLst>
                <a:gd name="T0" fmla="*/ 6 w 12"/>
                <a:gd name="T1" fmla="*/ 0 h 59"/>
                <a:gd name="T2" fmla="*/ 0 w 12"/>
                <a:gd name="T3" fmla="*/ 6 h 59"/>
                <a:gd name="T4" fmla="*/ 0 w 12"/>
                <a:gd name="T5" fmla="*/ 53 h 59"/>
                <a:gd name="T6" fmla="*/ 6 w 12"/>
                <a:gd name="T7" fmla="*/ 59 h 59"/>
                <a:gd name="T8" fmla="*/ 12 w 12"/>
                <a:gd name="T9" fmla="*/ 53 h 59"/>
                <a:gd name="T10" fmla="*/ 12 w 12"/>
                <a:gd name="T11" fmla="*/ 6 h 59"/>
                <a:gd name="T12" fmla="*/ 6 w 1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2" h="59">
                  <a:moveTo>
                    <a:pt x="6" y="0"/>
                  </a:moveTo>
                  <a:cubicBezTo>
                    <a:pt x="3" y="0"/>
                    <a:pt x="0" y="3"/>
                    <a:pt x="0" y="6"/>
                  </a:cubicBezTo>
                  <a:cubicBezTo>
                    <a:pt x="0" y="53"/>
                    <a:pt x="0" y="53"/>
                    <a:pt x="0" y="53"/>
                  </a:cubicBezTo>
                  <a:cubicBezTo>
                    <a:pt x="0" y="57"/>
                    <a:pt x="3" y="59"/>
                    <a:pt x="6" y="59"/>
                  </a:cubicBezTo>
                  <a:cubicBezTo>
                    <a:pt x="10" y="59"/>
                    <a:pt x="12" y="57"/>
                    <a:pt x="12" y="53"/>
                  </a:cubicBezTo>
                  <a:cubicBezTo>
                    <a:pt x="12" y="6"/>
                    <a:pt x="12" y="6"/>
                    <a:pt x="12" y="6"/>
                  </a:cubicBezTo>
                  <a:cubicBezTo>
                    <a:pt x="12" y="3"/>
                    <a:pt x="10" y="0"/>
                    <a:pt x="6" y="0"/>
                  </a:cubicBez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67" name="Freeform 243">
              <a:extLst>
                <a:ext uri="{FF2B5EF4-FFF2-40B4-BE49-F238E27FC236}">
                  <a16:creationId xmlns:a16="http://schemas.microsoft.com/office/drawing/2014/main" id="{52A6E34D-D617-4581-84CB-A84C568B53BF}"/>
                </a:ext>
              </a:extLst>
            </p:cNvPr>
            <p:cNvSpPr>
              <a:spLocks/>
            </p:cNvSpPr>
            <p:nvPr/>
          </p:nvSpPr>
          <p:spPr bwMode="auto">
            <a:xfrm>
              <a:off x="4089401" y="4121150"/>
              <a:ext cx="192088" cy="339725"/>
            </a:xfrm>
            <a:custGeom>
              <a:avLst/>
              <a:gdLst>
                <a:gd name="T0" fmla="*/ 0 w 38"/>
                <a:gd name="T1" fmla="*/ 67 h 67"/>
                <a:gd name="T2" fmla="*/ 0 w 38"/>
                <a:gd name="T3" fmla="*/ 11 h 67"/>
                <a:gd name="T4" fmla="*/ 11 w 38"/>
                <a:gd name="T5" fmla="*/ 0 h 67"/>
                <a:gd name="T6" fmla="*/ 28 w 38"/>
                <a:gd name="T7" fmla="*/ 0 h 67"/>
                <a:gd name="T8" fmla="*/ 38 w 38"/>
                <a:gd name="T9" fmla="*/ 11 h 67"/>
                <a:gd name="T10" fmla="*/ 38 w 38"/>
                <a:gd name="T11" fmla="*/ 67 h 67"/>
                <a:gd name="T12" fmla="*/ 0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0" y="67"/>
                  </a:moveTo>
                  <a:cubicBezTo>
                    <a:pt x="0" y="11"/>
                    <a:pt x="0" y="11"/>
                    <a:pt x="0" y="11"/>
                  </a:cubicBezTo>
                  <a:cubicBezTo>
                    <a:pt x="0" y="5"/>
                    <a:pt x="5" y="0"/>
                    <a:pt x="11" y="0"/>
                  </a:cubicBezTo>
                  <a:cubicBezTo>
                    <a:pt x="28" y="0"/>
                    <a:pt x="28" y="0"/>
                    <a:pt x="28" y="0"/>
                  </a:cubicBezTo>
                  <a:cubicBezTo>
                    <a:pt x="34" y="0"/>
                    <a:pt x="38" y="5"/>
                    <a:pt x="38" y="11"/>
                  </a:cubicBezTo>
                  <a:cubicBezTo>
                    <a:pt x="38" y="67"/>
                    <a:pt x="38" y="67"/>
                    <a:pt x="38" y="67"/>
                  </a:cubicBezTo>
                  <a:lnTo>
                    <a:pt x="0" y="67"/>
                  </a:ln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68" name="Rectangle 244">
              <a:extLst>
                <a:ext uri="{FF2B5EF4-FFF2-40B4-BE49-F238E27FC236}">
                  <a16:creationId xmlns:a16="http://schemas.microsoft.com/office/drawing/2014/main" id="{581EC3A0-153D-4AF3-9CFC-020CEB77BD85}"/>
                </a:ext>
              </a:extLst>
            </p:cNvPr>
            <p:cNvSpPr>
              <a:spLocks noChangeArrowheads="1"/>
            </p:cNvSpPr>
            <p:nvPr/>
          </p:nvSpPr>
          <p:spPr bwMode="auto">
            <a:xfrm>
              <a:off x="4052888" y="4329113"/>
              <a:ext cx="263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69" name="Rectangle 245">
              <a:extLst>
                <a:ext uri="{FF2B5EF4-FFF2-40B4-BE49-F238E27FC236}">
                  <a16:creationId xmlns:a16="http://schemas.microsoft.com/office/drawing/2014/main" id="{0FE7FA9E-8336-40D1-A48C-6B3C6EC06ADD}"/>
                </a:ext>
              </a:extLst>
            </p:cNvPr>
            <p:cNvSpPr>
              <a:spLocks noChangeArrowheads="1"/>
            </p:cNvSpPr>
            <p:nvPr/>
          </p:nvSpPr>
          <p:spPr bwMode="auto">
            <a:xfrm>
              <a:off x="4043363" y="4375150"/>
              <a:ext cx="282575" cy="622300"/>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70" name="Rectangle 246">
              <a:extLst>
                <a:ext uri="{FF2B5EF4-FFF2-40B4-BE49-F238E27FC236}">
                  <a16:creationId xmlns:a16="http://schemas.microsoft.com/office/drawing/2014/main" id="{445B9BA5-8932-480A-B887-43A44202ADCC}"/>
                </a:ext>
              </a:extLst>
            </p:cNvPr>
            <p:cNvSpPr>
              <a:spLocks noChangeArrowheads="1"/>
            </p:cNvSpPr>
            <p:nvPr/>
          </p:nvSpPr>
          <p:spPr bwMode="auto">
            <a:xfrm>
              <a:off x="4043363" y="4375150"/>
              <a:ext cx="85725" cy="622300"/>
            </a:xfrm>
            <a:prstGeom prst="rect">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71" name="Oval 247">
              <a:extLst>
                <a:ext uri="{FF2B5EF4-FFF2-40B4-BE49-F238E27FC236}">
                  <a16:creationId xmlns:a16="http://schemas.microsoft.com/office/drawing/2014/main" id="{12104110-CA24-438C-9D40-0498FB3ED425}"/>
                </a:ext>
              </a:extLst>
            </p:cNvPr>
            <p:cNvSpPr>
              <a:spLocks noChangeArrowheads="1"/>
            </p:cNvSpPr>
            <p:nvPr/>
          </p:nvSpPr>
          <p:spPr bwMode="auto">
            <a:xfrm>
              <a:off x="4073526" y="4338638"/>
              <a:ext cx="30163" cy="31750"/>
            </a:xfrm>
            <a:prstGeom prst="ellipse">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72" name="Freeform 248">
              <a:extLst>
                <a:ext uri="{FF2B5EF4-FFF2-40B4-BE49-F238E27FC236}">
                  <a16:creationId xmlns:a16="http://schemas.microsoft.com/office/drawing/2014/main" id="{96602548-7501-4441-BAAE-339CCA97DE9B}"/>
                </a:ext>
              </a:extLst>
            </p:cNvPr>
            <p:cNvSpPr>
              <a:spLocks/>
            </p:cNvSpPr>
            <p:nvPr/>
          </p:nvSpPr>
          <p:spPr bwMode="auto">
            <a:xfrm>
              <a:off x="4397376" y="4035425"/>
              <a:ext cx="20638" cy="50800"/>
            </a:xfrm>
            <a:custGeom>
              <a:avLst/>
              <a:gdLst>
                <a:gd name="T0" fmla="*/ 4 w 4"/>
                <a:gd name="T1" fmla="*/ 0 h 10"/>
                <a:gd name="T2" fmla="*/ 0 w 4"/>
                <a:gd name="T3" fmla="*/ 5 h 10"/>
                <a:gd name="T4" fmla="*/ 4 w 4"/>
                <a:gd name="T5" fmla="*/ 10 h 10"/>
                <a:gd name="T6" fmla="*/ 4 w 4"/>
                <a:gd name="T7" fmla="*/ 0 h 10"/>
              </a:gdLst>
              <a:ahLst/>
              <a:cxnLst>
                <a:cxn ang="0">
                  <a:pos x="T0" y="T1"/>
                </a:cxn>
                <a:cxn ang="0">
                  <a:pos x="T2" y="T3"/>
                </a:cxn>
                <a:cxn ang="0">
                  <a:pos x="T4" y="T5"/>
                </a:cxn>
                <a:cxn ang="0">
                  <a:pos x="T6" y="T7"/>
                </a:cxn>
              </a:cxnLst>
              <a:rect l="0" t="0" r="r" b="b"/>
              <a:pathLst>
                <a:path w="4" h="10">
                  <a:moveTo>
                    <a:pt x="4" y="0"/>
                  </a:moveTo>
                  <a:cubicBezTo>
                    <a:pt x="2" y="0"/>
                    <a:pt x="0" y="3"/>
                    <a:pt x="0" y="5"/>
                  </a:cubicBezTo>
                  <a:cubicBezTo>
                    <a:pt x="0" y="8"/>
                    <a:pt x="2" y="10"/>
                    <a:pt x="4" y="10"/>
                  </a:cubicBezTo>
                  <a:lnTo>
                    <a:pt x="4" y="0"/>
                  </a:lnTo>
                  <a:close/>
                </a:path>
              </a:pathLst>
            </a:custGeom>
            <a:solidFill>
              <a:srgbClr val="FFE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73" name="Oval 249">
              <a:extLst>
                <a:ext uri="{FF2B5EF4-FFF2-40B4-BE49-F238E27FC236}">
                  <a16:creationId xmlns:a16="http://schemas.microsoft.com/office/drawing/2014/main" id="{609BBBA5-DB40-4FC8-9B6A-9931E2342BFE}"/>
                </a:ext>
              </a:extLst>
            </p:cNvPr>
            <p:cNvSpPr>
              <a:spLocks noChangeArrowheads="1"/>
            </p:cNvSpPr>
            <p:nvPr/>
          </p:nvSpPr>
          <p:spPr bwMode="auto">
            <a:xfrm>
              <a:off x="4286251" y="3802063"/>
              <a:ext cx="50800" cy="50800"/>
            </a:xfrm>
            <a:prstGeom prst="ellipse">
              <a:avLst/>
            </a:prstGeom>
            <a:solidFill>
              <a:srgbClr val="FFE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74" name="Oval 250">
              <a:extLst>
                <a:ext uri="{FF2B5EF4-FFF2-40B4-BE49-F238E27FC236}">
                  <a16:creationId xmlns:a16="http://schemas.microsoft.com/office/drawing/2014/main" id="{75DF8B12-F28E-48BD-94E7-EA4D25C2535B}"/>
                </a:ext>
              </a:extLst>
            </p:cNvPr>
            <p:cNvSpPr>
              <a:spLocks noChangeArrowheads="1"/>
            </p:cNvSpPr>
            <p:nvPr/>
          </p:nvSpPr>
          <p:spPr bwMode="auto">
            <a:xfrm>
              <a:off x="4214813" y="3776663"/>
              <a:ext cx="46038" cy="50800"/>
            </a:xfrm>
            <a:prstGeom prst="ellipse">
              <a:avLst/>
            </a:prstGeom>
            <a:solidFill>
              <a:srgbClr val="FFE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75" name="Oval 251">
              <a:extLst>
                <a:ext uri="{FF2B5EF4-FFF2-40B4-BE49-F238E27FC236}">
                  <a16:creationId xmlns:a16="http://schemas.microsoft.com/office/drawing/2014/main" id="{E1D3131C-5540-410C-A92A-FC96DC629253}"/>
                </a:ext>
              </a:extLst>
            </p:cNvPr>
            <p:cNvSpPr>
              <a:spLocks noChangeArrowheads="1"/>
            </p:cNvSpPr>
            <p:nvPr/>
          </p:nvSpPr>
          <p:spPr bwMode="auto">
            <a:xfrm>
              <a:off x="4138613" y="3802063"/>
              <a:ext cx="46038" cy="50800"/>
            </a:xfrm>
            <a:prstGeom prst="ellipse">
              <a:avLst/>
            </a:prstGeom>
            <a:solidFill>
              <a:srgbClr val="FFE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76" name="Oval 252">
              <a:extLst>
                <a:ext uri="{FF2B5EF4-FFF2-40B4-BE49-F238E27FC236}">
                  <a16:creationId xmlns:a16="http://schemas.microsoft.com/office/drawing/2014/main" id="{B1041659-5F3B-4232-B682-A099FF23AAEF}"/>
                </a:ext>
              </a:extLst>
            </p:cNvPr>
            <p:cNvSpPr>
              <a:spLocks noChangeArrowheads="1"/>
            </p:cNvSpPr>
            <p:nvPr/>
          </p:nvSpPr>
          <p:spPr bwMode="auto">
            <a:xfrm>
              <a:off x="4064001" y="3889375"/>
              <a:ext cx="49213" cy="49213"/>
            </a:xfrm>
            <a:prstGeom prst="ellipse">
              <a:avLst/>
            </a:prstGeom>
            <a:solidFill>
              <a:srgbClr val="FFE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77" name="Freeform 253">
              <a:extLst>
                <a:ext uri="{FF2B5EF4-FFF2-40B4-BE49-F238E27FC236}">
                  <a16:creationId xmlns:a16="http://schemas.microsoft.com/office/drawing/2014/main" id="{5E310EDE-B3EF-4CC9-AED1-CAD1FB8BF304}"/>
                </a:ext>
              </a:extLst>
            </p:cNvPr>
            <p:cNvSpPr>
              <a:spLocks/>
            </p:cNvSpPr>
            <p:nvPr/>
          </p:nvSpPr>
          <p:spPr bwMode="auto">
            <a:xfrm>
              <a:off x="4700588" y="4025900"/>
              <a:ext cx="61913" cy="161925"/>
            </a:xfrm>
            <a:custGeom>
              <a:avLst/>
              <a:gdLst>
                <a:gd name="T0" fmla="*/ 12 w 12"/>
                <a:gd name="T1" fmla="*/ 32 h 32"/>
                <a:gd name="T2" fmla="*/ 12 w 12"/>
                <a:gd name="T3" fmla="*/ 9 h 32"/>
                <a:gd name="T4" fmla="*/ 3 w 12"/>
                <a:gd name="T5" fmla="*/ 0 h 32"/>
                <a:gd name="T6" fmla="*/ 0 w 12"/>
                <a:gd name="T7" fmla="*/ 0 h 32"/>
                <a:gd name="T8" fmla="*/ 0 w 12"/>
                <a:gd name="T9" fmla="*/ 0 h 32"/>
                <a:gd name="T10" fmla="*/ 0 w 12"/>
                <a:gd name="T11" fmla="*/ 20 h 32"/>
                <a:gd name="T12" fmla="*/ 12 w 1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2" h="32">
                  <a:moveTo>
                    <a:pt x="12" y="32"/>
                  </a:moveTo>
                  <a:cubicBezTo>
                    <a:pt x="12" y="9"/>
                    <a:pt x="12" y="9"/>
                    <a:pt x="12" y="9"/>
                  </a:cubicBezTo>
                  <a:cubicBezTo>
                    <a:pt x="12" y="4"/>
                    <a:pt x="8" y="0"/>
                    <a:pt x="3" y="0"/>
                  </a:cubicBezTo>
                  <a:cubicBezTo>
                    <a:pt x="0" y="0"/>
                    <a:pt x="0" y="0"/>
                    <a:pt x="0" y="0"/>
                  </a:cubicBezTo>
                  <a:cubicBezTo>
                    <a:pt x="0" y="0"/>
                    <a:pt x="0" y="0"/>
                    <a:pt x="0" y="0"/>
                  </a:cubicBezTo>
                  <a:cubicBezTo>
                    <a:pt x="0" y="20"/>
                    <a:pt x="0" y="20"/>
                    <a:pt x="0" y="20"/>
                  </a:cubicBezTo>
                  <a:lnTo>
                    <a:pt x="12" y="32"/>
                  </a:ln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78" name="Freeform 254">
              <a:extLst>
                <a:ext uri="{FF2B5EF4-FFF2-40B4-BE49-F238E27FC236}">
                  <a16:creationId xmlns:a16="http://schemas.microsoft.com/office/drawing/2014/main" id="{BB02FD24-C08A-41A0-87B9-F120D25E1272}"/>
                </a:ext>
              </a:extLst>
            </p:cNvPr>
            <p:cNvSpPr>
              <a:spLocks/>
            </p:cNvSpPr>
            <p:nvPr/>
          </p:nvSpPr>
          <p:spPr bwMode="auto">
            <a:xfrm>
              <a:off x="4695826" y="4081463"/>
              <a:ext cx="101600" cy="171450"/>
            </a:xfrm>
            <a:custGeom>
              <a:avLst/>
              <a:gdLst>
                <a:gd name="T0" fmla="*/ 20 w 20"/>
                <a:gd name="T1" fmla="*/ 18 h 34"/>
                <a:gd name="T2" fmla="*/ 5 w 20"/>
                <a:gd name="T3" fmla="*/ 3 h 34"/>
                <a:gd name="T4" fmla="*/ 0 w 20"/>
                <a:gd name="T5" fmla="*/ 0 h 34"/>
                <a:gd name="T6" fmla="*/ 0 w 20"/>
                <a:gd name="T7" fmla="*/ 16 h 34"/>
                <a:gd name="T8" fmla="*/ 20 w 20"/>
                <a:gd name="T9" fmla="*/ 34 h 34"/>
                <a:gd name="T10" fmla="*/ 20 w 20"/>
                <a:gd name="T11" fmla="*/ 18 h 34"/>
              </a:gdLst>
              <a:ahLst/>
              <a:cxnLst>
                <a:cxn ang="0">
                  <a:pos x="T0" y="T1"/>
                </a:cxn>
                <a:cxn ang="0">
                  <a:pos x="T2" y="T3"/>
                </a:cxn>
                <a:cxn ang="0">
                  <a:pos x="T4" y="T5"/>
                </a:cxn>
                <a:cxn ang="0">
                  <a:pos x="T6" y="T7"/>
                </a:cxn>
                <a:cxn ang="0">
                  <a:pos x="T8" y="T9"/>
                </a:cxn>
                <a:cxn ang="0">
                  <a:pos x="T10" y="T11"/>
                </a:cxn>
              </a:cxnLst>
              <a:rect l="0" t="0" r="r" b="b"/>
              <a:pathLst>
                <a:path w="20" h="34">
                  <a:moveTo>
                    <a:pt x="20" y="18"/>
                  </a:moveTo>
                  <a:cubicBezTo>
                    <a:pt x="5" y="3"/>
                    <a:pt x="5" y="3"/>
                    <a:pt x="5" y="3"/>
                  </a:cubicBezTo>
                  <a:cubicBezTo>
                    <a:pt x="4" y="1"/>
                    <a:pt x="2" y="1"/>
                    <a:pt x="0" y="0"/>
                  </a:cubicBezTo>
                  <a:cubicBezTo>
                    <a:pt x="0" y="16"/>
                    <a:pt x="0" y="16"/>
                    <a:pt x="0" y="16"/>
                  </a:cubicBezTo>
                  <a:cubicBezTo>
                    <a:pt x="20" y="34"/>
                    <a:pt x="20" y="34"/>
                    <a:pt x="20" y="34"/>
                  </a:cubicBezTo>
                  <a:lnTo>
                    <a:pt x="20" y="18"/>
                  </a:ln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79" name="Freeform 255">
              <a:extLst>
                <a:ext uri="{FF2B5EF4-FFF2-40B4-BE49-F238E27FC236}">
                  <a16:creationId xmlns:a16="http://schemas.microsoft.com/office/drawing/2014/main" id="{AEE9B329-14CC-4E0F-9440-2F12656C6B39}"/>
                </a:ext>
              </a:extLst>
            </p:cNvPr>
            <p:cNvSpPr>
              <a:spLocks/>
            </p:cNvSpPr>
            <p:nvPr/>
          </p:nvSpPr>
          <p:spPr bwMode="auto">
            <a:xfrm>
              <a:off x="4848226" y="3771900"/>
              <a:ext cx="65088" cy="319088"/>
            </a:xfrm>
            <a:custGeom>
              <a:avLst/>
              <a:gdLst>
                <a:gd name="T0" fmla="*/ 7 w 13"/>
                <a:gd name="T1" fmla="*/ 0 h 63"/>
                <a:gd name="T2" fmla="*/ 13 w 13"/>
                <a:gd name="T3" fmla="*/ 6 h 63"/>
                <a:gd name="T4" fmla="*/ 13 w 13"/>
                <a:gd name="T5" fmla="*/ 57 h 63"/>
                <a:gd name="T6" fmla="*/ 7 w 13"/>
                <a:gd name="T7" fmla="*/ 63 h 63"/>
                <a:gd name="T8" fmla="*/ 0 w 13"/>
                <a:gd name="T9" fmla="*/ 57 h 63"/>
                <a:gd name="T10" fmla="*/ 0 w 13"/>
                <a:gd name="T11" fmla="*/ 6 h 63"/>
                <a:gd name="T12" fmla="*/ 7 w 1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3" h="63">
                  <a:moveTo>
                    <a:pt x="7" y="0"/>
                  </a:moveTo>
                  <a:cubicBezTo>
                    <a:pt x="10" y="0"/>
                    <a:pt x="13" y="2"/>
                    <a:pt x="13" y="6"/>
                  </a:cubicBezTo>
                  <a:cubicBezTo>
                    <a:pt x="13" y="57"/>
                    <a:pt x="13" y="57"/>
                    <a:pt x="13" y="57"/>
                  </a:cubicBezTo>
                  <a:cubicBezTo>
                    <a:pt x="13" y="61"/>
                    <a:pt x="10" y="63"/>
                    <a:pt x="7" y="63"/>
                  </a:cubicBezTo>
                  <a:cubicBezTo>
                    <a:pt x="3" y="63"/>
                    <a:pt x="0" y="61"/>
                    <a:pt x="0" y="57"/>
                  </a:cubicBezTo>
                  <a:cubicBezTo>
                    <a:pt x="0" y="6"/>
                    <a:pt x="0" y="6"/>
                    <a:pt x="0" y="6"/>
                  </a:cubicBezTo>
                  <a:cubicBezTo>
                    <a:pt x="0" y="2"/>
                    <a:pt x="3" y="0"/>
                    <a:pt x="7" y="0"/>
                  </a:cubicBez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80" name="Freeform 256">
              <a:extLst>
                <a:ext uri="{FF2B5EF4-FFF2-40B4-BE49-F238E27FC236}">
                  <a16:creationId xmlns:a16="http://schemas.microsoft.com/office/drawing/2014/main" id="{7DC09144-6004-4123-BF68-0D032C131580}"/>
                </a:ext>
              </a:extLst>
            </p:cNvPr>
            <p:cNvSpPr>
              <a:spLocks/>
            </p:cNvSpPr>
            <p:nvPr/>
          </p:nvSpPr>
          <p:spPr bwMode="auto">
            <a:xfrm>
              <a:off x="4776788" y="3984625"/>
              <a:ext cx="284163" cy="293688"/>
            </a:xfrm>
            <a:custGeom>
              <a:avLst/>
              <a:gdLst>
                <a:gd name="T0" fmla="*/ 0 w 56"/>
                <a:gd name="T1" fmla="*/ 42 h 58"/>
                <a:gd name="T2" fmla="*/ 15 w 56"/>
                <a:gd name="T3" fmla="*/ 58 h 58"/>
                <a:gd name="T4" fmla="*/ 41 w 56"/>
                <a:gd name="T5" fmla="*/ 58 h 58"/>
                <a:gd name="T6" fmla="*/ 56 w 56"/>
                <a:gd name="T7" fmla="*/ 42 h 58"/>
                <a:gd name="T8" fmla="*/ 56 w 56"/>
                <a:gd name="T9" fmla="*/ 16 h 58"/>
                <a:gd name="T10" fmla="*/ 41 w 56"/>
                <a:gd name="T11" fmla="*/ 0 h 58"/>
                <a:gd name="T12" fmla="*/ 15 w 56"/>
                <a:gd name="T13" fmla="*/ 0 h 58"/>
                <a:gd name="T14" fmla="*/ 0 w 56"/>
                <a:gd name="T15" fmla="*/ 16 h 58"/>
                <a:gd name="T16" fmla="*/ 0 w 56"/>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8">
                  <a:moveTo>
                    <a:pt x="0" y="42"/>
                  </a:moveTo>
                  <a:cubicBezTo>
                    <a:pt x="0" y="51"/>
                    <a:pt x="7" y="58"/>
                    <a:pt x="15" y="58"/>
                  </a:cubicBezTo>
                  <a:cubicBezTo>
                    <a:pt x="41" y="58"/>
                    <a:pt x="41" y="58"/>
                    <a:pt x="41" y="58"/>
                  </a:cubicBezTo>
                  <a:cubicBezTo>
                    <a:pt x="49" y="58"/>
                    <a:pt x="56" y="51"/>
                    <a:pt x="56" y="42"/>
                  </a:cubicBezTo>
                  <a:cubicBezTo>
                    <a:pt x="56" y="16"/>
                    <a:pt x="56" y="16"/>
                    <a:pt x="56" y="16"/>
                  </a:cubicBezTo>
                  <a:cubicBezTo>
                    <a:pt x="56" y="7"/>
                    <a:pt x="49" y="0"/>
                    <a:pt x="41" y="0"/>
                  </a:cubicBezTo>
                  <a:cubicBezTo>
                    <a:pt x="15" y="0"/>
                    <a:pt x="15" y="0"/>
                    <a:pt x="15" y="0"/>
                  </a:cubicBezTo>
                  <a:cubicBezTo>
                    <a:pt x="7" y="0"/>
                    <a:pt x="0" y="7"/>
                    <a:pt x="0" y="16"/>
                  </a:cubicBezTo>
                  <a:lnTo>
                    <a:pt x="0" y="42"/>
                  </a:ln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81" name="Freeform 257">
              <a:extLst>
                <a:ext uri="{FF2B5EF4-FFF2-40B4-BE49-F238E27FC236}">
                  <a16:creationId xmlns:a16="http://schemas.microsoft.com/office/drawing/2014/main" id="{71E29A85-2C90-4BDA-9A3A-8CBD6F07EE13}"/>
                </a:ext>
              </a:extLst>
            </p:cNvPr>
            <p:cNvSpPr>
              <a:spLocks/>
            </p:cNvSpPr>
            <p:nvPr/>
          </p:nvSpPr>
          <p:spPr bwMode="auto">
            <a:xfrm>
              <a:off x="5000626" y="3878263"/>
              <a:ext cx="60325" cy="242888"/>
            </a:xfrm>
            <a:custGeom>
              <a:avLst/>
              <a:gdLst>
                <a:gd name="T0" fmla="*/ 6 w 12"/>
                <a:gd name="T1" fmla="*/ 0 h 48"/>
                <a:gd name="T2" fmla="*/ 12 w 12"/>
                <a:gd name="T3" fmla="*/ 6 h 48"/>
                <a:gd name="T4" fmla="*/ 12 w 12"/>
                <a:gd name="T5" fmla="*/ 35 h 48"/>
                <a:gd name="T6" fmla="*/ 6 w 12"/>
                <a:gd name="T7" fmla="*/ 48 h 48"/>
                <a:gd name="T8" fmla="*/ 0 w 12"/>
                <a:gd name="T9" fmla="*/ 35 h 48"/>
                <a:gd name="T10" fmla="*/ 0 w 12"/>
                <a:gd name="T11" fmla="*/ 6 h 48"/>
                <a:gd name="T12" fmla="*/ 6 w 12"/>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0"/>
                  </a:moveTo>
                  <a:cubicBezTo>
                    <a:pt x="9" y="0"/>
                    <a:pt x="12" y="3"/>
                    <a:pt x="12" y="6"/>
                  </a:cubicBezTo>
                  <a:cubicBezTo>
                    <a:pt x="12" y="35"/>
                    <a:pt x="12" y="35"/>
                    <a:pt x="12" y="35"/>
                  </a:cubicBezTo>
                  <a:cubicBezTo>
                    <a:pt x="12" y="38"/>
                    <a:pt x="9" y="48"/>
                    <a:pt x="6" y="48"/>
                  </a:cubicBezTo>
                  <a:cubicBezTo>
                    <a:pt x="3" y="48"/>
                    <a:pt x="0" y="38"/>
                    <a:pt x="0" y="35"/>
                  </a:cubicBezTo>
                  <a:cubicBezTo>
                    <a:pt x="0" y="6"/>
                    <a:pt x="0" y="6"/>
                    <a:pt x="0" y="6"/>
                  </a:cubicBezTo>
                  <a:cubicBezTo>
                    <a:pt x="0" y="3"/>
                    <a:pt x="3" y="0"/>
                    <a:pt x="6" y="0"/>
                  </a:cubicBez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82" name="Freeform 258">
              <a:extLst>
                <a:ext uri="{FF2B5EF4-FFF2-40B4-BE49-F238E27FC236}">
                  <a16:creationId xmlns:a16="http://schemas.microsoft.com/office/drawing/2014/main" id="{9178287B-885B-4861-BB4B-E82CFF72AD48}"/>
                </a:ext>
              </a:extLst>
            </p:cNvPr>
            <p:cNvSpPr>
              <a:spLocks/>
            </p:cNvSpPr>
            <p:nvPr/>
          </p:nvSpPr>
          <p:spPr bwMode="auto">
            <a:xfrm>
              <a:off x="4924426" y="3792538"/>
              <a:ext cx="60325" cy="323850"/>
            </a:xfrm>
            <a:custGeom>
              <a:avLst/>
              <a:gdLst>
                <a:gd name="T0" fmla="*/ 6 w 12"/>
                <a:gd name="T1" fmla="*/ 0 h 64"/>
                <a:gd name="T2" fmla="*/ 12 w 12"/>
                <a:gd name="T3" fmla="*/ 6 h 64"/>
                <a:gd name="T4" fmla="*/ 12 w 12"/>
                <a:gd name="T5" fmla="*/ 58 h 64"/>
                <a:gd name="T6" fmla="*/ 6 w 12"/>
                <a:gd name="T7" fmla="*/ 64 h 64"/>
                <a:gd name="T8" fmla="*/ 0 w 12"/>
                <a:gd name="T9" fmla="*/ 58 h 64"/>
                <a:gd name="T10" fmla="*/ 0 w 12"/>
                <a:gd name="T11" fmla="*/ 6 h 64"/>
                <a:gd name="T12" fmla="*/ 6 w 12"/>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2" h="64">
                  <a:moveTo>
                    <a:pt x="6" y="0"/>
                  </a:moveTo>
                  <a:cubicBezTo>
                    <a:pt x="10" y="0"/>
                    <a:pt x="12" y="3"/>
                    <a:pt x="12" y="6"/>
                  </a:cubicBezTo>
                  <a:cubicBezTo>
                    <a:pt x="12" y="58"/>
                    <a:pt x="12" y="58"/>
                    <a:pt x="12" y="58"/>
                  </a:cubicBezTo>
                  <a:cubicBezTo>
                    <a:pt x="12" y="61"/>
                    <a:pt x="10" y="64"/>
                    <a:pt x="6" y="64"/>
                  </a:cubicBezTo>
                  <a:cubicBezTo>
                    <a:pt x="3" y="64"/>
                    <a:pt x="0" y="61"/>
                    <a:pt x="0" y="58"/>
                  </a:cubicBezTo>
                  <a:cubicBezTo>
                    <a:pt x="0" y="6"/>
                    <a:pt x="0" y="6"/>
                    <a:pt x="0" y="6"/>
                  </a:cubicBezTo>
                  <a:cubicBezTo>
                    <a:pt x="0" y="3"/>
                    <a:pt x="3" y="0"/>
                    <a:pt x="6" y="0"/>
                  </a:cubicBez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83" name="Freeform 259">
              <a:extLst>
                <a:ext uri="{FF2B5EF4-FFF2-40B4-BE49-F238E27FC236}">
                  <a16:creationId xmlns:a16="http://schemas.microsoft.com/office/drawing/2014/main" id="{091BCB48-B716-44C9-B59D-4E288B8FEA56}"/>
                </a:ext>
              </a:extLst>
            </p:cNvPr>
            <p:cNvSpPr>
              <a:spLocks/>
            </p:cNvSpPr>
            <p:nvPr/>
          </p:nvSpPr>
          <p:spPr bwMode="auto">
            <a:xfrm>
              <a:off x="4776788" y="3792538"/>
              <a:ext cx="60325" cy="298450"/>
            </a:xfrm>
            <a:custGeom>
              <a:avLst/>
              <a:gdLst>
                <a:gd name="T0" fmla="*/ 6 w 12"/>
                <a:gd name="T1" fmla="*/ 0 h 59"/>
                <a:gd name="T2" fmla="*/ 12 w 12"/>
                <a:gd name="T3" fmla="*/ 6 h 59"/>
                <a:gd name="T4" fmla="*/ 12 w 12"/>
                <a:gd name="T5" fmla="*/ 53 h 59"/>
                <a:gd name="T6" fmla="*/ 6 w 12"/>
                <a:gd name="T7" fmla="*/ 59 h 59"/>
                <a:gd name="T8" fmla="*/ 0 w 12"/>
                <a:gd name="T9" fmla="*/ 53 h 59"/>
                <a:gd name="T10" fmla="*/ 0 w 12"/>
                <a:gd name="T11" fmla="*/ 6 h 59"/>
                <a:gd name="T12" fmla="*/ 6 w 1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2" h="59">
                  <a:moveTo>
                    <a:pt x="6" y="0"/>
                  </a:moveTo>
                  <a:cubicBezTo>
                    <a:pt x="9" y="0"/>
                    <a:pt x="12" y="3"/>
                    <a:pt x="12" y="6"/>
                  </a:cubicBezTo>
                  <a:cubicBezTo>
                    <a:pt x="12" y="53"/>
                    <a:pt x="12" y="53"/>
                    <a:pt x="12" y="53"/>
                  </a:cubicBezTo>
                  <a:cubicBezTo>
                    <a:pt x="12" y="57"/>
                    <a:pt x="9" y="59"/>
                    <a:pt x="6" y="59"/>
                  </a:cubicBezTo>
                  <a:cubicBezTo>
                    <a:pt x="2" y="59"/>
                    <a:pt x="0" y="57"/>
                    <a:pt x="0" y="53"/>
                  </a:cubicBezTo>
                  <a:cubicBezTo>
                    <a:pt x="0" y="6"/>
                    <a:pt x="0" y="6"/>
                    <a:pt x="0" y="6"/>
                  </a:cubicBezTo>
                  <a:cubicBezTo>
                    <a:pt x="0" y="3"/>
                    <a:pt x="2" y="0"/>
                    <a:pt x="6" y="0"/>
                  </a:cubicBez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84" name="Freeform 260">
              <a:extLst>
                <a:ext uri="{FF2B5EF4-FFF2-40B4-BE49-F238E27FC236}">
                  <a16:creationId xmlns:a16="http://schemas.microsoft.com/office/drawing/2014/main" id="{9E254B4D-8B68-4A84-969D-C7DC91937F3F}"/>
                </a:ext>
              </a:extLst>
            </p:cNvPr>
            <p:cNvSpPr>
              <a:spLocks/>
            </p:cNvSpPr>
            <p:nvPr/>
          </p:nvSpPr>
          <p:spPr bwMode="auto">
            <a:xfrm>
              <a:off x="4832351" y="4121150"/>
              <a:ext cx="198438" cy="339725"/>
            </a:xfrm>
            <a:custGeom>
              <a:avLst/>
              <a:gdLst>
                <a:gd name="T0" fmla="*/ 39 w 39"/>
                <a:gd name="T1" fmla="*/ 67 h 67"/>
                <a:gd name="T2" fmla="*/ 39 w 39"/>
                <a:gd name="T3" fmla="*/ 11 h 67"/>
                <a:gd name="T4" fmla="*/ 28 w 39"/>
                <a:gd name="T5" fmla="*/ 0 h 67"/>
                <a:gd name="T6" fmla="*/ 11 w 39"/>
                <a:gd name="T7" fmla="*/ 0 h 67"/>
                <a:gd name="T8" fmla="*/ 0 w 39"/>
                <a:gd name="T9" fmla="*/ 11 h 67"/>
                <a:gd name="T10" fmla="*/ 0 w 39"/>
                <a:gd name="T11" fmla="*/ 67 h 67"/>
                <a:gd name="T12" fmla="*/ 39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39" y="67"/>
                  </a:moveTo>
                  <a:cubicBezTo>
                    <a:pt x="39" y="11"/>
                    <a:pt x="39" y="11"/>
                    <a:pt x="39" y="11"/>
                  </a:cubicBezTo>
                  <a:cubicBezTo>
                    <a:pt x="39" y="5"/>
                    <a:pt x="34" y="0"/>
                    <a:pt x="28" y="0"/>
                  </a:cubicBezTo>
                  <a:cubicBezTo>
                    <a:pt x="11" y="0"/>
                    <a:pt x="11" y="0"/>
                    <a:pt x="11" y="0"/>
                  </a:cubicBezTo>
                  <a:cubicBezTo>
                    <a:pt x="5" y="0"/>
                    <a:pt x="0" y="5"/>
                    <a:pt x="0" y="11"/>
                  </a:cubicBezTo>
                  <a:cubicBezTo>
                    <a:pt x="0" y="67"/>
                    <a:pt x="0" y="67"/>
                    <a:pt x="0" y="67"/>
                  </a:cubicBezTo>
                  <a:lnTo>
                    <a:pt x="39" y="67"/>
                  </a:ln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85" name="Rectangle 261">
              <a:extLst>
                <a:ext uri="{FF2B5EF4-FFF2-40B4-BE49-F238E27FC236}">
                  <a16:creationId xmlns:a16="http://schemas.microsoft.com/office/drawing/2014/main" id="{FF46C279-1734-4F51-B2AE-C406B501EDE3}"/>
                </a:ext>
              </a:extLst>
            </p:cNvPr>
            <p:cNvSpPr>
              <a:spLocks noChangeArrowheads="1"/>
            </p:cNvSpPr>
            <p:nvPr/>
          </p:nvSpPr>
          <p:spPr bwMode="auto">
            <a:xfrm>
              <a:off x="4802188" y="4329113"/>
              <a:ext cx="263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86" name="Rectangle 262">
              <a:extLst>
                <a:ext uri="{FF2B5EF4-FFF2-40B4-BE49-F238E27FC236}">
                  <a16:creationId xmlns:a16="http://schemas.microsoft.com/office/drawing/2014/main" id="{FB6D0592-7725-417D-BF7F-F672F5B0D4AE}"/>
                </a:ext>
              </a:extLst>
            </p:cNvPr>
            <p:cNvSpPr>
              <a:spLocks noChangeArrowheads="1"/>
            </p:cNvSpPr>
            <p:nvPr/>
          </p:nvSpPr>
          <p:spPr bwMode="auto">
            <a:xfrm>
              <a:off x="4792663" y="4375150"/>
              <a:ext cx="282575" cy="622300"/>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87" name="Rectangle 263">
              <a:extLst>
                <a:ext uri="{FF2B5EF4-FFF2-40B4-BE49-F238E27FC236}">
                  <a16:creationId xmlns:a16="http://schemas.microsoft.com/office/drawing/2014/main" id="{F5EC371C-9222-482F-A413-21FED458CA2F}"/>
                </a:ext>
              </a:extLst>
            </p:cNvPr>
            <p:cNvSpPr>
              <a:spLocks noChangeArrowheads="1"/>
            </p:cNvSpPr>
            <p:nvPr/>
          </p:nvSpPr>
          <p:spPr bwMode="auto">
            <a:xfrm>
              <a:off x="4984751" y="4375150"/>
              <a:ext cx="90488" cy="622300"/>
            </a:xfrm>
            <a:prstGeom prst="rect">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88" name="Oval 264">
              <a:extLst>
                <a:ext uri="{FF2B5EF4-FFF2-40B4-BE49-F238E27FC236}">
                  <a16:creationId xmlns:a16="http://schemas.microsoft.com/office/drawing/2014/main" id="{6865E494-2ADD-4D99-A793-BCDB971D5BEF}"/>
                </a:ext>
              </a:extLst>
            </p:cNvPr>
            <p:cNvSpPr>
              <a:spLocks noChangeArrowheads="1"/>
            </p:cNvSpPr>
            <p:nvPr/>
          </p:nvSpPr>
          <p:spPr bwMode="auto">
            <a:xfrm>
              <a:off x="5014913" y="4338638"/>
              <a:ext cx="30163" cy="31750"/>
            </a:xfrm>
            <a:prstGeom prst="ellipse">
              <a:avLst/>
            </a:pr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89" name="Freeform 265">
              <a:extLst>
                <a:ext uri="{FF2B5EF4-FFF2-40B4-BE49-F238E27FC236}">
                  <a16:creationId xmlns:a16="http://schemas.microsoft.com/office/drawing/2014/main" id="{91EC68DD-FA68-4E07-9884-1C23011F0814}"/>
                </a:ext>
              </a:extLst>
            </p:cNvPr>
            <p:cNvSpPr>
              <a:spLocks/>
            </p:cNvSpPr>
            <p:nvPr/>
          </p:nvSpPr>
          <p:spPr bwMode="auto">
            <a:xfrm>
              <a:off x="4700588" y="4035425"/>
              <a:ext cx="20638" cy="50800"/>
            </a:xfrm>
            <a:custGeom>
              <a:avLst/>
              <a:gdLst>
                <a:gd name="T0" fmla="*/ 0 w 4"/>
                <a:gd name="T1" fmla="*/ 0 h 10"/>
                <a:gd name="T2" fmla="*/ 4 w 4"/>
                <a:gd name="T3" fmla="*/ 5 h 10"/>
                <a:gd name="T4" fmla="*/ 0 w 4"/>
                <a:gd name="T5" fmla="*/ 10 h 10"/>
                <a:gd name="T6" fmla="*/ 0 w 4"/>
                <a:gd name="T7" fmla="*/ 0 h 10"/>
              </a:gdLst>
              <a:ahLst/>
              <a:cxnLst>
                <a:cxn ang="0">
                  <a:pos x="T0" y="T1"/>
                </a:cxn>
                <a:cxn ang="0">
                  <a:pos x="T2" y="T3"/>
                </a:cxn>
                <a:cxn ang="0">
                  <a:pos x="T4" y="T5"/>
                </a:cxn>
                <a:cxn ang="0">
                  <a:pos x="T6" y="T7"/>
                </a:cxn>
              </a:cxnLst>
              <a:rect l="0" t="0" r="r" b="b"/>
              <a:pathLst>
                <a:path w="4" h="10">
                  <a:moveTo>
                    <a:pt x="0" y="0"/>
                  </a:moveTo>
                  <a:cubicBezTo>
                    <a:pt x="2" y="0"/>
                    <a:pt x="4" y="3"/>
                    <a:pt x="4" y="5"/>
                  </a:cubicBezTo>
                  <a:cubicBezTo>
                    <a:pt x="4" y="8"/>
                    <a:pt x="2" y="10"/>
                    <a:pt x="0" y="10"/>
                  </a:cubicBezTo>
                  <a:lnTo>
                    <a:pt x="0" y="0"/>
                  </a:lnTo>
                  <a:close/>
                </a:path>
              </a:pathLst>
            </a:custGeom>
            <a:solidFill>
              <a:srgbClr val="FFE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90" name="Oval 266">
              <a:extLst>
                <a:ext uri="{FF2B5EF4-FFF2-40B4-BE49-F238E27FC236}">
                  <a16:creationId xmlns:a16="http://schemas.microsoft.com/office/drawing/2014/main" id="{FA28829B-8669-4BC6-A73E-A0D59F3F7A86}"/>
                </a:ext>
              </a:extLst>
            </p:cNvPr>
            <p:cNvSpPr>
              <a:spLocks noChangeArrowheads="1"/>
            </p:cNvSpPr>
            <p:nvPr/>
          </p:nvSpPr>
          <p:spPr bwMode="auto">
            <a:xfrm>
              <a:off x="4781551" y="3802063"/>
              <a:ext cx="46038" cy="50800"/>
            </a:xfrm>
            <a:prstGeom prst="ellipse">
              <a:avLst/>
            </a:prstGeom>
            <a:solidFill>
              <a:srgbClr val="FFE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91" name="Oval 267">
              <a:extLst>
                <a:ext uri="{FF2B5EF4-FFF2-40B4-BE49-F238E27FC236}">
                  <a16:creationId xmlns:a16="http://schemas.microsoft.com/office/drawing/2014/main" id="{9F93B8CC-FFD5-450E-9700-F1BE132A1A8C}"/>
                </a:ext>
              </a:extLst>
            </p:cNvPr>
            <p:cNvSpPr>
              <a:spLocks noChangeArrowheads="1"/>
            </p:cNvSpPr>
            <p:nvPr/>
          </p:nvSpPr>
          <p:spPr bwMode="auto">
            <a:xfrm>
              <a:off x="4857751" y="3776663"/>
              <a:ext cx="46038" cy="50800"/>
            </a:xfrm>
            <a:prstGeom prst="ellipse">
              <a:avLst/>
            </a:prstGeom>
            <a:solidFill>
              <a:srgbClr val="FFE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92" name="Oval 268">
              <a:extLst>
                <a:ext uri="{FF2B5EF4-FFF2-40B4-BE49-F238E27FC236}">
                  <a16:creationId xmlns:a16="http://schemas.microsoft.com/office/drawing/2014/main" id="{478EB00B-A6AE-43E3-A56E-F2A242E214D9}"/>
                </a:ext>
              </a:extLst>
            </p:cNvPr>
            <p:cNvSpPr>
              <a:spLocks noChangeArrowheads="1"/>
            </p:cNvSpPr>
            <p:nvPr/>
          </p:nvSpPr>
          <p:spPr bwMode="auto">
            <a:xfrm>
              <a:off x="4933951" y="3802063"/>
              <a:ext cx="46038" cy="50800"/>
            </a:xfrm>
            <a:prstGeom prst="ellipse">
              <a:avLst/>
            </a:prstGeom>
            <a:solidFill>
              <a:srgbClr val="FFE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93" name="Oval 269">
              <a:extLst>
                <a:ext uri="{FF2B5EF4-FFF2-40B4-BE49-F238E27FC236}">
                  <a16:creationId xmlns:a16="http://schemas.microsoft.com/office/drawing/2014/main" id="{A08CC61D-F6E0-4EF2-B0AE-1A0C5291B8BD}"/>
                </a:ext>
              </a:extLst>
            </p:cNvPr>
            <p:cNvSpPr>
              <a:spLocks noChangeArrowheads="1"/>
            </p:cNvSpPr>
            <p:nvPr/>
          </p:nvSpPr>
          <p:spPr bwMode="auto">
            <a:xfrm>
              <a:off x="5005388" y="3889375"/>
              <a:ext cx="50800" cy="49213"/>
            </a:xfrm>
            <a:prstGeom prst="ellipse">
              <a:avLst/>
            </a:prstGeom>
            <a:solidFill>
              <a:srgbClr val="FFE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grpSp>
        <p:nvGrpSpPr>
          <p:cNvPr id="15" name="Group 22">
            <a:extLst>
              <a:ext uri="{FF2B5EF4-FFF2-40B4-BE49-F238E27FC236}">
                <a16:creationId xmlns:a16="http://schemas.microsoft.com/office/drawing/2014/main" id="{592ADD64-179C-4E20-9CD3-276ADDE22214}"/>
              </a:ext>
            </a:extLst>
          </p:cNvPr>
          <p:cNvGrpSpPr/>
          <p:nvPr/>
        </p:nvGrpSpPr>
        <p:grpSpPr>
          <a:xfrm>
            <a:off x="7504706" y="5036570"/>
            <a:ext cx="748081" cy="761722"/>
            <a:chOff x="6022976" y="3098800"/>
            <a:chExt cx="661988" cy="673100"/>
          </a:xfrm>
        </p:grpSpPr>
        <p:sp>
          <p:nvSpPr>
            <p:cNvPr id="29" name="Oval 270">
              <a:extLst>
                <a:ext uri="{FF2B5EF4-FFF2-40B4-BE49-F238E27FC236}">
                  <a16:creationId xmlns:a16="http://schemas.microsoft.com/office/drawing/2014/main" id="{563CB8B6-BFA1-4E95-BAB7-45403801A078}"/>
                </a:ext>
              </a:extLst>
            </p:cNvPr>
            <p:cNvSpPr>
              <a:spLocks noChangeArrowheads="1"/>
            </p:cNvSpPr>
            <p:nvPr/>
          </p:nvSpPr>
          <p:spPr bwMode="auto">
            <a:xfrm>
              <a:off x="6022976" y="3098800"/>
              <a:ext cx="661988" cy="663575"/>
            </a:xfrm>
            <a:prstGeom prst="ellipse">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0" name="Freeform 271">
              <a:extLst>
                <a:ext uri="{FF2B5EF4-FFF2-40B4-BE49-F238E27FC236}">
                  <a16:creationId xmlns:a16="http://schemas.microsoft.com/office/drawing/2014/main" id="{2F20C47A-1838-421B-8332-0F08FD9FD08C}"/>
                </a:ext>
              </a:extLst>
            </p:cNvPr>
            <p:cNvSpPr>
              <a:spLocks/>
            </p:cNvSpPr>
            <p:nvPr/>
          </p:nvSpPr>
          <p:spPr bwMode="auto">
            <a:xfrm>
              <a:off x="6164263" y="3570288"/>
              <a:ext cx="374650" cy="192088"/>
            </a:xfrm>
            <a:custGeom>
              <a:avLst/>
              <a:gdLst>
                <a:gd name="T0" fmla="*/ 6 w 74"/>
                <a:gd name="T1" fmla="*/ 13 h 38"/>
                <a:gd name="T2" fmla="*/ 37 w 74"/>
                <a:gd name="T3" fmla="*/ 0 h 38"/>
                <a:gd name="T4" fmla="*/ 69 w 74"/>
                <a:gd name="T5" fmla="*/ 13 h 38"/>
                <a:gd name="T6" fmla="*/ 74 w 74"/>
                <a:gd name="T7" fmla="*/ 38 h 38"/>
                <a:gd name="T8" fmla="*/ 37 w 74"/>
                <a:gd name="T9" fmla="*/ 38 h 38"/>
                <a:gd name="T10" fmla="*/ 0 w 74"/>
                <a:gd name="T11" fmla="*/ 38 h 38"/>
                <a:gd name="T12" fmla="*/ 6 w 74"/>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74" h="38">
                  <a:moveTo>
                    <a:pt x="6" y="13"/>
                  </a:moveTo>
                  <a:cubicBezTo>
                    <a:pt x="10" y="5"/>
                    <a:pt x="37" y="0"/>
                    <a:pt x="37" y="0"/>
                  </a:cubicBezTo>
                  <a:cubicBezTo>
                    <a:pt x="37" y="0"/>
                    <a:pt x="65" y="5"/>
                    <a:pt x="69" y="13"/>
                  </a:cubicBezTo>
                  <a:cubicBezTo>
                    <a:pt x="72" y="24"/>
                    <a:pt x="74" y="38"/>
                    <a:pt x="74" y="38"/>
                  </a:cubicBezTo>
                  <a:cubicBezTo>
                    <a:pt x="37" y="38"/>
                    <a:pt x="37" y="38"/>
                    <a:pt x="37" y="38"/>
                  </a:cubicBezTo>
                  <a:cubicBezTo>
                    <a:pt x="0" y="38"/>
                    <a:pt x="0" y="38"/>
                    <a:pt x="0" y="38"/>
                  </a:cubicBezTo>
                  <a:cubicBezTo>
                    <a:pt x="0" y="38"/>
                    <a:pt x="2" y="23"/>
                    <a:pt x="6" y="13"/>
                  </a:cubicBezTo>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1" name="Rectangle 272">
              <a:extLst>
                <a:ext uri="{FF2B5EF4-FFF2-40B4-BE49-F238E27FC236}">
                  <a16:creationId xmlns:a16="http://schemas.microsoft.com/office/drawing/2014/main" id="{8C38B85F-E26B-4C8F-B3EA-89908CF09F5E}"/>
                </a:ext>
              </a:extLst>
            </p:cNvPr>
            <p:cNvSpPr>
              <a:spLocks noChangeArrowheads="1"/>
            </p:cNvSpPr>
            <p:nvPr/>
          </p:nvSpPr>
          <p:spPr bwMode="auto">
            <a:xfrm>
              <a:off x="6316663" y="3489325"/>
              <a:ext cx="74613" cy="125413"/>
            </a:xfrm>
            <a:prstGeom prst="rect">
              <a:avLst/>
            </a:prstGeom>
            <a:solidFill>
              <a:srgbClr val="F1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2" name="Rectangle 273">
              <a:extLst>
                <a:ext uri="{FF2B5EF4-FFF2-40B4-BE49-F238E27FC236}">
                  <a16:creationId xmlns:a16="http://schemas.microsoft.com/office/drawing/2014/main" id="{23A9C3B5-2E27-4756-8D99-E2B3E42909BA}"/>
                </a:ext>
              </a:extLst>
            </p:cNvPr>
            <p:cNvSpPr>
              <a:spLocks noChangeArrowheads="1"/>
            </p:cNvSpPr>
            <p:nvPr/>
          </p:nvSpPr>
          <p:spPr bwMode="auto">
            <a:xfrm>
              <a:off x="6316663" y="3489325"/>
              <a:ext cx="746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3" name="Freeform 274">
              <a:extLst>
                <a:ext uri="{FF2B5EF4-FFF2-40B4-BE49-F238E27FC236}">
                  <a16:creationId xmlns:a16="http://schemas.microsoft.com/office/drawing/2014/main" id="{9B4C69EB-BEA1-49EB-8F41-EF93A20A6627}"/>
                </a:ext>
              </a:extLst>
            </p:cNvPr>
            <p:cNvSpPr>
              <a:spLocks/>
            </p:cNvSpPr>
            <p:nvPr/>
          </p:nvSpPr>
          <p:spPr bwMode="auto">
            <a:xfrm>
              <a:off x="6316663" y="3489325"/>
              <a:ext cx="74613" cy="85725"/>
            </a:xfrm>
            <a:custGeom>
              <a:avLst/>
              <a:gdLst>
                <a:gd name="T0" fmla="*/ 15 w 15"/>
                <a:gd name="T1" fmla="*/ 0 h 17"/>
                <a:gd name="T2" fmla="*/ 0 w 15"/>
                <a:gd name="T3" fmla="*/ 0 h 17"/>
                <a:gd name="T4" fmla="*/ 0 w 15"/>
                <a:gd name="T5" fmla="*/ 17 h 17"/>
                <a:gd name="T6" fmla="*/ 4 w 15"/>
                <a:gd name="T7" fmla="*/ 17 h 17"/>
                <a:gd name="T8" fmla="*/ 15 w 15"/>
                <a:gd name="T9" fmla="*/ 11 h 17"/>
                <a:gd name="T10" fmla="*/ 15 w 15"/>
                <a:gd name="T11" fmla="*/ 0 h 17"/>
              </a:gdLst>
              <a:ahLst/>
              <a:cxnLst>
                <a:cxn ang="0">
                  <a:pos x="T0" y="T1"/>
                </a:cxn>
                <a:cxn ang="0">
                  <a:pos x="T2" y="T3"/>
                </a:cxn>
                <a:cxn ang="0">
                  <a:pos x="T4" y="T5"/>
                </a:cxn>
                <a:cxn ang="0">
                  <a:pos x="T6" y="T7"/>
                </a:cxn>
                <a:cxn ang="0">
                  <a:pos x="T8" y="T9"/>
                </a:cxn>
                <a:cxn ang="0">
                  <a:pos x="T10" y="T11"/>
                </a:cxn>
              </a:cxnLst>
              <a:rect l="0" t="0" r="r" b="b"/>
              <a:pathLst>
                <a:path w="15" h="17">
                  <a:moveTo>
                    <a:pt x="15" y="0"/>
                  </a:moveTo>
                  <a:cubicBezTo>
                    <a:pt x="0" y="0"/>
                    <a:pt x="0" y="0"/>
                    <a:pt x="0" y="0"/>
                  </a:cubicBezTo>
                  <a:cubicBezTo>
                    <a:pt x="0" y="17"/>
                    <a:pt x="0" y="17"/>
                    <a:pt x="0" y="17"/>
                  </a:cubicBezTo>
                  <a:cubicBezTo>
                    <a:pt x="1" y="17"/>
                    <a:pt x="3" y="17"/>
                    <a:pt x="4" y="17"/>
                  </a:cubicBezTo>
                  <a:cubicBezTo>
                    <a:pt x="8" y="17"/>
                    <a:pt x="14" y="15"/>
                    <a:pt x="15" y="11"/>
                  </a:cubicBezTo>
                  <a:cubicBezTo>
                    <a:pt x="15" y="0"/>
                    <a:pt x="15" y="0"/>
                    <a:pt x="15" y="0"/>
                  </a:cubicBezTo>
                </a:path>
              </a:pathLst>
            </a:custGeom>
            <a:solidFill>
              <a:srgbClr val="EEC2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4" name="Freeform 275">
              <a:extLst>
                <a:ext uri="{FF2B5EF4-FFF2-40B4-BE49-F238E27FC236}">
                  <a16:creationId xmlns:a16="http://schemas.microsoft.com/office/drawing/2014/main" id="{A2A825CE-E391-4021-9D8A-CC45582D33CD}"/>
                </a:ext>
              </a:extLst>
            </p:cNvPr>
            <p:cNvSpPr>
              <a:spLocks/>
            </p:cNvSpPr>
            <p:nvPr/>
          </p:nvSpPr>
          <p:spPr bwMode="auto">
            <a:xfrm>
              <a:off x="6254751" y="3286125"/>
              <a:ext cx="193675" cy="263525"/>
            </a:xfrm>
            <a:custGeom>
              <a:avLst/>
              <a:gdLst>
                <a:gd name="T0" fmla="*/ 0 w 38"/>
                <a:gd name="T1" fmla="*/ 24 h 52"/>
                <a:gd name="T2" fmla="*/ 19 w 38"/>
                <a:gd name="T3" fmla="*/ 0 h 52"/>
                <a:gd name="T4" fmla="*/ 38 w 38"/>
                <a:gd name="T5" fmla="*/ 24 h 52"/>
                <a:gd name="T6" fmla="*/ 19 w 38"/>
                <a:gd name="T7" fmla="*/ 52 h 52"/>
                <a:gd name="T8" fmla="*/ 0 w 38"/>
                <a:gd name="T9" fmla="*/ 24 h 52"/>
              </a:gdLst>
              <a:ahLst/>
              <a:cxnLst>
                <a:cxn ang="0">
                  <a:pos x="T0" y="T1"/>
                </a:cxn>
                <a:cxn ang="0">
                  <a:pos x="T2" y="T3"/>
                </a:cxn>
                <a:cxn ang="0">
                  <a:pos x="T4" y="T5"/>
                </a:cxn>
                <a:cxn ang="0">
                  <a:pos x="T6" y="T7"/>
                </a:cxn>
                <a:cxn ang="0">
                  <a:pos x="T8" y="T9"/>
                </a:cxn>
              </a:cxnLst>
              <a:rect l="0" t="0" r="r" b="b"/>
              <a:pathLst>
                <a:path w="38" h="52">
                  <a:moveTo>
                    <a:pt x="0" y="24"/>
                  </a:moveTo>
                  <a:cubicBezTo>
                    <a:pt x="0" y="9"/>
                    <a:pt x="9" y="0"/>
                    <a:pt x="19" y="0"/>
                  </a:cubicBezTo>
                  <a:cubicBezTo>
                    <a:pt x="30" y="0"/>
                    <a:pt x="38" y="9"/>
                    <a:pt x="38" y="24"/>
                  </a:cubicBezTo>
                  <a:cubicBezTo>
                    <a:pt x="38" y="45"/>
                    <a:pt x="30" y="52"/>
                    <a:pt x="19" y="52"/>
                  </a:cubicBezTo>
                  <a:cubicBezTo>
                    <a:pt x="9" y="52"/>
                    <a:pt x="0" y="44"/>
                    <a:pt x="0" y="24"/>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5" name="Freeform 276">
              <a:extLst>
                <a:ext uri="{FF2B5EF4-FFF2-40B4-BE49-F238E27FC236}">
                  <a16:creationId xmlns:a16="http://schemas.microsoft.com/office/drawing/2014/main" id="{F9D485A8-E557-4D19-8C25-91803D32A72D}"/>
                </a:ext>
              </a:extLst>
            </p:cNvPr>
            <p:cNvSpPr>
              <a:spLocks/>
            </p:cNvSpPr>
            <p:nvPr/>
          </p:nvSpPr>
          <p:spPr bwMode="auto">
            <a:xfrm>
              <a:off x="6235701" y="3382963"/>
              <a:ext cx="65088" cy="80963"/>
            </a:xfrm>
            <a:custGeom>
              <a:avLst/>
              <a:gdLst>
                <a:gd name="T0" fmla="*/ 0 w 13"/>
                <a:gd name="T1" fmla="*/ 9 h 16"/>
                <a:gd name="T2" fmla="*/ 5 w 13"/>
                <a:gd name="T3" fmla="*/ 1 h 16"/>
                <a:gd name="T4" fmla="*/ 13 w 13"/>
                <a:gd name="T5" fmla="*/ 8 h 16"/>
                <a:gd name="T6" fmla="*/ 7 w 13"/>
                <a:gd name="T7" fmla="*/ 16 h 16"/>
                <a:gd name="T8" fmla="*/ 0 w 13"/>
                <a:gd name="T9" fmla="*/ 9 h 16"/>
              </a:gdLst>
              <a:ahLst/>
              <a:cxnLst>
                <a:cxn ang="0">
                  <a:pos x="T0" y="T1"/>
                </a:cxn>
                <a:cxn ang="0">
                  <a:pos x="T2" y="T3"/>
                </a:cxn>
                <a:cxn ang="0">
                  <a:pos x="T4" y="T5"/>
                </a:cxn>
                <a:cxn ang="0">
                  <a:pos x="T6" y="T7"/>
                </a:cxn>
                <a:cxn ang="0">
                  <a:pos x="T8" y="T9"/>
                </a:cxn>
              </a:cxnLst>
              <a:rect l="0" t="0" r="r" b="b"/>
              <a:pathLst>
                <a:path w="13" h="16">
                  <a:moveTo>
                    <a:pt x="0" y="9"/>
                  </a:moveTo>
                  <a:cubicBezTo>
                    <a:pt x="0" y="5"/>
                    <a:pt x="2" y="1"/>
                    <a:pt x="5" y="1"/>
                  </a:cubicBezTo>
                  <a:cubicBezTo>
                    <a:pt x="9" y="0"/>
                    <a:pt x="12" y="4"/>
                    <a:pt x="13" y="8"/>
                  </a:cubicBezTo>
                  <a:cubicBezTo>
                    <a:pt x="13" y="12"/>
                    <a:pt x="11" y="16"/>
                    <a:pt x="7" y="16"/>
                  </a:cubicBezTo>
                  <a:cubicBezTo>
                    <a:pt x="4" y="16"/>
                    <a:pt x="1" y="13"/>
                    <a:pt x="0" y="9"/>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6" name="Freeform 277">
              <a:extLst>
                <a:ext uri="{FF2B5EF4-FFF2-40B4-BE49-F238E27FC236}">
                  <a16:creationId xmlns:a16="http://schemas.microsoft.com/office/drawing/2014/main" id="{9AB67B17-8853-44CE-90C2-1C0D8CFC43E9}"/>
                </a:ext>
              </a:extLst>
            </p:cNvPr>
            <p:cNvSpPr>
              <a:spLocks/>
            </p:cNvSpPr>
            <p:nvPr/>
          </p:nvSpPr>
          <p:spPr bwMode="auto">
            <a:xfrm>
              <a:off x="6407151" y="3382963"/>
              <a:ext cx="65088" cy="80963"/>
            </a:xfrm>
            <a:custGeom>
              <a:avLst/>
              <a:gdLst>
                <a:gd name="T0" fmla="*/ 5 w 13"/>
                <a:gd name="T1" fmla="*/ 16 h 16"/>
                <a:gd name="T2" fmla="*/ 0 w 13"/>
                <a:gd name="T3" fmla="*/ 8 h 16"/>
                <a:gd name="T4" fmla="*/ 8 w 13"/>
                <a:gd name="T5" fmla="*/ 1 h 16"/>
                <a:gd name="T6" fmla="*/ 13 w 13"/>
                <a:gd name="T7" fmla="*/ 9 h 16"/>
                <a:gd name="T8" fmla="*/ 5 w 13"/>
                <a:gd name="T9" fmla="*/ 16 h 16"/>
              </a:gdLst>
              <a:ahLst/>
              <a:cxnLst>
                <a:cxn ang="0">
                  <a:pos x="T0" y="T1"/>
                </a:cxn>
                <a:cxn ang="0">
                  <a:pos x="T2" y="T3"/>
                </a:cxn>
                <a:cxn ang="0">
                  <a:pos x="T4" y="T5"/>
                </a:cxn>
                <a:cxn ang="0">
                  <a:pos x="T6" y="T7"/>
                </a:cxn>
                <a:cxn ang="0">
                  <a:pos x="T8" y="T9"/>
                </a:cxn>
              </a:cxnLst>
              <a:rect l="0" t="0" r="r" b="b"/>
              <a:pathLst>
                <a:path w="13" h="16">
                  <a:moveTo>
                    <a:pt x="5" y="16"/>
                  </a:moveTo>
                  <a:cubicBezTo>
                    <a:pt x="2" y="16"/>
                    <a:pt x="0" y="12"/>
                    <a:pt x="0" y="8"/>
                  </a:cubicBezTo>
                  <a:cubicBezTo>
                    <a:pt x="1" y="4"/>
                    <a:pt x="4" y="0"/>
                    <a:pt x="8" y="1"/>
                  </a:cubicBezTo>
                  <a:cubicBezTo>
                    <a:pt x="11" y="1"/>
                    <a:pt x="13" y="5"/>
                    <a:pt x="13" y="9"/>
                  </a:cubicBezTo>
                  <a:cubicBezTo>
                    <a:pt x="12" y="13"/>
                    <a:pt x="9" y="16"/>
                    <a:pt x="5" y="16"/>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7" name="Freeform 278">
              <a:extLst>
                <a:ext uri="{FF2B5EF4-FFF2-40B4-BE49-F238E27FC236}">
                  <a16:creationId xmlns:a16="http://schemas.microsoft.com/office/drawing/2014/main" id="{8B8FBDA6-64AA-4D71-BC5A-B2B1AE1D1C52}"/>
                </a:ext>
              </a:extLst>
            </p:cNvPr>
            <p:cNvSpPr>
              <a:spLocks/>
            </p:cNvSpPr>
            <p:nvPr/>
          </p:nvSpPr>
          <p:spPr bwMode="auto">
            <a:xfrm>
              <a:off x="6164263" y="3584575"/>
              <a:ext cx="379413" cy="187325"/>
            </a:xfrm>
            <a:custGeom>
              <a:avLst/>
              <a:gdLst>
                <a:gd name="T0" fmla="*/ 6 w 75"/>
                <a:gd name="T1" fmla="*/ 11 h 37"/>
                <a:gd name="T2" fmla="*/ 27 w 75"/>
                <a:gd name="T3" fmla="*/ 0 h 37"/>
                <a:gd name="T4" fmla="*/ 37 w 75"/>
                <a:gd name="T5" fmla="*/ 12 h 37"/>
                <a:gd name="T6" fmla="*/ 48 w 75"/>
                <a:gd name="T7" fmla="*/ 0 h 37"/>
                <a:gd name="T8" fmla="*/ 69 w 75"/>
                <a:gd name="T9" fmla="*/ 11 h 37"/>
                <a:gd name="T10" fmla="*/ 75 w 75"/>
                <a:gd name="T11" fmla="*/ 37 h 37"/>
                <a:gd name="T12" fmla="*/ 37 w 75"/>
                <a:gd name="T13" fmla="*/ 37 h 37"/>
                <a:gd name="T14" fmla="*/ 0 w 75"/>
                <a:gd name="T15" fmla="*/ 37 h 37"/>
                <a:gd name="T16" fmla="*/ 6 w 75"/>
                <a:gd name="T17"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7">
                  <a:moveTo>
                    <a:pt x="6" y="11"/>
                  </a:moveTo>
                  <a:cubicBezTo>
                    <a:pt x="9" y="6"/>
                    <a:pt x="19" y="2"/>
                    <a:pt x="27" y="0"/>
                  </a:cubicBezTo>
                  <a:cubicBezTo>
                    <a:pt x="37" y="12"/>
                    <a:pt x="37" y="12"/>
                    <a:pt x="37" y="12"/>
                  </a:cubicBezTo>
                  <a:cubicBezTo>
                    <a:pt x="48" y="0"/>
                    <a:pt x="48" y="0"/>
                    <a:pt x="48" y="0"/>
                  </a:cubicBezTo>
                  <a:cubicBezTo>
                    <a:pt x="56" y="2"/>
                    <a:pt x="66" y="6"/>
                    <a:pt x="69" y="11"/>
                  </a:cubicBezTo>
                  <a:cubicBezTo>
                    <a:pt x="72" y="22"/>
                    <a:pt x="75" y="37"/>
                    <a:pt x="75" y="37"/>
                  </a:cubicBezTo>
                  <a:cubicBezTo>
                    <a:pt x="37" y="37"/>
                    <a:pt x="37" y="37"/>
                    <a:pt x="37" y="37"/>
                  </a:cubicBezTo>
                  <a:cubicBezTo>
                    <a:pt x="0" y="37"/>
                    <a:pt x="0" y="37"/>
                    <a:pt x="0" y="37"/>
                  </a:cubicBezTo>
                  <a:cubicBezTo>
                    <a:pt x="0" y="37"/>
                    <a:pt x="2" y="21"/>
                    <a:pt x="6" y="11"/>
                  </a:cubicBezTo>
                  <a:close/>
                </a:path>
              </a:pathLst>
            </a:custGeom>
            <a:solidFill>
              <a:srgbClr val="359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8" name="Freeform 279">
              <a:extLst>
                <a:ext uri="{FF2B5EF4-FFF2-40B4-BE49-F238E27FC236}">
                  <a16:creationId xmlns:a16="http://schemas.microsoft.com/office/drawing/2014/main" id="{11AC478D-5C5B-4E58-B7C0-3AC7524FBCE7}"/>
                </a:ext>
              </a:extLst>
            </p:cNvPr>
            <p:cNvSpPr>
              <a:spLocks/>
            </p:cNvSpPr>
            <p:nvPr/>
          </p:nvSpPr>
          <p:spPr bwMode="auto">
            <a:xfrm>
              <a:off x="6291263" y="3260725"/>
              <a:ext cx="171450" cy="187325"/>
            </a:xfrm>
            <a:custGeom>
              <a:avLst/>
              <a:gdLst>
                <a:gd name="T0" fmla="*/ 28 w 34"/>
                <a:gd name="T1" fmla="*/ 37 h 37"/>
                <a:gd name="T2" fmla="*/ 13 w 34"/>
                <a:gd name="T3" fmla="*/ 23 h 37"/>
                <a:gd name="T4" fmla="*/ 13 w 34"/>
                <a:gd name="T5" fmla="*/ 31 h 37"/>
                <a:gd name="T6" fmla="*/ 2 w 34"/>
                <a:gd name="T7" fmla="*/ 8 h 37"/>
                <a:gd name="T8" fmla="*/ 31 w 34"/>
                <a:gd name="T9" fmla="*/ 13 h 37"/>
                <a:gd name="T10" fmla="*/ 28 w 34"/>
                <a:gd name="T11" fmla="*/ 37 h 37"/>
              </a:gdLst>
              <a:ahLst/>
              <a:cxnLst>
                <a:cxn ang="0">
                  <a:pos x="T0" y="T1"/>
                </a:cxn>
                <a:cxn ang="0">
                  <a:pos x="T2" y="T3"/>
                </a:cxn>
                <a:cxn ang="0">
                  <a:pos x="T4" y="T5"/>
                </a:cxn>
                <a:cxn ang="0">
                  <a:pos x="T6" y="T7"/>
                </a:cxn>
                <a:cxn ang="0">
                  <a:pos x="T8" y="T9"/>
                </a:cxn>
                <a:cxn ang="0">
                  <a:pos x="T10" y="T11"/>
                </a:cxn>
              </a:cxnLst>
              <a:rect l="0" t="0" r="r" b="b"/>
              <a:pathLst>
                <a:path w="34" h="37">
                  <a:moveTo>
                    <a:pt x="28" y="37"/>
                  </a:moveTo>
                  <a:cubicBezTo>
                    <a:pt x="28" y="37"/>
                    <a:pt x="15" y="28"/>
                    <a:pt x="13" y="23"/>
                  </a:cubicBezTo>
                  <a:cubicBezTo>
                    <a:pt x="14" y="27"/>
                    <a:pt x="13" y="31"/>
                    <a:pt x="13" y="31"/>
                  </a:cubicBezTo>
                  <a:cubicBezTo>
                    <a:pt x="13" y="31"/>
                    <a:pt x="0" y="18"/>
                    <a:pt x="2" y="8"/>
                  </a:cubicBezTo>
                  <a:cubicBezTo>
                    <a:pt x="16" y="0"/>
                    <a:pt x="28" y="9"/>
                    <a:pt x="31" y="13"/>
                  </a:cubicBezTo>
                  <a:cubicBezTo>
                    <a:pt x="33" y="17"/>
                    <a:pt x="34" y="29"/>
                    <a:pt x="28" y="37"/>
                  </a:cubicBezTo>
                  <a:close/>
                </a:path>
              </a:pathLst>
            </a:custGeom>
            <a:solidFill>
              <a:srgbClr val="262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9" name="Freeform 280">
              <a:extLst>
                <a:ext uri="{FF2B5EF4-FFF2-40B4-BE49-F238E27FC236}">
                  <a16:creationId xmlns:a16="http://schemas.microsoft.com/office/drawing/2014/main" id="{D10C6E32-0549-4415-8ABB-C77D22DCB94B}"/>
                </a:ext>
              </a:extLst>
            </p:cNvPr>
            <p:cNvSpPr>
              <a:spLocks/>
            </p:cNvSpPr>
            <p:nvPr/>
          </p:nvSpPr>
          <p:spPr bwMode="auto">
            <a:xfrm>
              <a:off x="6224588" y="3302000"/>
              <a:ext cx="80963" cy="131763"/>
            </a:xfrm>
            <a:custGeom>
              <a:avLst/>
              <a:gdLst>
                <a:gd name="T0" fmla="*/ 16 w 16"/>
                <a:gd name="T1" fmla="*/ 4 h 26"/>
                <a:gd name="T2" fmla="*/ 9 w 16"/>
                <a:gd name="T3" fmla="*/ 26 h 26"/>
                <a:gd name="T4" fmla="*/ 15 w 16"/>
                <a:gd name="T5" fmla="*/ 0 h 26"/>
                <a:gd name="T6" fmla="*/ 16 w 16"/>
                <a:gd name="T7" fmla="*/ 4 h 26"/>
              </a:gdLst>
              <a:ahLst/>
              <a:cxnLst>
                <a:cxn ang="0">
                  <a:pos x="T0" y="T1"/>
                </a:cxn>
                <a:cxn ang="0">
                  <a:pos x="T2" y="T3"/>
                </a:cxn>
                <a:cxn ang="0">
                  <a:pos x="T4" y="T5"/>
                </a:cxn>
                <a:cxn ang="0">
                  <a:pos x="T6" y="T7"/>
                </a:cxn>
              </a:cxnLst>
              <a:rect l="0" t="0" r="r" b="b"/>
              <a:pathLst>
                <a:path w="16" h="26">
                  <a:moveTo>
                    <a:pt x="16" y="4"/>
                  </a:moveTo>
                  <a:cubicBezTo>
                    <a:pt x="16" y="4"/>
                    <a:pt x="10" y="11"/>
                    <a:pt x="9" y="26"/>
                  </a:cubicBezTo>
                  <a:cubicBezTo>
                    <a:pt x="5" y="20"/>
                    <a:pt x="0" y="1"/>
                    <a:pt x="15" y="0"/>
                  </a:cubicBezTo>
                  <a:cubicBezTo>
                    <a:pt x="16" y="2"/>
                    <a:pt x="16" y="4"/>
                    <a:pt x="16" y="4"/>
                  </a:cubicBezTo>
                  <a:close/>
                </a:path>
              </a:pathLst>
            </a:custGeom>
            <a:solidFill>
              <a:srgbClr val="262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40" name="Freeform 281">
              <a:extLst>
                <a:ext uri="{FF2B5EF4-FFF2-40B4-BE49-F238E27FC236}">
                  <a16:creationId xmlns:a16="http://schemas.microsoft.com/office/drawing/2014/main" id="{F920C6A3-0AED-4D54-BFE4-487ACDDB2A8B}"/>
                </a:ext>
              </a:extLst>
            </p:cNvPr>
            <p:cNvSpPr>
              <a:spLocks/>
            </p:cNvSpPr>
            <p:nvPr/>
          </p:nvSpPr>
          <p:spPr bwMode="auto">
            <a:xfrm>
              <a:off x="6284913" y="3579813"/>
              <a:ext cx="66675" cy="76200"/>
            </a:xfrm>
            <a:custGeom>
              <a:avLst/>
              <a:gdLst>
                <a:gd name="T0" fmla="*/ 0 w 13"/>
                <a:gd name="T1" fmla="*/ 15 h 15"/>
                <a:gd name="T2" fmla="*/ 8 w 13"/>
                <a:gd name="T3" fmla="*/ 7 h 15"/>
                <a:gd name="T4" fmla="*/ 13 w 13"/>
                <a:gd name="T5" fmla="*/ 13 h 15"/>
                <a:gd name="T6" fmla="*/ 5 w 13"/>
                <a:gd name="T7" fmla="*/ 0 h 15"/>
                <a:gd name="T8" fmla="*/ 1 w 13"/>
                <a:gd name="T9" fmla="*/ 3 h 15"/>
                <a:gd name="T10" fmla="*/ 0 w 13"/>
                <a:gd name="T11" fmla="*/ 15 h 15"/>
              </a:gdLst>
              <a:ahLst/>
              <a:cxnLst>
                <a:cxn ang="0">
                  <a:pos x="T0" y="T1"/>
                </a:cxn>
                <a:cxn ang="0">
                  <a:pos x="T2" y="T3"/>
                </a:cxn>
                <a:cxn ang="0">
                  <a:pos x="T4" y="T5"/>
                </a:cxn>
                <a:cxn ang="0">
                  <a:pos x="T6" y="T7"/>
                </a:cxn>
                <a:cxn ang="0">
                  <a:pos x="T8" y="T9"/>
                </a:cxn>
                <a:cxn ang="0">
                  <a:pos x="T10" y="T11"/>
                </a:cxn>
              </a:cxnLst>
              <a:rect l="0" t="0" r="r" b="b"/>
              <a:pathLst>
                <a:path w="13" h="15">
                  <a:moveTo>
                    <a:pt x="0" y="15"/>
                  </a:moveTo>
                  <a:cubicBezTo>
                    <a:pt x="8" y="7"/>
                    <a:pt x="8" y="7"/>
                    <a:pt x="8" y="7"/>
                  </a:cubicBezTo>
                  <a:cubicBezTo>
                    <a:pt x="13" y="13"/>
                    <a:pt x="13" y="13"/>
                    <a:pt x="13" y="13"/>
                  </a:cubicBezTo>
                  <a:cubicBezTo>
                    <a:pt x="5" y="0"/>
                    <a:pt x="5" y="0"/>
                    <a:pt x="5" y="0"/>
                  </a:cubicBezTo>
                  <a:cubicBezTo>
                    <a:pt x="5" y="0"/>
                    <a:pt x="2" y="0"/>
                    <a:pt x="1" y="3"/>
                  </a:cubicBezTo>
                  <a:cubicBezTo>
                    <a:pt x="0" y="8"/>
                    <a:pt x="0" y="15"/>
                    <a:pt x="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41" name="Freeform 282">
              <a:extLst>
                <a:ext uri="{FF2B5EF4-FFF2-40B4-BE49-F238E27FC236}">
                  <a16:creationId xmlns:a16="http://schemas.microsoft.com/office/drawing/2014/main" id="{C0980A6B-7C62-4202-B87D-B0A6BFDE6A24}"/>
                </a:ext>
              </a:extLst>
            </p:cNvPr>
            <p:cNvSpPr>
              <a:spLocks/>
            </p:cNvSpPr>
            <p:nvPr/>
          </p:nvSpPr>
          <p:spPr bwMode="auto">
            <a:xfrm>
              <a:off x="6351588" y="3630613"/>
              <a:ext cx="14288" cy="136525"/>
            </a:xfrm>
            <a:custGeom>
              <a:avLst/>
              <a:gdLst>
                <a:gd name="T0" fmla="*/ 9 w 9"/>
                <a:gd name="T1" fmla="*/ 86 h 86"/>
                <a:gd name="T2" fmla="*/ 0 w 9"/>
                <a:gd name="T3" fmla="*/ 86 h 86"/>
                <a:gd name="T4" fmla="*/ 0 w 9"/>
                <a:gd name="T5" fmla="*/ 10 h 86"/>
                <a:gd name="T6" fmla="*/ 9 w 9"/>
                <a:gd name="T7" fmla="*/ 0 h 86"/>
                <a:gd name="T8" fmla="*/ 9 w 9"/>
                <a:gd name="T9" fmla="*/ 86 h 86"/>
              </a:gdLst>
              <a:ahLst/>
              <a:cxnLst>
                <a:cxn ang="0">
                  <a:pos x="T0" y="T1"/>
                </a:cxn>
                <a:cxn ang="0">
                  <a:pos x="T2" y="T3"/>
                </a:cxn>
                <a:cxn ang="0">
                  <a:pos x="T4" y="T5"/>
                </a:cxn>
                <a:cxn ang="0">
                  <a:pos x="T6" y="T7"/>
                </a:cxn>
                <a:cxn ang="0">
                  <a:pos x="T8" y="T9"/>
                </a:cxn>
              </a:cxnLst>
              <a:rect l="0" t="0" r="r" b="b"/>
              <a:pathLst>
                <a:path w="9" h="86">
                  <a:moveTo>
                    <a:pt x="9" y="86"/>
                  </a:moveTo>
                  <a:lnTo>
                    <a:pt x="0" y="86"/>
                  </a:lnTo>
                  <a:lnTo>
                    <a:pt x="0" y="10"/>
                  </a:lnTo>
                  <a:lnTo>
                    <a:pt x="9" y="0"/>
                  </a:lnTo>
                  <a:lnTo>
                    <a:pt x="9" y="86"/>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42" name="Freeform 283">
              <a:extLst>
                <a:ext uri="{FF2B5EF4-FFF2-40B4-BE49-F238E27FC236}">
                  <a16:creationId xmlns:a16="http://schemas.microsoft.com/office/drawing/2014/main" id="{54F2C103-EA90-49AC-9967-5429F29DD0F2}"/>
                </a:ext>
              </a:extLst>
            </p:cNvPr>
            <p:cNvSpPr>
              <a:spLocks/>
            </p:cNvSpPr>
            <p:nvPr/>
          </p:nvSpPr>
          <p:spPr bwMode="auto">
            <a:xfrm>
              <a:off x="6351588" y="3579813"/>
              <a:ext cx="71438" cy="76200"/>
            </a:xfrm>
            <a:custGeom>
              <a:avLst/>
              <a:gdLst>
                <a:gd name="T0" fmla="*/ 14 w 14"/>
                <a:gd name="T1" fmla="*/ 15 h 15"/>
                <a:gd name="T2" fmla="*/ 6 w 14"/>
                <a:gd name="T3" fmla="*/ 7 h 15"/>
                <a:gd name="T4" fmla="*/ 0 w 14"/>
                <a:gd name="T5" fmla="*/ 13 h 15"/>
                <a:gd name="T6" fmla="*/ 9 w 14"/>
                <a:gd name="T7" fmla="*/ 0 h 15"/>
                <a:gd name="T8" fmla="*/ 13 w 14"/>
                <a:gd name="T9" fmla="*/ 3 h 15"/>
                <a:gd name="T10" fmla="*/ 14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14" y="15"/>
                  </a:moveTo>
                  <a:cubicBezTo>
                    <a:pt x="6" y="7"/>
                    <a:pt x="6" y="7"/>
                    <a:pt x="6" y="7"/>
                  </a:cubicBezTo>
                  <a:cubicBezTo>
                    <a:pt x="0" y="13"/>
                    <a:pt x="0" y="13"/>
                    <a:pt x="0" y="13"/>
                  </a:cubicBezTo>
                  <a:cubicBezTo>
                    <a:pt x="9" y="0"/>
                    <a:pt x="9" y="0"/>
                    <a:pt x="9" y="0"/>
                  </a:cubicBezTo>
                  <a:cubicBezTo>
                    <a:pt x="9" y="0"/>
                    <a:pt x="12" y="0"/>
                    <a:pt x="13" y="3"/>
                  </a:cubicBezTo>
                  <a:cubicBezTo>
                    <a:pt x="14" y="8"/>
                    <a:pt x="14" y="15"/>
                    <a:pt x="1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grpSp>
        <p:nvGrpSpPr>
          <p:cNvPr id="16" name="Group 23">
            <a:extLst>
              <a:ext uri="{FF2B5EF4-FFF2-40B4-BE49-F238E27FC236}">
                <a16:creationId xmlns:a16="http://schemas.microsoft.com/office/drawing/2014/main" id="{45A2DF54-7F1D-4997-B186-E95EE06C34FB}"/>
              </a:ext>
            </a:extLst>
          </p:cNvPr>
          <p:cNvGrpSpPr/>
          <p:nvPr/>
        </p:nvGrpSpPr>
        <p:grpSpPr>
          <a:xfrm>
            <a:off x="3566071" y="4080254"/>
            <a:ext cx="749874" cy="749147"/>
            <a:chOff x="2382838" y="2471738"/>
            <a:chExt cx="663575" cy="661988"/>
          </a:xfrm>
        </p:grpSpPr>
        <p:sp>
          <p:nvSpPr>
            <p:cNvPr id="17" name="Oval 5">
              <a:extLst>
                <a:ext uri="{FF2B5EF4-FFF2-40B4-BE49-F238E27FC236}">
                  <a16:creationId xmlns:a16="http://schemas.microsoft.com/office/drawing/2014/main" id="{8BC89ECC-ABBE-4EAD-A00E-C56F422141CC}"/>
                </a:ext>
              </a:extLst>
            </p:cNvPr>
            <p:cNvSpPr>
              <a:spLocks noChangeArrowheads="1"/>
            </p:cNvSpPr>
            <p:nvPr/>
          </p:nvSpPr>
          <p:spPr bwMode="auto">
            <a:xfrm>
              <a:off x="2382838" y="2471738"/>
              <a:ext cx="663575" cy="661988"/>
            </a:xfrm>
            <a:prstGeom prst="ellipse">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dirty="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8" name="Freeform 7">
              <a:extLst>
                <a:ext uri="{FF2B5EF4-FFF2-40B4-BE49-F238E27FC236}">
                  <a16:creationId xmlns:a16="http://schemas.microsoft.com/office/drawing/2014/main" id="{A489C34E-8AA8-4EF0-B3BF-2E0A93BB8833}"/>
                </a:ext>
              </a:extLst>
            </p:cNvPr>
            <p:cNvSpPr>
              <a:spLocks noEditPoints="1"/>
            </p:cNvSpPr>
            <p:nvPr/>
          </p:nvSpPr>
          <p:spPr bwMode="auto">
            <a:xfrm>
              <a:off x="2706688" y="2497138"/>
              <a:ext cx="20638" cy="171450"/>
            </a:xfrm>
            <a:custGeom>
              <a:avLst/>
              <a:gdLst>
                <a:gd name="T0" fmla="*/ 4 w 4"/>
                <a:gd name="T1" fmla="*/ 32 h 34"/>
                <a:gd name="T2" fmla="*/ 0 w 4"/>
                <a:gd name="T3" fmla="*/ 32 h 34"/>
                <a:gd name="T4" fmla="*/ 0 w 4"/>
                <a:gd name="T5" fmla="*/ 34 h 34"/>
                <a:gd name="T6" fmla="*/ 4 w 4"/>
                <a:gd name="T7" fmla="*/ 34 h 34"/>
                <a:gd name="T8" fmla="*/ 4 w 4"/>
                <a:gd name="T9" fmla="*/ 32 h 34"/>
                <a:gd name="T10" fmla="*/ 0 w 4"/>
                <a:gd name="T11" fmla="*/ 0 h 34"/>
                <a:gd name="T12" fmla="*/ 0 w 4"/>
                <a:gd name="T13" fmla="*/ 16 h 34"/>
                <a:gd name="T14" fmla="*/ 0 w 4"/>
                <a:gd name="T15" fmla="*/ 16 h 34"/>
                <a:gd name="T16" fmla="*/ 4 w 4"/>
                <a:gd name="T17" fmla="*/ 16 h 34"/>
                <a:gd name="T18" fmla="*/ 4 w 4"/>
                <a:gd name="T19" fmla="*/ 16 h 34"/>
                <a:gd name="T20" fmla="*/ 4 w 4"/>
                <a:gd name="T21" fmla="*/ 0 h 34"/>
                <a:gd name="T22" fmla="*/ 0 w 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4">
                  <a:moveTo>
                    <a:pt x="4" y="32"/>
                  </a:moveTo>
                  <a:cubicBezTo>
                    <a:pt x="0" y="32"/>
                    <a:pt x="0" y="32"/>
                    <a:pt x="0" y="32"/>
                  </a:cubicBezTo>
                  <a:cubicBezTo>
                    <a:pt x="0" y="33"/>
                    <a:pt x="0" y="34"/>
                    <a:pt x="0" y="34"/>
                  </a:cubicBezTo>
                  <a:cubicBezTo>
                    <a:pt x="1" y="34"/>
                    <a:pt x="3" y="34"/>
                    <a:pt x="4" y="34"/>
                  </a:cubicBezTo>
                  <a:cubicBezTo>
                    <a:pt x="4" y="33"/>
                    <a:pt x="4" y="33"/>
                    <a:pt x="4" y="32"/>
                  </a:cubicBezTo>
                  <a:moveTo>
                    <a:pt x="0" y="0"/>
                  </a:moveTo>
                  <a:cubicBezTo>
                    <a:pt x="0" y="5"/>
                    <a:pt x="0" y="10"/>
                    <a:pt x="0" y="16"/>
                  </a:cubicBezTo>
                  <a:cubicBezTo>
                    <a:pt x="0" y="16"/>
                    <a:pt x="0" y="16"/>
                    <a:pt x="0" y="16"/>
                  </a:cubicBezTo>
                  <a:cubicBezTo>
                    <a:pt x="4" y="16"/>
                    <a:pt x="4" y="16"/>
                    <a:pt x="4" y="16"/>
                  </a:cubicBezTo>
                  <a:cubicBezTo>
                    <a:pt x="4" y="16"/>
                    <a:pt x="4" y="16"/>
                    <a:pt x="4" y="16"/>
                  </a:cubicBezTo>
                  <a:cubicBezTo>
                    <a:pt x="4" y="10"/>
                    <a:pt x="4" y="5"/>
                    <a:pt x="4"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19" name="Freeform 284">
              <a:extLst>
                <a:ext uri="{FF2B5EF4-FFF2-40B4-BE49-F238E27FC236}">
                  <a16:creationId xmlns:a16="http://schemas.microsoft.com/office/drawing/2014/main" id="{F4E4DBC0-7720-48A6-AE56-663D3EA8973B}"/>
                </a:ext>
              </a:extLst>
            </p:cNvPr>
            <p:cNvSpPr>
              <a:spLocks/>
            </p:cNvSpPr>
            <p:nvPr/>
          </p:nvSpPr>
          <p:spPr bwMode="auto">
            <a:xfrm>
              <a:off x="2600326" y="2668588"/>
              <a:ext cx="252413" cy="254000"/>
            </a:xfrm>
            <a:custGeom>
              <a:avLst/>
              <a:gdLst>
                <a:gd name="T0" fmla="*/ 34 w 50"/>
                <a:gd name="T1" fmla="*/ 50 h 50"/>
                <a:gd name="T2" fmla="*/ 12 w 50"/>
                <a:gd name="T3" fmla="*/ 50 h 50"/>
                <a:gd name="T4" fmla="*/ 0 w 50"/>
                <a:gd name="T5" fmla="*/ 24 h 50"/>
                <a:gd name="T6" fmla="*/ 28 w 50"/>
                <a:gd name="T7" fmla="*/ 0 h 50"/>
                <a:gd name="T8" fmla="*/ 34 w 50"/>
                <a:gd name="T9" fmla="*/ 50 h 50"/>
              </a:gdLst>
              <a:ahLst/>
              <a:cxnLst>
                <a:cxn ang="0">
                  <a:pos x="T0" y="T1"/>
                </a:cxn>
                <a:cxn ang="0">
                  <a:pos x="T2" y="T3"/>
                </a:cxn>
                <a:cxn ang="0">
                  <a:pos x="T4" y="T5"/>
                </a:cxn>
                <a:cxn ang="0">
                  <a:pos x="T6" y="T7"/>
                </a:cxn>
                <a:cxn ang="0">
                  <a:pos x="T8" y="T9"/>
                </a:cxn>
              </a:cxnLst>
              <a:rect l="0" t="0" r="r" b="b"/>
              <a:pathLst>
                <a:path w="50" h="50">
                  <a:moveTo>
                    <a:pt x="34" y="50"/>
                  </a:moveTo>
                  <a:cubicBezTo>
                    <a:pt x="12" y="50"/>
                    <a:pt x="12" y="50"/>
                    <a:pt x="12" y="50"/>
                  </a:cubicBezTo>
                  <a:cubicBezTo>
                    <a:pt x="12" y="50"/>
                    <a:pt x="0" y="39"/>
                    <a:pt x="0" y="24"/>
                  </a:cubicBezTo>
                  <a:cubicBezTo>
                    <a:pt x="1" y="9"/>
                    <a:pt x="15" y="0"/>
                    <a:pt x="28" y="0"/>
                  </a:cubicBezTo>
                  <a:cubicBezTo>
                    <a:pt x="41" y="0"/>
                    <a:pt x="50" y="31"/>
                    <a:pt x="34" y="50"/>
                  </a:cubicBezTo>
                </a:path>
              </a:pathLst>
            </a:custGeom>
            <a:solidFill>
              <a:srgbClr val="D68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0" name="Freeform 285">
              <a:extLst>
                <a:ext uri="{FF2B5EF4-FFF2-40B4-BE49-F238E27FC236}">
                  <a16:creationId xmlns:a16="http://schemas.microsoft.com/office/drawing/2014/main" id="{AD6850B1-FF8A-476A-84FE-8E94A21EEF9A}"/>
                </a:ext>
              </a:extLst>
            </p:cNvPr>
            <p:cNvSpPr>
              <a:spLocks/>
            </p:cNvSpPr>
            <p:nvPr/>
          </p:nvSpPr>
          <p:spPr bwMode="auto">
            <a:xfrm>
              <a:off x="2524126" y="2941638"/>
              <a:ext cx="374650" cy="192088"/>
            </a:xfrm>
            <a:custGeom>
              <a:avLst/>
              <a:gdLst>
                <a:gd name="T0" fmla="*/ 6 w 74"/>
                <a:gd name="T1" fmla="*/ 13 h 38"/>
                <a:gd name="T2" fmla="*/ 37 w 74"/>
                <a:gd name="T3" fmla="*/ 0 h 38"/>
                <a:gd name="T4" fmla="*/ 69 w 74"/>
                <a:gd name="T5" fmla="*/ 13 h 38"/>
                <a:gd name="T6" fmla="*/ 74 w 74"/>
                <a:gd name="T7" fmla="*/ 38 h 38"/>
                <a:gd name="T8" fmla="*/ 37 w 74"/>
                <a:gd name="T9" fmla="*/ 38 h 38"/>
                <a:gd name="T10" fmla="*/ 0 w 74"/>
                <a:gd name="T11" fmla="*/ 38 h 38"/>
                <a:gd name="T12" fmla="*/ 6 w 74"/>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74" h="38">
                  <a:moveTo>
                    <a:pt x="6" y="13"/>
                  </a:moveTo>
                  <a:cubicBezTo>
                    <a:pt x="10" y="5"/>
                    <a:pt x="37" y="0"/>
                    <a:pt x="37" y="0"/>
                  </a:cubicBezTo>
                  <a:cubicBezTo>
                    <a:pt x="37" y="0"/>
                    <a:pt x="65" y="5"/>
                    <a:pt x="69" y="13"/>
                  </a:cubicBezTo>
                  <a:cubicBezTo>
                    <a:pt x="72" y="24"/>
                    <a:pt x="74" y="38"/>
                    <a:pt x="74" y="38"/>
                  </a:cubicBezTo>
                  <a:cubicBezTo>
                    <a:pt x="37" y="38"/>
                    <a:pt x="37" y="38"/>
                    <a:pt x="37" y="38"/>
                  </a:cubicBezTo>
                  <a:cubicBezTo>
                    <a:pt x="0" y="38"/>
                    <a:pt x="0" y="38"/>
                    <a:pt x="0" y="38"/>
                  </a:cubicBezTo>
                  <a:cubicBezTo>
                    <a:pt x="0" y="38"/>
                    <a:pt x="2" y="23"/>
                    <a:pt x="6" y="13"/>
                  </a:cubicBezTo>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1" name="Rectangle 286">
              <a:extLst>
                <a:ext uri="{FF2B5EF4-FFF2-40B4-BE49-F238E27FC236}">
                  <a16:creationId xmlns:a16="http://schemas.microsoft.com/office/drawing/2014/main" id="{67CAB184-1BF6-4B82-B6A8-CB41FD899083}"/>
                </a:ext>
              </a:extLst>
            </p:cNvPr>
            <p:cNvSpPr>
              <a:spLocks noChangeArrowheads="1"/>
            </p:cNvSpPr>
            <p:nvPr/>
          </p:nvSpPr>
          <p:spPr bwMode="auto">
            <a:xfrm>
              <a:off x="2676526" y="2855913"/>
              <a:ext cx="76200" cy="127000"/>
            </a:xfrm>
            <a:prstGeom prst="rect">
              <a:avLst/>
            </a:prstGeom>
            <a:solidFill>
              <a:srgbClr val="F1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2" name="Rectangle 287">
              <a:extLst>
                <a:ext uri="{FF2B5EF4-FFF2-40B4-BE49-F238E27FC236}">
                  <a16:creationId xmlns:a16="http://schemas.microsoft.com/office/drawing/2014/main" id="{994663AC-BDAD-403C-B849-99B4640D19B6}"/>
                </a:ext>
              </a:extLst>
            </p:cNvPr>
            <p:cNvSpPr>
              <a:spLocks noChangeArrowheads="1"/>
            </p:cNvSpPr>
            <p:nvPr/>
          </p:nvSpPr>
          <p:spPr bwMode="auto">
            <a:xfrm>
              <a:off x="2676526" y="2855913"/>
              <a:ext cx="762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3" name="Freeform 288">
              <a:extLst>
                <a:ext uri="{FF2B5EF4-FFF2-40B4-BE49-F238E27FC236}">
                  <a16:creationId xmlns:a16="http://schemas.microsoft.com/office/drawing/2014/main" id="{01EA6CAE-7DBA-46D5-A4AE-5EE4A9AB3E55}"/>
                </a:ext>
              </a:extLst>
            </p:cNvPr>
            <p:cNvSpPr>
              <a:spLocks/>
            </p:cNvSpPr>
            <p:nvPr/>
          </p:nvSpPr>
          <p:spPr bwMode="auto">
            <a:xfrm>
              <a:off x="2676526" y="2855913"/>
              <a:ext cx="76200" cy="90488"/>
            </a:xfrm>
            <a:custGeom>
              <a:avLst/>
              <a:gdLst>
                <a:gd name="T0" fmla="*/ 15 w 15"/>
                <a:gd name="T1" fmla="*/ 0 h 18"/>
                <a:gd name="T2" fmla="*/ 0 w 15"/>
                <a:gd name="T3" fmla="*/ 0 h 18"/>
                <a:gd name="T4" fmla="*/ 0 w 15"/>
                <a:gd name="T5" fmla="*/ 17 h 18"/>
                <a:gd name="T6" fmla="*/ 4 w 15"/>
                <a:gd name="T7" fmla="*/ 18 h 18"/>
                <a:gd name="T8" fmla="*/ 15 w 15"/>
                <a:gd name="T9" fmla="*/ 12 h 18"/>
                <a:gd name="T10" fmla="*/ 15 w 15"/>
                <a:gd name="T11" fmla="*/ 0 h 18"/>
              </a:gdLst>
              <a:ahLst/>
              <a:cxnLst>
                <a:cxn ang="0">
                  <a:pos x="T0" y="T1"/>
                </a:cxn>
                <a:cxn ang="0">
                  <a:pos x="T2" y="T3"/>
                </a:cxn>
                <a:cxn ang="0">
                  <a:pos x="T4" y="T5"/>
                </a:cxn>
                <a:cxn ang="0">
                  <a:pos x="T6" y="T7"/>
                </a:cxn>
                <a:cxn ang="0">
                  <a:pos x="T8" y="T9"/>
                </a:cxn>
                <a:cxn ang="0">
                  <a:pos x="T10" y="T11"/>
                </a:cxn>
              </a:cxnLst>
              <a:rect l="0" t="0" r="r" b="b"/>
              <a:pathLst>
                <a:path w="15" h="18">
                  <a:moveTo>
                    <a:pt x="15" y="0"/>
                  </a:moveTo>
                  <a:cubicBezTo>
                    <a:pt x="0" y="0"/>
                    <a:pt x="0" y="0"/>
                    <a:pt x="0" y="0"/>
                  </a:cubicBezTo>
                  <a:cubicBezTo>
                    <a:pt x="0" y="17"/>
                    <a:pt x="0" y="17"/>
                    <a:pt x="0" y="17"/>
                  </a:cubicBezTo>
                  <a:cubicBezTo>
                    <a:pt x="1" y="18"/>
                    <a:pt x="3" y="18"/>
                    <a:pt x="4" y="18"/>
                  </a:cubicBezTo>
                  <a:cubicBezTo>
                    <a:pt x="8" y="18"/>
                    <a:pt x="13" y="16"/>
                    <a:pt x="15" y="12"/>
                  </a:cubicBezTo>
                  <a:cubicBezTo>
                    <a:pt x="15" y="0"/>
                    <a:pt x="15" y="0"/>
                    <a:pt x="15" y="0"/>
                  </a:cubicBezTo>
                </a:path>
              </a:pathLst>
            </a:custGeom>
            <a:solidFill>
              <a:srgbClr val="EEC2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4" name="Oval 289">
              <a:extLst>
                <a:ext uri="{FF2B5EF4-FFF2-40B4-BE49-F238E27FC236}">
                  <a16:creationId xmlns:a16="http://schemas.microsoft.com/office/drawing/2014/main" id="{484CEF1E-1230-4E75-AE6B-57601FF23E41}"/>
                </a:ext>
              </a:extLst>
            </p:cNvPr>
            <p:cNvSpPr>
              <a:spLocks noChangeArrowheads="1"/>
            </p:cNvSpPr>
            <p:nvPr/>
          </p:nvSpPr>
          <p:spPr bwMode="auto">
            <a:xfrm>
              <a:off x="2616201" y="2659063"/>
              <a:ext cx="192088" cy="263525"/>
            </a:xfrm>
            <a:prstGeom prst="ellipse">
              <a:avLst/>
            </a:pr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5" name="Freeform 290">
              <a:extLst>
                <a:ext uri="{FF2B5EF4-FFF2-40B4-BE49-F238E27FC236}">
                  <a16:creationId xmlns:a16="http://schemas.microsoft.com/office/drawing/2014/main" id="{B4FA5F68-E068-44D6-BB7B-435DE8C46D88}"/>
                </a:ext>
              </a:extLst>
            </p:cNvPr>
            <p:cNvSpPr>
              <a:spLocks/>
            </p:cNvSpPr>
            <p:nvPr/>
          </p:nvSpPr>
          <p:spPr bwMode="auto">
            <a:xfrm>
              <a:off x="2595563" y="2749550"/>
              <a:ext cx="65088" cy="85725"/>
            </a:xfrm>
            <a:custGeom>
              <a:avLst/>
              <a:gdLst>
                <a:gd name="T0" fmla="*/ 0 w 13"/>
                <a:gd name="T1" fmla="*/ 9 h 17"/>
                <a:gd name="T2" fmla="*/ 5 w 13"/>
                <a:gd name="T3" fmla="*/ 0 h 17"/>
                <a:gd name="T4" fmla="*/ 13 w 13"/>
                <a:gd name="T5" fmla="*/ 8 h 17"/>
                <a:gd name="T6" fmla="*/ 7 w 13"/>
                <a:gd name="T7" fmla="*/ 17 h 17"/>
                <a:gd name="T8" fmla="*/ 0 w 13"/>
                <a:gd name="T9" fmla="*/ 9 h 17"/>
              </a:gdLst>
              <a:ahLst/>
              <a:cxnLst>
                <a:cxn ang="0">
                  <a:pos x="T0" y="T1"/>
                </a:cxn>
                <a:cxn ang="0">
                  <a:pos x="T2" y="T3"/>
                </a:cxn>
                <a:cxn ang="0">
                  <a:pos x="T4" y="T5"/>
                </a:cxn>
                <a:cxn ang="0">
                  <a:pos x="T6" y="T7"/>
                </a:cxn>
                <a:cxn ang="0">
                  <a:pos x="T8" y="T9"/>
                </a:cxn>
              </a:cxnLst>
              <a:rect l="0" t="0" r="r" b="b"/>
              <a:pathLst>
                <a:path w="13" h="17">
                  <a:moveTo>
                    <a:pt x="0" y="9"/>
                  </a:moveTo>
                  <a:cubicBezTo>
                    <a:pt x="0" y="5"/>
                    <a:pt x="2" y="1"/>
                    <a:pt x="5" y="0"/>
                  </a:cubicBezTo>
                  <a:cubicBezTo>
                    <a:pt x="9" y="0"/>
                    <a:pt x="12" y="3"/>
                    <a:pt x="13" y="8"/>
                  </a:cubicBezTo>
                  <a:cubicBezTo>
                    <a:pt x="13" y="12"/>
                    <a:pt x="11" y="16"/>
                    <a:pt x="7" y="17"/>
                  </a:cubicBezTo>
                  <a:cubicBezTo>
                    <a:pt x="4" y="17"/>
                    <a:pt x="1" y="14"/>
                    <a:pt x="0" y="9"/>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6" name="Freeform 291">
              <a:extLst>
                <a:ext uri="{FF2B5EF4-FFF2-40B4-BE49-F238E27FC236}">
                  <a16:creationId xmlns:a16="http://schemas.microsoft.com/office/drawing/2014/main" id="{4EF4F249-A694-4A20-B813-561F75338423}"/>
                </a:ext>
              </a:extLst>
            </p:cNvPr>
            <p:cNvSpPr>
              <a:spLocks/>
            </p:cNvSpPr>
            <p:nvPr/>
          </p:nvSpPr>
          <p:spPr bwMode="auto">
            <a:xfrm>
              <a:off x="2767013" y="2749550"/>
              <a:ext cx="66675" cy="85725"/>
            </a:xfrm>
            <a:custGeom>
              <a:avLst/>
              <a:gdLst>
                <a:gd name="T0" fmla="*/ 5 w 13"/>
                <a:gd name="T1" fmla="*/ 17 h 17"/>
                <a:gd name="T2" fmla="*/ 0 w 13"/>
                <a:gd name="T3" fmla="*/ 8 h 17"/>
                <a:gd name="T4" fmla="*/ 7 w 13"/>
                <a:gd name="T5" fmla="*/ 0 h 17"/>
                <a:gd name="T6" fmla="*/ 13 w 13"/>
                <a:gd name="T7" fmla="*/ 9 h 17"/>
                <a:gd name="T8" fmla="*/ 5 w 13"/>
                <a:gd name="T9" fmla="*/ 17 h 17"/>
              </a:gdLst>
              <a:ahLst/>
              <a:cxnLst>
                <a:cxn ang="0">
                  <a:pos x="T0" y="T1"/>
                </a:cxn>
                <a:cxn ang="0">
                  <a:pos x="T2" y="T3"/>
                </a:cxn>
                <a:cxn ang="0">
                  <a:pos x="T4" y="T5"/>
                </a:cxn>
                <a:cxn ang="0">
                  <a:pos x="T6" y="T7"/>
                </a:cxn>
                <a:cxn ang="0">
                  <a:pos x="T8" y="T9"/>
                </a:cxn>
              </a:cxnLst>
              <a:rect l="0" t="0" r="r" b="b"/>
              <a:pathLst>
                <a:path w="13" h="17">
                  <a:moveTo>
                    <a:pt x="5" y="17"/>
                  </a:moveTo>
                  <a:cubicBezTo>
                    <a:pt x="2" y="16"/>
                    <a:pt x="0" y="12"/>
                    <a:pt x="0" y="8"/>
                  </a:cubicBezTo>
                  <a:cubicBezTo>
                    <a:pt x="1" y="3"/>
                    <a:pt x="4" y="0"/>
                    <a:pt x="7" y="0"/>
                  </a:cubicBezTo>
                  <a:cubicBezTo>
                    <a:pt x="11" y="1"/>
                    <a:pt x="13" y="5"/>
                    <a:pt x="13" y="9"/>
                  </a:cubicBezTo>
                  <a:cubicBezTo>
                    <a:pt x="12" y="14"/>
                    <a:pt x="9" y="17"/>
                    <a:pt x="5" y="17"/>
                  </a:cubicBezTo>
                  <a:close/>
                </a:path>
              </a:pathLst>
            </a:custGeom>
            <a:solidFill>
              <a:srgbClr val="F1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7" name="Freeform 292">
              <a:extLst>
                <a:ext uri="{FF2B5EF4-FFF2-40B4-BE49-F238E27FC236}">
                  <a16:creationId xmlns:a16="http://schemas.microsoft.com/office/drawing/2014/main" id="{521294FA-1B1C-4D4E-A2E1-4EA399D438B2}"/>
                </a:ext>
              </a:extLst>
            </p:cNvPr>
            <p:cNvSpPr>
              <a:spLocks/>
            </p:cNvSpPr>
            <p:nvPr/>
          </p:nvSpPr>
          <p:spPr bwMode="auto">
            <a:xfrm>
              <a:off x="2524126" y="2997200"/>
              <a:ext cx="374650" cy="136525"/>
            </a:xfrm>
            <a:custGeom>
              <a:avLst/>
              <a:gdLst>
                <a:gd name="T0" fmla="*/ 6 w 74"/>
                <a:gd name="T1" fmla="*/ 2 h 27"/>
                <a:gd name="T2" fmla="*/ 7 w 74"/>
                <a:gd name="T3" fmla="*/ 0 h 27"/>
                <a:gd name="T4" fmla="*/ 37 w 74"/>
                <a:gd name="T5" fmla="*/ 11 h 27"/>
                <a:gd name="T6" fmla="*/ 37 w 74"/>
                <a:gd name="T7" fmla="*/ 11 h 27"/>
                <a:gd name="T8" fmla="*/ 68 w 74"/>
                <a:gd name="T9" fmla="*/ 0 h 27"/>
                <a:gd name="T10" fmla="*/ 69 w 74"/>
                <a:gd name="T11" fmla="*/ 2 h 27"/>
                <a:gd name="T12" fmla="*/ 74 w 74"/>
                <a:gd name="T13" fmla="*/ 27 h 27"/>
                <a:gd name="T14" fmla="*/ 37 w 74"/>
                <a:gd name="T15" fmla="*/ 27 h 27"/>
                <a:gd name="T16" fmla="*/ 0 w 74"/>
                <a:gd name="T17" fmla="*/ 27 h 27"/>
                <a:gd name="T18" fmla="*/ 6 w 74"/>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27">
                  <a:moveTo>
                    <a:pt x="6" y="2"/>
                  </a:moveTo>
                  <a:cubicBezTo>
                    <a:pt x="6" y="1"/>
                    <a:pt x="7" y="1"/>
                    <a:pt x="7" y="0"/>
                  </a:cubicBezTo>
                  <a:cubicBezTo>
                    <a:pt x="12" y="6"/>
                    <a:pt x="24" y="11"/>
                    <a:pt x="37" y="11"/>
                  </a:cubicBezTo>
                  <a:cubicBezTo>
                    <a:pt x="37" y="11"/>
                    <a:pt x="37" y="11"/>
                    <a:pt x="37" y="11"/>
                  </a:cubicBezTo>
                  <a:cubicBezTo>
                    <a:pt x="51" y="11"/>
                    <a:pt x="63" y="6"/>
                    <a:pt x="68" y="0"/>
                  </a:cubicBezTo>
                  <a:cubicBezTo>
                    <a:pt x="68" y="1"/>
                    <a:pt x="68" y="1"/>
                    <a:pt x="69" y="2"/>
                  </a:cubicBezTo>
                  <a:cubicBezTo>
                    <a:pt x="72" y="13"/>
                    <a:pt x="74" y="27"/>
                    <a:pt x="74" y="27"/>
                  </a:cubicBezTo>
                  <a:cubicBezTo>
                    <a:pt x="37" y="27"/>
                    <a:pt x="37" y="27"/>
                    <a:pt x="37" y="27"/>
                  </a:cubicBezTo>
                  <a:cubicBezTo>
                    <a:pt x="0" y="27"/>
                    <a:pt x="0" y="27"/>
                    <a:pt x="0" y="27"/>
                  </a:cubicBezTo>
                  <a:cubicBezTo>
                    <a:pt x="0" y="27"/>
                    <a:pt x="2" y="12"/>
                    <a:pt x="6" y="2"/>
                  </a:cubicBezTo>
                  <a:close/>
                </a:path>
              </a:pathLst>
            </a:custGeom>
            <a:solidFill>
              <a:srgbClr val="0156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28" name="Freeform 293">
              <a:extLst>
                <a:ext uri="{FF2B5EF4-FFF2-40B4-BE49-F238E27FC236}">
                  <a16:creationId xmlns:a16="http://schemas.microsoft.com/office/drawing/2014/main" id="{8355D2C5-03E5-42BD-86CB-8CA5CDA43B7F}"/>
                </a:ext>
              </a:extLst>
            </p:cNvPr>
            <p:cNvSpPr>
              <a:spLocks/>
            </p:cNvSpPr>
            <p:nvPr/>
          </p:nvSpPr>
          <p:spPr bwMode="auto">
            <a:xfrm>
              <a:off x="2549526" y="2582863"/>
              <a:ext cx="344488" cy="339725"/>
            </a:xfrm>
            <a:custGeom>
              <a:avLst/>
              <a:gdLst>
                <a:gd name="T0" fmla="*/ 40 w 68"/>
                <a:gd name="T1" fmla="*/ 23 h 67"/>
                <a:gd name="T2" fmla="*/ 24 w 68"/>
                <a:gd name="T3" fmla="*/ 36 h 67"/>
                <a:gd name="T4" fmla="*/ 22 w 68"/>
                <a:gd name="T5" fmla="*/ 67 h 67"/>
                <a:gd name="T6" fmla="*/ 5 w 68"/>
                <a:gd name="T7" fmla="*/ 28 h 67"/>
                <a:gd name="T8" fmla="*/ 41 w 68"/>
                <a:gd name="T9" fmla="*/ 7 h 67"/>
                <a:gd name="T10" fmla="*/ 67 w 68"/>
                <a:gd name="T11" fmla="*/ 42 h 67"/>
                <a:gd name="T12" fmla="*/ 44 w 68"/>
                <a:gd name="T13" fmla="*/ 67 h 67"/>
                <a:gd name="T14" fmla="*/ 40 w 68"/>
                <a:gd name="T15" fmla="*/ 2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7">
                  <a:moveTo>
                    <a:pt x="40" y="23"/>
                  </a:moveTo>
                  <a:cubicBezTo>
                    <a:pt x="37" y="28"/>
                    <a:pt x="29" y="31"/>
                    <a:pt x="24" y="36"/>
                  </a:cubicBezTo>
                  <a:cubicBezTo>
                    <a:pt x="14" y="43"/>
                    <a:pt x="18" y="60"/>
                    <a:pt x="22" y="67"/>
                  </a:cubicBezTo>
                  <a:cubicBezTo>
                    <a:pt x="9" y="60"/>
                    <a:pt x="0" y="48"/>
                    <a:pt x="5" y="28"/>
                  </a:cubicBezTo>
                  <a:cubicBezTo>
                    <a:pt x="9" y="8"/>
                    <a:pt x="25" y="0"/>
                    <a:pt x="41" y="7"/>
                  </a:cubicBezTo>
                  <a:cubicBezTo>
                    <a:pt x="54" y="3"/>
                    <a:pt x="68" y="24"/>
                    <a:pt x="67" y="42"/>
                  </a:cubicBezTo>
                  <a:cubicBezTo>
                    <a:pt x="65" y="60"/>
                    <a:pt x="44" y="67"/>
                    <a:pt x="44" y="67"/>
                  </a:cubicBezTo>
                  <a:cubicBezTo>
                    <a:pt x="44" y="67"/>
                    <a:pt x="57" y="40"/>
                    <a:pt x="40" y="23"/>
                  </a:cubicBezTo>
                  <a:close/>
                </a:path>
              </a:pathLst>
            </a:custGeom>
            <a:solidFill>
              <a:srgbClr val="EC9A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sp>
        <p:nvSpPr>
          <p:cNvPr id="4" name="Rectangle 311">
            <a:extLst>
              <a:ext uri="{FF2B5EF4-FFF2-40B4-BE49-F238E27FC236}">
                <a16:creationId xmlns:a16="http://schemas.microsoft.com/office/drawing/2014/main" id="{724E9E93-D976-438C-8FF3-766A4F17D066}"/>
              </a:ext>
            </a:extLst>
          </p:cNvPr>
          <p:cNvSpPr/>
          <p:nvPr/>
        </p:nvSpPr>
        <p:spPr>
          <a:xfrm>
            <a:off x="5135182" y="3629208"/>
            <a:ext cx="2082621" cy="524824"/>
          </a:xfrm>
          <a:prstGeom prst="rect">
            <a:avLst/>
          </a:prstGeom>
        </p:spPr>
        <p:txBody>
          <a:bodyPr wrap="none">
            <a:spAutoFit/>
          </a:bodyPr>
          <a:lstStyle/>
          <a:p>
            <a:pPr marL="0" marR="0" lvl="0" indent="0" algn="ctr" defTabSz="1828800" rtl="0" eaLnBrk="1" fontAlgn="auto" latinLnBrk="0" hangingPunct="0">
              <a:lnSpc>
                <a:spcPct val="75000"/>
              </a:lnSpc>
              <a:spcBef>
                <a:spcPts val="0"/>
              </a:spcBef>
              <a:spcAft>
                <a:spcPts val="0"/>
              </a:spcAft>
              <a:buClrTx/>
              <a:buSzTx/>
              <a:buFontTx/>
              <a:buNone/>
              <a:tabLst/>
              <a:defRPr/>
            </a:pPr>
            <a:r>
              <a:rPr lang="zh-CN" altLang="en-US" sz="3600" b="1" kern="0" dirty="0">
                <a:solidFill>
                  <a:srgbClr val="656D78"/>
                </a:solidFill>
                <a:latin typeface="思源黑体 CN Medium" panose="020B0600000000000000" pitchFamily="34" charset="-122"/>
                <a:ea typeface="思源黑体 CN Medium" panose="020B0600000000000000" pitchFamily="34" charset="-122"/>
                <a:cs typeface="Roboto Black" panose="02000000000000000000" pitchFamily="2" charset="0"/>
                <a:sym typeface="Calibri"/>
              </a:rPr>
              <a:t>添加内容</a:t>
            </a:r>
            <a:endParaRPr kumimoji="0" lang="en-US" sz="3600" b="1" i="0" u="none" strike="noStrike" kern="0" cap="none" spc="0" normalizeH="0" baseline="0" noProof="0" dirty="0">
              <a:ln>
                <a:noFill/>
              </a:ln>
              <a:solidFill>
                <a:srgbClr val="656D78"/>
              </a:solidFill>
              <a:effectLst/>
              <a:uLnTx/>
              <a:uFillTx/>
              <a:latin typeface="思源黑体 CN Medium" panose="020B0600000000000000" pitchFamily="34" charset="-122"/>
              <a:ea typeface="思源黑体 CN Medium" panose="020B0600000000000000" pitchFamily="34" charset="-122"/>
              <a:cs typeface="Roboto Black" panose="02000000000000000000" pitchFamily="2" charset="0"/>
              <a:sym typeface="Calibri"/>
            </a:endParaRPr>
          </a:p>
        </p:txBody>
      </p:sp>
      <p:sp>
        <p:nvSpPr>
          <p:cNvPr id="304" name="PA-文本 Rectangle 960">
            <a:extLst>
              <a:ext uri="{FF2B5EF4-FFF2-40B4-BE49-F238E27FC236}">
                <a16:creationId xmlns:a16="http://schemas.microsoft.com/office/drawing/2014/main" id="{FA21E618-4D3B-4B47-A737-1CBA85D3E514}"/>
              </a:ext>
            </a:extLst>
          </p:cNvPr>
          <p:cNvSpPr>
            <a:spLocks noChangeArrowheads="1"/>
          </p:cNvSpPr>
          <p:nvPr>
            <p:custDataLst>
              <p:tags r:id="rId2"/>
            </p:custDataLst>
          </p:nvPr>
        </p:nvSpPr>
        <p:spPr bwMode="auto">
          <a:xfrm>
            <a:off x="8809342" y="3229494"/>
            <a:ext cx="3225639" cy="7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305" name="PA-文本 文本框 4627">
            <a:extLst>
              <a:ext uri="{FF2B5EF4-FFF2-40B4-BE49-F238E27FC236}">
                <a16:creationId xmlns:a16="http://schemas.microsoft.com/office/drawing/2014/main" id="{BD4C1202-1D2F-4592-8598-C382B30B52D1}"/>
              </a:ext>
            </a:extLst>
          </p:cNvPr>
          <p:cNvSpPr txBox="1"/>
          <p:nvPr>
            <p:custDataLst>
              <p:tags r:id="rId3"/>
            </p:custDataLst>
          </p:nvPr>
        </p:nvSpPr>
        <p:spPr>
          <a:xfrm>
            <a:off x="3566071" y="408048"/>
            <a:ext cx="5123411" cy="798617"/>
          </a:xfrm>
          <a:prstGeom prst="rect">
            <a:avLst/>
          </a:prstGeom>
          <a:noFill/>
        </p:spPr>
        <p:txBody>
          <a:bodyPr wrap="square" rtlCol="0">
            <a:spAutoFit/>
          </a:bodyPr>
          <a:lstStyle/>
          <a:p>
            <a:pPr>
              <a:lnSpc>
                <a:spcPct val="110000"/>
              </a:lnSpc>
            </a:pPr>
            <a:r>
              <a:rPr lang="zh-CN" altLang="en-US" sz="4400" b="1" spc="140" dirty="0">
                <a:solidFill>
                  <a:srgbClr val="53525E"/>
                </a:solidFill>
                <a:latin typeface="思源黑体 CN Medium" panose="020B0600000000000000" pitchFamily="34" charset="-122"/>
                <a:ea typeface="思源黑体 CN Medium" panose="020B0600000000000000" pitchFamily="34" charset="-122"/>
              </a:rPr>
              <a:t>单击此处添加标题</a:t>
            </a:r>
          </a:p>
        </p:txBody>
      </p:sp>
      <p:sp>
        <p:nvSpPr>
          <p:cNvPr id="306" name="PA-文本 Rectangle 960">
            <a:extLst>
              <a:ext uri="{FF2B5EF4-FFF2-40B4-BE49-F238E27FC236}">
                <a16:creationId xmlns:a16="http://schemas.microsoft.com/office/drawing/2014/main" id="{A20E23C5-5787-4049-BD7F-63CFA0AC2606}"/>
              </a:ext>
            </a:extLst>
          </p:cNvPr>
          <p:cNvSpPr>
            <a:spLocks noChangeArrowheads="1"/>
          </p:cNvSpPr>
          <p:nvPr>
            <p:custDataLst>
              <p:tags r:id="rId4"/>
            </p:custDataLst>
          </p:nvPr>
        </p:nvSpPr>
        <p:spPr bwMode="auto">
          <a:xfrm>
            <a:off x="8452393" y="1853005"/>
            <a:ext cx="3225639" cy="7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307" name="PA-文本 Rectangle 960">
            <a:extLst>
              <a:ext uri="{FF2B5EF4-FFF2-40B4-BE49-F238E27FC236}">
                <a16:creationId xmlns:a16="http://schemas.microsoft.com/office/drawing/2014/main" id="{191EB792-084A-4A5E-A264-918DC609BF9A}"/>
              </a:ext>
            </a:extLst>
          </p:cNvPr>
          <p:cNvSpPr>
            <a:spLocks noChangeArrowheads="1"/>
          </p:cNvSpPr>
          <p:nvPr>
            <p:custDataLst>
              <p:tags r:id="rId5"/>
            </p:custDataLst>
          </p:nvPr>
        </p:nvSpPr>
        <p:spPr bwMode="auto">
          <a:xfrm>
            <a:off x="8843896" y="4674900"/>
            <a:ext cx="3225639" cy="7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308" name="PA-文本 Rectangle 960">
            <a:extLst>
              <a:ext uri="{FF2B5EF4-FFF2-40B4-BE49-F238E27FC236}">
                <a16:creationId xmlns:a16="http://schemas.microsoft.com/office/drawing/2014/main" id="{8DE754F0-1197-49FA-989C-7F26FF47D875}"/>
              </a:ext>
            </a:extLst>
          </p:cNvPr>
          <p:cNvSpPr>
            <a:spLocks noChangeArrowheads="1"/>
          </p:cNvSpPr>
          <p:nvPr>
            <p:custDataLst>
              <p:tags r:id="rId6"/>
            </p:custDataLst>
          </p:nvPr>
        </p:nvSpPr>
        <p:spPr bwMode="auto">
          <a:xfrm>
            <a:off x="773588" y="1922269"/>
            <a:ext cx="3225639" cy="7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309" name="PA-文本 Rectangle 960">
            <a:extLst>
              <a:ext uri="{FF2B5EF4-FFF2-40B4-BE49-F238E27FC236}">
                <a16:creationId xmlns:a16="http://schemas.microsoft.com/office/drawing/2014/main" id="{6E064D82-8340-4E2F-91D7-40F9644E5B67}"/>
              </a:ext>
            </a:extLst>
          </p:cNvPr>
          <p:cNvSpPr>
            <a:spLocks noChangeArrowheads="1"/>
          </p:cNvSpPr>
          <p:nvPr>
            <p:custDataLst>
              <p:tags r:id="rId7"/>
            </p:custDataLst>
          </p:nvPr>
        </p:nvSpPr>
        <p:spPr bwMode="auto">
          <a:xfrm>
            <a:off x="417099" y="3251052"/>
            <a:ext cx="3225639" cy="7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310" name="PA-文本 Rectangle 960">
            <a:extLst>
              <a:ext uri="{FF2B5EF4-FFF2-40B4-BE49-F238E27FC236}">
                <a16:creationId xmlns:a16="http://schemas.microsoft.com/office/drawing/2014/main" id="{F1A2736E-F643-4382-9CE5-62893A0C628E}"/>
              </a:ext>
            </a:extLst>
          </p:cNvPr>
          <p:cNvSpPr>
            <a:spLocks noChangeArrowheads="1"/>
          </p:cNvSpPr>
          <p:nvPr>
            <p:custDataLst>
              <p:tags r:id="rId8"/>
            </p:custDataLst>
          </p:nvPr>
        </p:nvSpPr>
        <p:spPr bwMode="auto">
          <a:xfrm>
            <a:off x="591513" y="4993709"/>
            <a:ext cx="3225639" cy="7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Tree>
    <p:custDataLst>
      <p:tags r:id="rId1"/>
    </p:custDataLst>
    <p:extLst>
      <p:ext uri="{BB962C8B-B14F-4D97-AF65-F5344CB8AC3E}">
        <p14:creationId xmlns:p14="http://schemas.microsoft.com/office/powerpoint/2010/main" val="2115047768"/>
      </p:ext>
    </p:extLst>
  </p:cSld>
  <p:clrMapOvr>
    <a:masterClrMapping/>
  </p:clrMapOvr>
  <mc:AlternateContent xmlns:mc="http://schemas.openxmlformats.org/markup-compatibility/2006" xmlns:p14="http://schemas.microsoft.com/office/powerpoint/2010/main">
    <mc:Choice Requires="p14">
      <p:transition p14:dur="100" advTm="8975">
        <p:cut/>
      </p:transition>
    </mc:Choice>
    <mc:Fallback xmlns="">
      <p:transition advTm="8975">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1000"/>
                                        <p:tgtEl>
                                          <p:spTgt spid="305"/>
                                        </p:tgtEl>
                                      </p:cBhvr>
                                    </p:animEffect>
                                    <p:anim calcmode="lin" valueType="num">
                                      <p:cBhvr>
                                        <p:cTn id="8" dur="1000" fill="hold"/>
                                        <p:tgtEl>
                                          <p:spTgt spid="305"/>
                                        </p:tgtEl>
                                        <p:attrNameLst>
                                          <p:attrName>ppt_x</p:attrName>
                                        </p:attrNameLst>
                                      </p:cBhvr>
                                      <p:tavLst>
                                        <p:tav tm="0">
                                          <p:val>
                                            <p:strVal val="#ppt_x"/>
                                          </p:val>
                                        </p:tav>
                                        <p:tav tm="100000">
                                          <p:val>
                                            <p:strVal val="#ppt_x"/>
                                          </p:val>
                                        </p:tav>
                                      </p:tavLst>
                                    </p:anim>
                                    <p:anim calcmode="lin" valueType="num">
                                      <p:cBhvr>
                                        <p:cTn id="9" dur="1000" fill="hold"/>
                                        <p:tgtEl>
                                          <p:spTgt spid="30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1000"/>
                                        <p:tgtEl>
                                          <p:spTgt spid="4"/>
                                        </p:tgtEl>
                                      </p:cBhvr>
                                    </p:animEffect>
                                    <p:anim calcmode="lin" valueType="num">
                                      <p:cBhvr>
                                        <p:cTn id="75" dur="1000" fill="hold"/>
                                        <p:tgtEl>
                                          <p:spTgt spid="4"/>
                                        </p:tgtEl>
                                        <p:attrNameLst>
                                          <p:attrName>ppt_x</p:attrName>
                                        </p:attrNameLst>
                                      </p:cBhvr>
                                      <p:tavLst>
                                        <p:tav tm="0">
                                          <p:val>
                                            <p:strVal val="#ppt_x"/>
                                          </p:val>
                                        </p:tav>
                                        <p:tav tm="100000">
                                          <p:val>
                                            <p:strVal val="#ppt_x"/>
                                          </p:val>
                                        </p:tav>
                                      </p:tavLst>
                                    </p:anim>
                                    <p:anim calcmode="lin" valueType="num">
                                      <p:cBhvr>
                                        <p:cTn id="7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08"/>
                                        </p:tgtEl>
                                        <p:attrNameLst>
                                          <p:attrName>style.visibility</p:attrName>
                                        </p:attrNameLst>
                                      </p:cBhvr>
                                      <p:to>
                                        <p:strVal val="visible"/>
                                      </p:to>
                                    </p:set>
                                    <p:anim calcmode="lin" valueType="num">
                                      <p:cBhvr additive="base">
                                        <p:cTn id="81" dur="500" fill="hold"/>
                                        <p:tgtEl>
                                          <p:spTgt spid="308"/>
                                        </p:tgtEl>
                                        <p:attrNameLst>
                                          <p:attrName>ppt_x</p:attrName>
                                        </p:attrNameLst>
                                      </p:cBhvr>
                                      <p:tavLst>
                                        <p:tav tm="0">
                                          <p:val>
                                            <p:strVal val="#ppt_x"/>
                                          </p:val>
                                        </p:tav>
                                        <p:tav tm="100000">
                                          <p:val>
                                            <p:strVal val="#ppt_x"/>
                                          </p:val>
                                        </p:tav>
                                      </p:tavLst>
                                    </p:anim>
                                    <p:anim calcmode="lin" valueType="num">
                                      <p:cBhvr additive="base">
                                        <p:cTn id="82" dur="500" fill="hold"/>
                                        <p:tgtEl>
                                          <p:spTgt spid="30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09"/>
                                        </p:tgtEl>
                                        <p:attrNameLst>
                                          <p:attrName>style.visibility</p:attrName>
                                        </p:attrNameLst>
                                      </p:cBhvr>
                                      <p:to>
                                        <p:strVal val="visible"/>
                                      </p:to>
                                    </p:set>
                                    <p:anim calcmode="lin" valueType="num">
                                      <p:cBhvr additive="base">
                                        <p:cTn id="87" dur="500" fill="hold"/>
                                        <p:tgtEl>
                                          <p:spTgt spid="309"/>
                                        </p:tgtEl>
                                        <p:attrNameLst>
                                          <p:attrName>ppt_x</p:attrName>
                                        </p:attrNameLst>
                                      </p:cBhvr>
                                      <p:tavLst>
                                        <p:tav tm="0">
                                          <p:val>
                                            <p:strVal val="#ppt_x"/>
                                          </p:val>
                                        </p:tav>
                                        <p:tav tm="100000">
                                          <p:val>
                                            <p:strVal val="#ppt_x"/>
                                          </p:val>
                                        </p:tav>
                                      </p:tavLst>
                                    </p:anim>
                                    <p:anim calcmode="lin" valueType="num">
                                      <p:cBhvr additive="base">
                                        <p:cTn id="88"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10"/>
                                        </p:tgtEl>
                                        <p:attrNameLst>
                                          <p:attrName>style.visibility</p:attrName>
                                        </p:attrNameLst>
                                      </p:cBhvr>
                                      <p:to>
                                        <p:strVal val="visible"/>
                                      </p:to>
                                    </p:set>
                                    <p:anim calcmode="lin" valueType="num">
                                      <p:cBhvr additive="base">
                                        <p:cTn id="93" dur="500" fill="hold"/>
                                        <p:tgtEl>
                                          <p:spTgt spid="310"/>
                                        </p:tgtEl>
                                        <p:attrNameLst>
                                          <p:attrName>ppt_x</p:attrName>
                                        </p:attrNameLst>
                                      </p:cBhvr>
                                      <p:tavLst>
                                        <p:tav tm="0">
                                          <p:val>
                                            <p:strVal val="#ppt_x"/>
                                          </p:val>
                                        </p:tav>
                                        <p:tav tm="100000">
                                          <p:val>
                                            <p:strVal val="#ppt_x"/>
                                          </p:val>
                                        </p:tav>
                                      </p:tavLst>
                                    </p:anim>
                                    <p:anim calcmode="lin" valueType="num">
                                      <p:cBhvr additive="base">
                                        <p:cTn id="94" dur="500" fill="hold"/>
                                        <p:tgtEl>
                                          <p:spTgt spid="31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06"/>
                                        </p:tgtEl>
                                        <p:attrNameLst>
                                          <p:attrName>style.visibility</p:attrName>
                                        </p:attrNameLst>
                                      </p:cBhvr>
                                      <p:to>
                                        <p:strVal val="visible"/>
                                      </p:to>
                                    </p:set>
                                    <p:anim calcmode="lin" valueType="num">
                                      <p:cBhvr additive="base">
                                        <p:cTn id="99" dur="500" fill="hold"/>
                                        <p:tgtEl>
                                          <p:spTgt spid="306"/>
                                        </p:tgtEl>
                                        <p:attrNameLst>
                                          <p:attrName>ppt_x</p:attrName>
                                        </p:attrNameLst>
                                      </p:cBhvr>
                                      <p:tavLst>
                                        <p:tav tm="0">
                                          <p:val>
                                            <p:strVal val="#ppt_x"/>
                                          </p:val>
                                        </p:tav>
                                        <p:tav tm="100000">
                                          <p:val>
                                            <p:strVal val="#ppt_x"/>
                                          </p:val>
                                        </p:tav>
                                      </p:tavLst>
                                    </p:anim>
                                    <p:anim calcmode="lin" valueType="num">
                                      <p:cBhvr additive="base">
                                        <p:cTn id="100"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304"/>
                                        </p:tgtEl>
                                        <p:attrNameLst>
                                          <p:attrName>style.visibility</p:attrName>
                                        </p:attrNameLst>
                                      </p:cBhvr>
                                      <p:to>
                                        <p:strVal val="visible"/>
                                      </p:to>
                                    </p:set>
                                    <p:anim calcmode="lin" valueType="num">
                                      <p:cBhvr additive="base">
                                        <p:cTn id="105" dur="500" fill="hold"/>
                                        <p:tgtEl>
                                          <p:spTgt spid="304"/>
                                        </p:tgtEl>
                                        <p:attrNameLst>
                                          <p:attrName>ppt_x</p:attrName>
                                        </p:attrNameLst>
                                      </p:cBhvr>
                                      <p:tavLst>
                                        <p:tav tm="0">
                                          <p:val>
                                            <p:strVal val="#ppt_x"/>
                                          </p:val>
                                        </p:tav>
                                        <p:tav tm="100000">
                                          <p:val>
                                            <p:strVal val="#ppt_x"/>
                                          </p:val>
                                        </p:tav>
                                      </p:tavLst>
                                    </p:anim>
                                    <p:anim calcmode="lin" valueType="num">
                                      <p:cBhvr additive="base">
                                        <p:cTn id="106" dur="500" fill="hold"/>
                                        <p:tgtEl>
                                          <p:spTgt spid="30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07"/>
                                        </p:tgtEl>
                                        <p:attrNameLst>
                                          <p:attrName>style.visibility</p:attrName>
                                        </p:attrNameLst>
                                      </p:cBhvr>
                                      <p:to>
                                        <p:strVal val="visible"/>
                                      </p:to>
                                    </p:set>
                                    <p:anim calcmode="lin" valueType="num">
                                      <p:cBhvr additive="base">
                                        <p:cTn id="111" dur="500" fill="hold"/>
                                        <p:tgtEl>
                                          <p:spTgt spid="307"/>
                                        </p:tgtEl>
                                        <p:attrNameLst>
                                          <p:attrName>ppt_x</p:attrName>
                                        </p:attrNameLst>
                                      </p:cBhvr>
                                      <p:tavLst>
                                        <p:tav tm="0">
                                          <p:val>
                                            <p:strVal val="#ppt_x"/>
                                          </p:val>
                                        </p:tav>
                                        <p:tav tm="100000">
                                          <p:val>
                                            <p:strVal val="#ppt_x"/>
                                          </p:val>
                                        </p:tav>
                                      </p:tavLst>
                                    </p:anim>
                                    <p:anim calcmode="lin" valueType="num">
                                      <p:cBhvr additive="base">
                                        <p:cTn id="112" dur="500" fill="hold"/>
                                        <p:tgtEl>
                                          <p:spTgt spid="3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304" grpId="0"/>
      <p:bldP spid="305" grpId="0"/>
      <p:bldP spid="306" grpId="0"/>
      <p:bldP spid="307" grpId="0"/>
      <p:bldP spid="308" grpId="0"/>
      <p:bldP spid="309" grpId="0"/>
      <p:bldP spid="3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8" name="Freeform 6">
            <a:extLst>
              <a:ext uri="{FF2B5EF4-FFF2-40B4-BE49-F238E27FC236}">
                <a16:creationId xmlns:a16="http://schemas.microsoft.com/office/drawing/2014/main" id="{A8AA6FF2-DFFD-46F5-B0D4-A5B0B0367F12}"/>
              </a:ext>
            </a:extLst>
          </p:cNvPr>
          <p:cNvSpPr>
            <a:spLocks/>
          </p:cNvSpPr>
          <p:nvPr/>
        </p:nvSpPr>
        <p:spPr bwMode="auto">
          <a:xfrm>
            <a:off x="6096000" y="996631"/>
            <a:ext cx="5888933" cy="5427069"/>
          </a:xfrm>
          <a:custGeom>
            <a:avLst/>
            <a:gdLst>
              <a:gd name="connsiteX0" fmla="*/ 846178 w 2542429"/>
              <a:gd name="connsiteY0" fmla="*/ 680 h 2343028"/>
              <a:gd name="connsiteX1" fmla="*/ 1576627 w 2542429"/>
              <a:gd name="connsiteY1" fmla="*/ 203148 h 2343028"/>
              <a:gd name="connsiteX2" fmla="*/ 2282560 w 2542429"/>
              <a:gd name="connsiteY2" fmla="*/ 712500 h 2343028"/>
              <a:gd name="connsiteX3" fmla="*/ 2542429 w 2542429"/>
              <a:gd name="connsiteY3" fmla="*/ 1161320 h 2343028"/>
              <a:gd name="connsiteX4" fmla="*/ 2275862 w 2542429"/>
              <a:gd name="connsiteY4" fmla="*/ 1744491 h 2343028"/>
              <a:gd name="connsiteX5" fmla="*/ 1577967 w 2542429"/>
              <a:gd name="connsiteY5" fmla="*/ 2215456 h 2343028"/>
              <a:gd name="connsiteX6" fmla="*/ 924845 w 2542429"/>
              <a:gd name="connsiteY6" fmla="*/ 2342702 h 2343028"/>
              <a:gd name="connsiteX7" fmla="*/ 431328 w 2542429"/>
              <a:gd name="connsiteY7" fmla="*/ 2206597 h 2343028"/>
              <a:gd name="connsiteX8" fmla="*/ 0 w 2542429"/>
              <a:gd name="connsiteY8" fmla="*/ 1161320 h 2343028"/>
              <a:gd name="connsiteX9" fmla="*/ 415255 w 2542429"/>
              <a:gd name="connsiteY9" fmla="*/ 92419 h 2343028"/>
              <a:gd name="connsiteX10" fmla="*/ 846178 w 2542429"/>
              <a:gd name="connsiteY10" fmla="*/ 680 h 234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2429" h="2343028">
                <a:moveTo>
                  <a:pt x="846178" y="680"/>
                </a:moveTo>
                <a:cubicBezTo>
                  <a:pt x="1101827" y="9489"/>
                  <a:pt x="1369838" y="102570"/>
                  <a:pt x="1576627" y="203148"/>
                </a:cubicBezTo>
                <a:cubicBezTo>
                  <a:pt x="1827120" y="327164"/>
                  <a:pt x="2082970" y="502854"/>
                  <a:pt x="2282560" y="712500"/>
                </a:cubicBezTo>
                <a:cubicBezTo>
                  <a:pt x="2372309" y="806989"/>
                  <a:pt x="2542429" y="1013682"/>
                  <a:pt x="2542429" y="1161320"/>
                </a:cubicBezTo>
                <a:cubicBezTo>
                  <a:pt x="2542429" y="1384254"/>
                  <a:pt x="2413834" y="1592423"/>
                  <a:pt x="2275862" y="1744491"/>
                </a:cubicBezTo>
                <a:cubicBezTo>
                  <a:pt x="2085650" y="1954136"/>
                  <a:pt x="1829799" y="2115063"/>
                  <a:pt x="1577967" y="2215456"/>
                </a:cubicBezTo>
                <a:cubicBezTo>
                  <a:pt x="1382061" y="2293519"/>
                  <a:pt x="1150129" y="2347759"/>
                  <a:pt x="924845" y="2342702"/>
                </a:cubicBezTo>
                <a:cubicBezTo>
                  <a:pt x="749625" y="2338768"/>
                  <a:pt x="578426" y="2298964"/>
                  <a:pt x="431328" y="2206597"/>
                </a:cubicBezTo>
                <a:cubicBezTo>
                  <a:pt x="91088" y="1992522"/>
                  <a:pt x="0" y="1564372"/>
                  <a:pt x="0" y="1161320"/>
                </a:cubicBezTo>
                <a:cubicBezTo>
                  <a:pt x="0" y="774508"/>
                  <a:pt x="68316" y="287302"/>
                  <a:pt x="415255" y="92419"/>
                </a:cubicBezTo>
                <a:cubicBezTo>
                  <a:pt x="543850" y="20446"/>
                  <a:pt x="692789" y="-4606"/>
                  <a:pt x="846178" y="680"/>
                </a:cubicBezTo>
                <a:close/>
              </a:path>
            </a:pathLst>
          </a:custGeom>
          <a:solidFill>
            <a:schemeClr val="bg1">
              <a:lumMod val="85000"/>
              <a:alpha val="60000"/>
            </a:schemeClr>
          </a:solidFill>
          <a:ln>
            <a:noFill/>
          </a:ln>
        </p:spPr>
        <p:txBody>
          <a:bodyPr vert="horz" wrap="square" lIns="243840" tIns="121920" rIns="243840" bIns="121920" numCol="1" anchor="t" anchorCtr="0" compatLnSpc="1">
            <a:prstTxWarp prst="textNoShape">
              <a:avLst/>
            </a:prstTxWarp>
            <a:no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4266" b="1" i="0" u="none" strike="noStrike" kern="0" cap="none" spc="0" normalizeH="0" baseline="0" noProof="0" dirty="0">
              <a:ln>
                <a:noFill/>
              </a:ln>
              <a:solidFill>
                <a:srgbClr val="656D78"/>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grpSp>
        <p:nvGrpSpPr>
          <p:cNvPr id="37" name="组合 36">
            <a:extLst>
              <a:ext uri="{FF2B5EF4-FFF2-40B4-BE49-F238E27FC236}">
                <a16:creationId xmlns:a16="http://schemas.microsoft.com/office/drawing/2014/main" id="{0E57349F-6D89-40A8-B4C8-876D4F536738}"/>
              </a:ext>
            </a:extLst>
          </p:cNvPr>
          <p:cNvGrpSpPr/>
          <p:nvPr/>
        </p:nvGrpSpPr>
        <p:grpSpPr>
          <a:xfrm>
            <a:off x="6833813" y="1803179"/>
            <a:ext cx="4885387" cy="3668571"/>
            <a:chOff x="6479647" y="1452069"/>
            <a:chExt cx="5712353" cy="4280106"/>
          </a:xfrm>
        </p:grpSpPr>
        <p:sp>
          <p:nvSpPr>
            <p:cNvPr id="4" name="Freeform 15">
              <a:extLst>
                <a:ext uri="{FF2B5EF4-FFF2-40B4-BE49-F238E27FC236}">
                  <a16:creationId xmlns:a16="http://schemas.microsoft.com/office/drawing/2014/main" id="{C6995194-0AC3-4990-90CB-58625D69E1C7}"/>
                </a:ext>
              </a:extLst>
            </p:cNvPr>
            <p:cNvSpPr>
              <a:spLocks/>
            </p:cNvSpPr>
            <p:nvPr/>
          </p:nvSpPr>
          <p:spPr bwMode="auto">
            <a:xfrm>
              <a:off x="6479647" y="1452069"/>
              <a:ext cx="2731269" cy="3855424"/>
            </a:xfrm>
            <a:custGeom>
              <a:avLst/>
              <a:gdLst>
                <a:gd name="T0" fmla="*/ 67 w 324"/>
                <a:gd name="T1" fmla="*/ 0 h 457"/>
                <a:gd name="T2" fmla="*/ 257 w 324"/>
                <a:gd name="T3" fmla="*/ 0 h 457"/>
                <a:gd name="T4" fmla="*/ 324 w 324"/>
                <a:gd name="T5" fmla="*/ 48 h 457"/>
                <a:gd name="T6" fmla="*/ 324 w 324"/>
                <a:gd name="T7" fmla="*/ 409 h 457"/>
                <a:gd name="T8" fmla="*/ 257 w 324"/>
                <a:gd name="T9" fmla="*/ 457 h 457"/>
                <a:gd name="T10" fmla="*/ 67 w 324"/>
                <a:gd name="T11" fmla="*/ 457 h 457"/>
                <a:gd name="T12" fmla="*/ 0 w 324"/>
                <a:gd name="T13" fmla="*/ 409 h 457"/>
                <a:gd name="T14" fmla="*/ 0 w 324"/>
                <a:gd name="T15" fmla="*/ 48 h 457"/>
                <a:gd name="T16" fmla="*/ 67 w 324"/>
                <a:gd name="T17"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457">
                  <a:moveTo>
                    <a:pt x="67" y="0"/>
                  </a:moveTo>
                  <a:cubicBezTo>
                    <a:pt x="257" y="0"/>
                    <a:pt x="257" y="0"/>
                    <a:pt x="257" y="0"/>
                  </a:cubicBezTo>
                  <a:cubicBezTo>
                    <a:pt x="294" y="0"/>
                    <a:pt x="324" y="22"/>
                    <a:pt x="324" y="48"/>
                  </a:cubicBezTo>
                  <a:cubicBezTo>
                    <a:pt x="324" y="409"/>
                    <a:pt x="324" y="409"/>
                    <a:pt x="324" y="409"/>
                  </a:cubicBezTo>
                  <a:cubicBezTo>
                    <a:pt x="324" y="435"/>
                    <a:pt x="294" y="457"/>
                    <a:pt x="257" y="457"/>
                  </a:cubicBezTo>
                  <a:cubicBezTo>
                    <a:pt x="67" y="457"/>
                    <a:pt x="67" y="457"/>
                    <a:pt x="67" y="457"/>
                  </a:cubicBezTo>
                  <a:cubicBezTo>
                    <a:pt x="30" y="457"/>
                    <a:pt x="0" y="435"/>
                    <a:pt x="0" y="409"/>
                  </a:cubicBezTo>
                  <a:cubicBezTo>
                    <a:pt x="0" y="48"/>
                    <a:pt x="0" y="48"/>
                    <a:pt x="0" y="48"/>
                  </a:cubicBezTo>
                  <a:cubicBezTo>
                    <a:pt x="0" y="22"/>
                    <a:pt x="30" y="0"/>
                    <a:pt x="67" y="0"/>
                  </a:cubicBezTo>
                  <a:close/>
                </a:path>
              </a:pathLst>
            </a:custGeom>
            <a:solidFill>
              <a:srgbClr val="4E4E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5" name="Freeform 16">
              <a:extLst>
                <a:ext uri="{FF2B5EF4-FFF2-40B4-BE49-F238E27FC236}">
                  <a16:creationId xmlns:a16="http://schemas.microsoft.com/office/drawing/2014/main" id="{A3AEA6A7-6085-4A0D-96B9-CCFA8E565293}"/>
                </a:ext>
              </a:extLst>
            </p:cNvPr>
            <p:cNvSpPr>
              <a:spLocks/>
            </p:cNvSpPr>
            <p:nvPr/>
          </p:nvSpPr>
          <p:spPr bwMode="auto">
            <a:xfrm>
              <a:off x="6646189" y="1860097"/>
              <a:ext cx="2398189" cy="3089336"/>
            </a:xfrm>
            <a:custGeom>
              <a:avLst/>
              <a:gdLst>
                <a:gd name="T0" fmla="*/ 1 w 284"/>
                <a:gd name="T1" fmla="*/ 0 h 367"/>
                <a:gd name="T2" fmla="*/ 283 w 284"/>
                <a:gd name="T3" fmla="*/ 0 h 367"/>
                <a:gd name="T4" fmla="*/ 284 w 284"/>
                <a:gd name="T5" fmla="*/ 0 h 367"/>
                <a:gd name="T6" fmla="*/ 284 w 284"/>
                <a:gd name="T7" fmla="*/ 366 h 367"/>
                <a:gd name="T8" fmla="*/ 283 w 284"/>
                <a:gd name="T9" fmla="*/ 367 h 367"/>
                <a:gd name="T10" fmla="*/ 1 w 284"/>
                <a:gd name="T11" fmla="*/ 367 h 367"/>
                <a:gd name="T12" fmla="*/ 0 w 284"/>
                <a:gd name="T13" fmla="*/ 366 h 367"/>
                <a:gd name="T14" fmla="*/ 0 w 284"/>
                <a:gd name="T15" fmla="*/ 0 h 367"/>
                <a:gd name="T16" fmla="*/ 1 w 284"/>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367">
                  <a:moveTo>
                    <a:pt x="1" y="0"/>
                  </a:moveTo>
                  <a:cubicBezTo>
                    <a:pt x="283" y="0"/>
                    <a:pt x="283" y="0"/>
                    <a:pt x="283" y="0"/>
                  </a:cubicBezTo>
                  <a:cubicBezTo>
                    <a:pt x="283" y="0"/>
                    <a:pt x="284" y="0"/>
                    <a:pt x="284" y="0"/>
                  </a:cubicBezTo>
                  <a:cubicBezTo>
                    <a:pt x="284" y="366"/>
                    <a:pt x="284" y="366"/>
                    <a:pt x="284" y="366"/>
                  </a:cubicBezTo>
                  <a:cubicBezTo>
                    <a:pt x="284" y="366"/>
                    <a:pt x="283" y="367"/>
                    <a:pt x="283" y="367"/>
                  </a:cubicBezTo>
                  <a:cubicBezTo>
                    <a:pt x="1" y="367"/>
                    <a:pt x="1" y="367"/>
                    <a:pt x="1" y="367"/>
                  </a:cubicBezTo>
                  <a:cubicBezTo>
                    <a:pt x="0" y="367"/>
                    <a:pt x="0" y="366"/>
                    <a:pt x="0" y="366"/>
                  </a:cubicBezTo>
                  <a:cubicBezTo>
                    <a:pt x="0" y="0"/>
                    <a:pt x="0" y="0"/>
                    <a:pt x="0" y="0"/>
                  </a:cubicBezTo>
                  <a:cubicBezTo>
                    <a:pt x="0" y="0"/>
                    <a:pt x="0"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6" name="Freeform 17">
              <a:extLst>
                <a:ext uri="{FF2B5EF4-FFF2-40B4-BE49-F238E27FC236}">
                  <a16:creationId xmlns:a16="http://schemas.microsoft.com/office/drawing/2014/main" id="{26672B95-F4CD-4C7D-B802-962614E06DFB}"/>
                </a:ext>
              </a:extLst>
            </p:cNvPr>
            <p:cNvSpPr>
              <a:spLocks/>
            </p:cNvSpPr>
            <p:nvPr/>
          </p:nvSpPr>
          <p:spPr bwMode="auto">
            <a:xfrm>
              <a:off x="7512201" y="1551993"/>
              <a:ext cx="649509" cy="58291"/>
            </a:xfrm>
            <a:custGeom>
              <a:avLst/>
              <a:gdLst>
                <a:gd name="T0" fmla="*/ 4 w 77"/>
                <a:gd name="T1" fmla="*/ 0 h 7"/>
                <a:gd name="T2" fmla="*/ 74 w 77"/>
                <a:gd name="T3" fmla="*/ 0 h 7"/>
                <a:gd name="T4" fmla="*/ 77 w 77"/>
                <a:gd name="T5" fmla="*/ 3 h 7"/>
                <a:gd name="T6" fmla="*/ 77 w 77"/>
                <a:gd name="T7" fmla="*/ 3 h 7"/>
                <a:gd name="T8" fmla="*/ 74 w 77"/>
                <a:gd name="T9" fmla="*/ 7 h 7"/>
                <a:gd name="T10" fmla="*/ 4 w 77"/>
                <a:gd name="T11" fmla="*/ 7 h 7"/>
                <a:gd name="T12" fmla="*/ 0 w 77"/>
                <a:gd name="T13" fmla="*/ 3 h 7"/>
                <a:gd name="T14" fmla="*/ 0 w 77"/>
                <a:gd name="T15" fmla="*/ 3 h 7"/>
                <a:gd name="T16" fmla="*/ 4 w 7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
                  <a:moveTo>
                    <a:pt x="4" y="0"/>
                  </a:moveTo>
                  <a:cubicBezTo>
                    <a:pt x="74" y="0"/>
                    <a:pt x="74" y="0"/>
                    <a:pt x="74" y="0"/>
                  </a:cubicBezTo>
                  <a:cubicBezTo>
                    <a:pt x="76" y="0"/>
                    <a:pt x="77" y="1"/>
                    <a:pt x="77" y="3"/>
                  </a:cubicBezTo>
                  <a:cubicBezTo>
                    <a:pt x="77" y="3"/>
                    <a:pt x="77" y="3"/>
                    <a:pt x="77" y="3"/>
                  </a:cubicBezTo>
                  <a:cubicBezTo>
                    <a:pt x="77" y="5"/>
                    <a:pt x="76" y="7"/>
                    <a:pt x="74" y="7"/>
                  </a:cubicBezTo>
                  <a:cubicBezTo>
                    <a:pt x="4" y="7"/>
                    <a:pt x="4" y="7"/>
                    <a:pt x="4" y="7"/>
                  </a:cubicBezTo>
                  <a:cubicBezTo>
                    <a:pt x="2" y="7"/>
                    <a:pt x="0" y="5"/>
                    <a:pt x="0" y="3"/>
                  </a:cubicBezTo>
                  <a:cubicBezTo>
                    <a:pt x="0" y="3"/>
                    <a:pt x="0" y="3"/>
                    <a:pt x="0" y="3"/>
                  </a:cubicBezTo>
                  <a:cubicBezTo>
                    <a:pt x="0" y="1"/>
                    <a:pt x="2" y="0"/>
                    <a:pt x="4" y="0"/>
                  </a:cubicBez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7" name="Oval 18">
              <a:extLst>
                <a:ext uri="{FF2B5EF4-FFF2-40B4-BE49-F238E27FC236}">
                  <a16:creationId xmlns:a16="http://schemas.microsoft.com/office/drawing/2014/main" id="{FE642E75-DEAD-445A-BE5D-A41373012F01}"/>
                </a:ext>
              </a:extLst>
            </p:cNvPr>
            <p:cNvSpPr>
              <a:spLocks noChangeArrowheads="1"/>
            </p:cNvSpPr>
            <p:nvPr/>
          </p:nvSpPr>
          <p:spPr bwMode="auto">
            <a:xfrm>
              <a:off x="7745360" y="5016044"/>
              <a:ext cx="199848" cy="208179"/>
            </a:xfrm>
            <a:prstGeom prst="ellipse">
              <a:avLst/>
            </a:pr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8" name="Rectangle 20">
              <a:extLst>
                <a:ext uri="{FF2B5EF4-FFF2-40B4-BE49-F238E27FC236}">
                  <a16:creationId xmlns:a16="http://schemas.microsoft.com/office/drawing/2014/main" id="{9534C7DD-BA09-4E48-B1C9-7B038FCB255A}"/>
                </a:ext>
              </a:extLst>
            </p:cNvPr>
            <p:cNvSpPr>
              <a:spLocks noChangeArrowheads="1"/>
            </p:cNvSpPr>
            <p:nvPr/>
          </p:nvSpPr>
          <p:spPr bwMode="auto">
            <a:xfrm>
              <a:off x="7287372" y="1990776"/>
              <a:ext cx="1115824" cy="233157"/>
            </a:xfrm>
            <a:prstGeom prst="rect">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9" name="Rectangle 21">
              <a:extLst>
                <a:ext uri="{FF2B5EF4-FFF2-40B4-BE49-F238E27FC236}">
                  <a16:creationId xmlns:a16="http://schemas.microsoft.com/office/drawing/2014/main" id="{C6F13576-CF5D-4CC0-A768-9ECBE1450061}"/>
                </a:ext>
              </a:extLst>
            </p:cNvPr>
            <p:cNvSpPr>
              <a:spLocks noChangeArrowheads="1"/>
            </p:cNvSpPr>
            <p:nvPr/>
          </p:nvSpPr>
          <p:spPr bwMode="auto">
            <a:xfrm>
              <a:off x="6646189" y="2534584"/>
              <a:ext cx="2398189" cy="649509"/>
            </a:xfrm>
            <a:prstGeom prst="rect">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0" name="Rectangle 22">
              <a:extLst>
                <a:ext uri="{FF2B5EF4-FFF2-40B4-BE49-F238E27FC236}">
                  <a16:creationId xmlns:a16="http://schemas.microsoft.com/office/drawing/2014/main" id="{EB10CB63-D43B-4361-998A-312537415B61}"/>
                </a:ext>
              </a:extLst>
            </p:cNvPr>
            <p:cNvSpPr>
              <a:spLocks noChangeArrowheads="1"/>
            </p:cNvSpPr>
            <p:nvPr/>
          </p:nvSpPr>
          <p:spPr bwMode="auto">
            <a:xfrm>
              <a:off x="7104178" y="2315528"/>
              <a:ext cx="1473891" cy="91600"/>
            </a:xfrm>
            <a:prstGeom prst="rect">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1" name="Rectangle 23">
              <a:extLst>
                <a:ext uri="{FF2B5EF4-FFF2-40B4-BE49-F238E27FC236}">
                  <a16:creationId xmlns:a16="http://schemas.microsoft.com/office/drawing/2014/main" id="{2EF66956-4954-413B-AB99-9D6A6FA80244}"/>
                </a:ext>
              </a:extLst>
            </p:cNvPr>
            <p:cNvSpPr>
              <a:spLocks noChangeArrowheads="1"/>
            </p:cNvSpPr>
            <p:nvPr/>
          </p:nvSpPr>
          <p:spPr bwMode="auto">
            <a:xfrm>
              <a:off x="6646189" y="4666307"/>
              <a:ext cx="2398189" cy="283120"/>
            </a:xfrm>
            <a:prstGeom prst="rect">
              <a:avLst/>
            </a:prstGeom>
            <a:solidFill>
              <a:schemeClr val="bg1">
                <a:lumMod val="85000"/>
              </a:schemeClr>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2" name="Rectangle 24">
              <a:extLst>
                <a:ext uri="{FF2B5EF4-FFF2-40B4-BE49-F238E27FC236}">
                  <a16:creationId xmlns:a16="http://schemas.microsoft.com/office/drawing/2014/main" id="{C6D6EEBD-DDBC-4940-85F5-ADC96617D934}"/>
                </a:ext>
              </a:extLst>
            </p:cNvPr>
            <p:cNvSpPr>
              <a:spLocks noChangeArrowheads="1"/>
            </p:cNvSpPr>
            <p:nvPr/>
          </p:nvSpPr>
          <p:spPr bwMode="auto">
            <a:xfrm>
              <a:off x="6787750" y="3908550"/>
              <a:ext cx="599547" cy="99925"/>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3" name="Rectangle 25">
              <a:extLst>
                <a:ext uri="{FF2B5EF4-FFF2-40B4-BE49-F238E27FC236}">
                  <a16:creationId xmlns:a16="http://schemas.microsoft.com/office/drawing/2014/main" id="{FACBA5B1-45CB-472E-A1D9-62FB84A592F4}"/>
                </a:ext>
              </a:extLst>
            </p:cNvPr>
            <p:cNvSpPr>
              <a:spLocks noChangeArrowheads="1"/>
            </p:cNvSpPr>
            <p:nvPr/>
          </p:nvSpPr>
          <p:spPr bwMode="auto">
            <a:xfrm>
              <a:off x="6787750" y="4075091"/>
              <a:ext cx="599547" cy="99925"/>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4" name="Rectangle 26">
              <a:extLst>
                <a:ext uri="{FF2B5EF4-FFF2-40B4-BE49-F238E27FC236}">
                  <a16:creationId xmlns:a16="http://schemas.microsoft.com/office/drawing/2014/main" id="{6F18E430-274E-468B-9B37-4761FA672CEA}"/>
                </a:ext>
              </a:extLst>
            </p:cNvPr>
            <p:cNvSpPr>
              <a:spLocks noChangeArrowheads="1"/>
            </p:cNvSpPr>
            <p:nvPr/>
          </p:nvSpPr>
          <p:spPr bwMode="auto">
            <a:xfrm>
              <a:off x="6787750" y="4241632"/>
              <a:ext cx="599547" cy="99925"/>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5" name="Rectangle 27">
              <a:extLst>
                <a:ext uri="{FF2B5EF4-FFF2-40B4-BE49-F238E27FC236}">
                  <a16:creationId xmlns:a16="http://schemas.microsoft.com/office/drawing/2014/main" id="{485349FE-52D2-420C-ABEE-69E96504429D}"/>
                </a:ext>
              </a:extLst>
            </p:cNvPr>
            <p:cNvSpPr>
              <a:spLocks noChangeArrowheads="1"/>
            </p:cNvSpPr>
            <p:nvPr/>
          </p:nvSpPr>
          <p:spPr bwMode="auto">
            <a:xfrm>
              <a:off x="6787751" y="4408172"/>
              <a:ext cx="383045" cy="108253"/>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6" name="Rectangle 28">
              <a:extLst>
                <a:ext uri="{FF2B5EF4-FFF2-40B4-BE49-F238E27FC236}">
                  <a16:creationId xmlns:a16="http://schemas.microsoft.com/office/drawing/2014/main" id="{F2EA1DAD-20C9-40DE-A8F7-7225A27F57BD}"/>
                </a:ext>
              </a:extLst>
            </p:cNvPr>
            <p:cNvSpPr>
              <a:spLocks noChangeArrowheads="1"/>
            </p:cNvSpPr>
            <p:nvPr/>
          </p:nvSpPr>
          <p:spPr bwMode="auto">
            <a:xfrm>
              <a:off x="7537182" y="3908550"/>
              <a:ext cx="599547" cy="99925"/>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7" name="Rectangle 29">
              <a:extLst>
                <a:ext uri="{FF2B5EF4-FFF2-40B4-BE49-F238E27FC236}">
                  <a16:creationId xmlns:a16="http://schemas.microsoft.com/office/drawing/2014/main" id="{26C45284-AC8B-424C-B53C-AC9C9383C724}"/>
                </a:ext>
              </a:extLst>
            </p:cNvPr>
            <p:cNvSpPr>
              <a:spLocks noChangeArrowheads="1"/>
            </p:cNvSpPr>
            <p:nvPr/>
          </p:nvSpPr>
          <p:spPr bwMode="auto">
            <a:xfrm>
              <a:off x="7537182" y="4075091"/>
              <a:ext cx="599547" cy="99925"/>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8" name="Rectangle 30">
              <a:extLst>
                <a:ext uri="{FF2B5EF4-FFF2-40B4-BE49-F238E27FC236}">
                  <a16:creationId xmlns:a16="http://schemas.microsoft.com/office/drawing/2014/main" id="{4D69BFBC-1611-4ADA-8AE2-0CEEEB28B29F}"/>
                </a:ext>
              </a:extLst>
            </p:cNvPr>
            <p:cNvSpPr>
              <a:spLocks noChangeArrowheads="1"/>
            </p:cNvSpPr>
            <p:nvPr/>
          </p:nvSpPr>
          <p:spPr bwMode="auto">
            <a:xfrm>
              <a:off x="7537182" y="4241632"/>
              <a:ext cx="599547" cy="99925"/>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19" name="Rectangle 31">
              <a:extLst>
                <a:ext uri="{FF2B5EF4-FFF2-40B4-BE49-F238E27FC236}">
                  <a16:creationId xmlns:a16="http://schemas.microsoft.com/office/drawing/2014/main" id="{52387617-CD05-4000-8195-7E5C28F5FFD8}"/>
                </a:ext>
              </a:extLst>
            </p:cNvPr>
            <p:cNvSpPr>
              <a:spLocks noChangeArrowheads="1"/>
            </p:cNvSpPr>
            <p:nvPr/>
          </p:nvSpPr>
          <p:spPr bwMode="auto">
            <a:xfrm>
              <a:off x="7537183" y="4408172"/>
              <a:ext cx="383045" cy="108253"/>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0" name="Rectangle 32">
              <a:extLst>
                <a:ext uri="{FF2B5EF4-FFF2-40B4-BE49-F238E27FC236}">
                  <a16:creationId xmlns:a16="http://schemas.microsoft.com/office/drawing/2014/main" id="{086DD955-83A2-4024-A8BD-91D54F48A37F}"/>
                </a:ext>
              </a:extLst>
            </p:cNvPr>
            <p:cNvSpPr>
              <a:spLocks noChangeArrowheads="1"/>
            </p:cNvSpPr>
            <p:nvPr/>
          </p:nvSpPr>
          <p:spPr bwMode="auto">
            <a:xfrm>
              <a:off x="8286617" y="3908550"/>
              <a:ext cx="607877" cy="99925"/>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1" name="Rectangle 33">
              <a:extLst>
                <a:ext uri="{FF2B5EF4-FFF2-40B4-BE49-F238E27FC236}">
                  <a16:creationId xmlns:a16="http://schemas.microsoft.com/office/drawing/2014/main" id="{3487C455-7947-47B1-8DF1-EA5FB2BE4D9D}"/>
                </a:ext>
              </a:extLst>
            </p:cNvPr>
            <p:cNvSpPr>
              <a:spLocks noChangeArrowheads="1"/>
            </p:cNvSpPr>
            <p:nvPr/>
          </p:nvSpPr>
          <p:spPr bwMode="auto">
            <a:xfrm>
              <a:off x="8286617" y="4075091"/>
              <a:ext cx="607877" cy="99925"/>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2" name="Rectangle 34">
              <a:extLst>
                <a:ext uri="{FF2B5EF4-FFF2-40B4-BE49-F238E27FC236}">
                  <a16:creationId xmlns:a16="http://schemas.microsoft.com/office/drawing/2014/main" id="{75FC0207-D46C-4A53-AB4C-B530ADD10D38}"/>
                </a:ext>
              </a:extLst>
            </p:cNvPr>
            <p:cNvSpPr>
              <a:spLocks noChangeArrowheads="1"/>
            </p:cNvSpPr>
            <p:nvPr/>
          </p:nvSpPr>
          <p:spPr bwMode="auto">
            <a:xfrm>
              <a:off x="8286617" y="4241632"/>
              <a:ext cx="607877" cy="99925"/>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3" name="Rectangle 35">
              <a:extLst>
                <a:ext uri="{FF2B5EF4-FFF2-40B4-BE49-F238E27FC236}">
                  <a16:creationId xmlns:a16="http://schemas.microsoft.com/office/drawing/2014/main" id="{4A9919E9-522F-4B6B-A335-48890D5E4AC8}"/>
                </a:ext>
              </a:extLst>
            </p:cNvPr>
            <p:cNvSpPr>
              <a:spLocks noChangeArrowheads="1"/>
            </p:cNvSpPr>
            <p:nvPr/>
          </p:nvSpPr>
          <p:spPr bwMode="auto">
            <a:xfrm>
              <a:off x="8286619" y="4408172"/>
              <a:ext cx="391373" cy="108253"/>
            </a:xfrm>
            <a:prstGeom prst="rect">
              <a:avLst/>
            </a:prstGeom>
            <a:solidFill>
              <a:srgbClr val="CBE3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4" name="Oval 36">
              <a:extLst>
                <a:ext uri="{FF2B5EF4-FFF2-40B4-BE49-F238E27FC236}">
                  <a16:creationId xmlns:a16="http://schemas.microsoft.com/office/drawing/2014/main" id="{0C0D4BB8-D024-4D12-AB56-F2C522F3CAF5}"/>
                </a:ext>
              </a:extLst>
            </p:cNvPr>
            <p:cNvSpPr>
              <a:spLocks noChangeArrowheads="1"/>
            </p:cNvSpPr>
            <p:nvPr/>
          </p:nvSpPr>
          <p:spPr bwMode="auto">
            <a:xfrm>
              <a:off x="8319789" y="3317326"/>
              <a:ext cx="546072" cy="516277"/>
            </a:xfrm>
            <a:prstGeom prst="ellipse">
              <a:avLst/>
            </a:prstGeom>
            <a:solidFill>
              <a:schemeClr val="accent3"/>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5" name="Oval 37">
              <a:extLst>
                <a:ext uri="{FF2B5EF4-FFF2-40B4-BE49-F238E27FC236}">
                  <a16:creationId xmlns:a16="http://schemas.microsoft.com/office/drawing/2014/main" id="{65B17FC3-7AE7-4431-B96A-C3F36B44B8B2}"/>
                </a:ext>
              </a:extLst>
            </p:cNvPr>
            <p:cNvSpPr>
              <a:spLocks noChangeArrowheads="1"/>
            </p:cNvSpPr>
            <p:nvPr/>
          </p:nvSpPr>
          <p:spPr bwMode="auto">
            <a:xfrm>
              <a:off x="6822082" y="3317326"/>
              <a:ext cx="507944" cy="516277"/>
            </a:xfrm>
            <a:prstGeom prst="ellipse">
              <a:avLst/>
            </a:prstGeom>
            <a:solidFill>
              <a:schemeClr val="accent1"/>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6" name="Oval 38">
              <a:extLst>
                <a:ext uri="{FF2B5EF4-FFF2-40B4-BE49-F238E27FC236}">
                  <a16:creationId xmlns:a16="http://schemas.microsoft.com/office/drawing/2014/main" id="{D5A63AA2-DF90-4FF9-8219-D91AD1045FE5}"/>
                </a:ext>
              </a:extLst>
            </p:cNvPr>
            <p:cNvSpPr>
              <a:spLocks noChangeArrowheads="1"/>
            </p:cNvSpPr>
            <p:nvPr/>
          </p:nvSpPr>
          <p:spPr bwMode="auto">
            <a:xfrm>
              <a:off x="7581085" y="3317326"/>
              <a:ext cx="516280" cy="516277"/>
            </a:xfrm>
            <a:prstGeom prst="ellipse">
              <a:avLst/>
            </a:prstGeom>
            <a:solidFill>
              <a:schemeClr val="accent2"/>
            </a:solidFill>
            <a:ln>
              <a:noFill/>
            </a:ln>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7" name="Freeform 39">
              <a:extLst>
                <a:ext uri="{FF2B5EF4-FFF2-40B4-BE49-F238E27FC236}">
                  <a16:creationId xmlns:a16="http://schemas.microsoft.com/office/drawing/2014/main" id="{625F3984-EC68-4387-A7A3-AC3C959DEFB2}"/>
                </a:ext>
              </a:extLst>
            </p:cNvPr>
            <p:cNvSpPr>
              <a:spLocks/>
            </p:cNvSpPr>
            <p:nvPr/>
          </p:nvSpPr>
          <p:spPr bwMode="auto">
            <a:xfrm>
              <a:off x="10201840" y="3958513"/>
              <a:ext cx="1840280" cy="1457235"/>
            </a:xfrm>
            <a:custGeom>
              <a:avLst/>
              <a:gdLst>
                <a:gd name="T0" fmla="*/ 0 w 218"/>
                <a:gd name="T1" fmla="*/ 80 h 173"/>
                <a:gd name="T2" fmla="*/ 107 w 218"/>
                <a:gd name="T3" fmla="*/ 173 h 173"/>
                <a:gd name="T4" fmla="*/ 209 w 218"/>
                <a:gd name="T5" fmla="*/ 122 h 173"/>
                <a:gd name="T6" fmla="*/ 212 w 218"/>
                <a:gd name="T7" fmla="*/ 119 h 173"/>
                <a:gd name="T8" fmla="*/ 218 w 218"/>
                <a:gd name="T9" fmla="*/ 102 h 173"/>
                <a:gd name="T10" fmla="*/ 105 w 218"/>
                <a:gd name="T11" fmla="*/ 0 h 173"/>
                <a:gd name="T12" fmla="*/ 0 w 218"/>
                <a:gd name="T13" fmla="*/ 80 h 173"/>
              </a:gdLst>
              <a:ahLst/>
              <a:cxnLst>
                <a:cxn ang="0">
                  <a:pos x="T0" y="T1"/>
                </a:cxn>
                <a:cxn ang="0">
                  <a:pos x="T2" y="T3"/>
                </a:cxn>
                <a:cxn ang="0">
                  <a:pos x="T4" y="T5"/>
                </a:cxn>
                <a:cxn ang="0">
                  <a:pos x="T6" y="T7"/>
                </a:cxn>
                <a:cxn ang="0">
                  <a:pos x="T8" y="T9"/>
                </a:cxn>
                <a:cxn ang="0">
                  <a:pos x="T10" y="T11"/>
                </a:cxn>
                <a:cxn ang="0">
                  <a:pos x="T12" y="T13"/>
                </a:cxn>
              </a:cxnLst>
              <a:rect l="0" t="0" r="r" b="b"/>
              <a:pathLst>
                <a:path w="218" h="173">
                  <a:moveTo>
                    <a:pt x="0" y="80"/>
                  </a:moveTo>
                  <a:cubicBezTo>
                    <a:pt x="107" y="173"/>
                    <a:pt x="107" y="173"/>
                    <a:pt x="107" y="173"/>
                  </a:cubicBezTo>
                  <a:cubicBezTo>
                    <a:pt x="209" y="122"/>
                    <a:pt x="209" y="122"/>
                    <a:pt x="209" y="122"/>
                  </a:cubicBezTo>
                  <a:cubicBezTo>
                    <a:pt x="212" y="119"/>
                    <a:pt x="212" y="119"/>
                    <a:pt x="212" y="119"/>
                  </a:cubicBezTo>
                  <a:cubicBezTo>
                    <a:pt x="214" y="113"/>
                    <a:pt x="216" y="108"/>
                    <a:pt x="218" y="102"/>
                  </a:cubicBezTo>
                  <a:cubicBezTo>
                    <a:pt x="105" y="0"/>
                    <a:pt x="105" y="0"/>
                    <a:pt x="105" y="0"/>
                  </a:cubicBezTo>
                  <a:lnTo>
                    <a:pt x="0" y="80"/>
                  </a:lnTo>
                  <a:close/>
                </a:path>
              </a:pathLst>
            </a:custGeom>
            <a:solidFill>
              <a:srgbClr val="F4C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8" name="Freeform 40">
              <a:extLst>
                <a:ext uri="{FF2B5EF4-FFF2-40B4-BE49-F238E27FC236}">
                  <a16:creationId xmlns:a16="http://schemas.microsoft.com/office/drawing/2014/main" id="{9ACC5A13-143A-4731-BBE3-96A8CD53BDBA}"/>
                </a:ext>
              </a:extLst>
            </p:cNvPr>
            <p:cNvSpPr>
              <a:spLocks/>
            </p:cNvSpPr>
            <p:nvPr/>
          </p:nvSpPr>
          <p:spPr bwMode="auto">
            <a:xfrm>
              <a:off x="10726440" y="4224978"/>
              <a:ext cx="1465560" cy="1507197"/>
            </a:xfrm>
            <a:custGeom>
              <a:avLst/>
              <a:gdLst>
                <a:gd name="T0" fmla="*/ 106 w 176"/>
                <a:gd name="T1" fmla="*/ 0 h 181"/>
                <a:gd name="T2" fmla="*/ 176 w 176"/>
                <a:gd name="T3" fmla="*/ 63 h 181"/>
                <a:gd name="T4" fmla="*/ 70 w 176"/>
                <a:gd name="T5" fmla="*/ 181 h 181"/>
                <a:gd name="T6" fmla="*/ 0 w 176"/>
                <a:gd name="T7" fmla="*/ 118 h 181"/>
                <a:gd name="T8" fmla="*/ 106 w 176"/>
                <a:gd name="T9" fmla="*/ 0 h 181"/>
              </a:gdLst>
              <a:ahLst/>
              <a:cxnLst>
                <a:cxn ang="0">
                  <a:pos x="T0" y="T1"/>
                </a:cxn>
                <a:cxn ang="0">
                  <a:pos x="T2" y="T3"/>
                </a:cxn>
                <a:cxn ang="0">
                  <a:pos x="T4" y="T5"/>
                </a:cxn>
                <a:cxn ang="0">
                  <a:pos x="T6" y="T7"/>
                </a:cxn>
                <a:cxn ang="0">
                  <a:pos x="T8" y="T9"/>
                </a:cxn>
              </a:cxnLst>
              <a:rect l="0" t="0" r="r" b="b"/>
              <a:pathLst>
                <a:path w="176" h="181">
                  <a:moveTo>
                    <a:pt x="106" y="0"/>
                  </a:moveTo>
                  <a:lnTo>
                    <a:pt x="176" y="63"/>
                  </a:lnTo>
                  <a:lnTo>
                    <a:pt x="70" y="181"/>
                  </a:lnTo>
                  <a:lnTo>
                    <a:pt x="0" y="118"/>
                  </a:lnTo>
                  <a:lnTo>
                    <a:pt x="106" y="0"/>
                  </a:lnTo>
                  <a:close/>
                </a:path>
              </a:pathLst>
            </a:custGeom>
            <a:solidFill>
              <a:schemeClr val="tx1">
                <a:lumMod val="65000"/>
                <a:lumOff val="3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29" name="Freeform 41">
              <a:extLst>
                <a:ext uri="{FF2B5EF4-FFF2-40B4-BE49-F238E27FC236}">
                  <a16:creationId xmlns:a16="http://schemas.microsoft.com/office/drawing/2014/main" id="{AB9EE251-E931-4868-A138-FE37DD2FBD78}"/>
                </a:ext>
              </a:extLst>
            </p:cNvPr>
            <p:cNvSpPr>
              <a:spLocks/>
            </p:cNvSpPr>
            <p:nvPr/>
          </p:nvSpPr>
          <p:spPr bwMode="auto">
            <a:xfrm>
              <a:off x="8961106" y="3975165"/>
              <a:ext cx="1498867" cy="924304"/>
            </a:xfrm>
            <a:custGeom>
              <a:avLst/>
              <a:gdLst>
                <a:gd name="T0" fmla="*/ 0 w 178"/>
                <a:gd name="T1" fmla="*/ 38 h 110"/>
                <a:gd name="T2" fmla="*/ 96 w 178"/>
                <a:gd name="T3" fmla="*/ 90 h 110"/>
                <a:gd name="T4" fmla="*/ 170 w 178"/>
                <a:gd name="T5" fmla="*/ 98 h 110"/>
                <a:gd name="T6" fmla="*/ 132 w 178"/>
                <a:gd name="T7" fmla="*/ 52 h 110"/>
                <a:gd name="T8" fmla="*/ 62 w 178"/>
                <a:gd name="T9" fmla="*/ 19 h 110"/>
                <a:gd name="T10" fmla="*/ 0 w 178"/>
                <a:gd name="T11" fmla="*/ 38 h 110"/>
              </a:gdLst>
              <a:ahLst/>
              <a:cxnLst>
                <a:cxn ang="0">
                  <a:pos x="T0" y="T1"/>
                </a:cxn>
                <a:cxn ang="0">
                  <a:pos x="T2" y="T3"/>
                </a:cxn>
                <a:cxn ang="0">
                  <a:pos x="T4" y="T5"/>
                </a:cxn>
                <a:cxn ang="0">
                  <a:pos x="T6" y="T7"/>
                </a:cxn>
                <a:cxn ang="0">
                  <a:pos x="T8" y="T9"/>
                </a:cxn>
                <a:cxn ang="0">
                  <a:pos x="T10" y="T11"/>
                </a:cxn>
              </a:cxnLst>
              <a:rect l="0" t="0" r="r" b="b"/>
              <a:pathLst>
                <a:path w="178" h="110">
                  <a:moveTo>
                    <a:pt x="0" y="38"/>
                  </a:moveTo>
                  <a:cubicBezTo>
                    <a:pt x="96" y="90"/>
                    <a:pt x="96" y="90"/>
                    <a:pt x="96" y="90"/>
                  </a:cubicBezTo>
                  <a:cubicBezTo>
                    <a:pt x="109" y="96"/>
                    <a:pt x="163" y="110"/>
                    <a:pt x="170" y="98"/>
                  </a:cubicBezTo>
                  <a:cubicBezTo>
                    <a:pt x="178" y="86"/>
                    <a:pt x="145" y="58"/>
                    <a:pt x="132" y="52"/>
                  </a:cubicBezTo>
                  <a:cubicBezTo>
                    <a:pt x="62" y="19"/>
                    <a:pt x="62" y="19"/>
                    <a:pt x="62" y="19"/>
                  </a:cubicBezTo>
                  <a:cubicBezTo>
                    <a:pt x="21" y="0"/>
                    <a:pt x="7" y="24"/>
                    <a:pt x="0" y="38"/>
                  </a:cubicBezTo>
                  <a:close/>
                </a:path>
              </a:pathLst>
            </a:custGeom>
            <a:solidFill>
              <a:srgbClr val="F4C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0" name="Freeform 42">
              <a:extLst>
                <a:ext uri="{FF2B5EF4-FFF2-40B4-BE49-F238E27FC236}">
                  <a16:creationId xmlns:a16="http://schemas.microsoft.com/office/drawing/2014/main" id="{5714F52F-C5D6-478F-BFC9-94A22F752BA5}"/>
                </a:ext>
              </a:extLst>
            </p:cNvPr>
            <p:cNvSpPr>
              <a:spLocks/>
            </p:cNvSpPr>
            <p:nvPr/>
          </p:nvSpPr>
          <p:spPr bwMode="auto">
            <a:xfrm>
              <a:off x="7903575" y="2701125"/>
              <a:ext cx="3522341" cy="2223323"/>
            </a:xfrm>
            <a:custGeom>
              <a:avLst/>
              <a:gdLst>
                <a:gd name="T0" fmla="*/ 63 w 418"/>
                <a:gd name="T1" fmla="*/ 20 h 264"/>
                <a:gd name="T2" fmla="*/ 160 w 418"/>
                <a:gd name="T3" fmla="*/ 102 h 264"/>
                <a:gd name="T4" fmla="*/ 201 w 418"/>
                <a:gd name="T5" fmla="*/ 76 h 264"/>
                <a:gd name="T6" fmla="*/ 236 w 418"/>
                <a:gd name="T7" fmla="*/ 46 h 264"/>
                <a:gd name="T8" fmla="*/ 277 w 418"/>
                <a:gd name="T9" fmla="*/ 24 h 264"/>
                <a:gd name="T10" fmla="*/ 360 w 418"/>
                <a:gd name="T11" fmla="*/ 93 h 264"/>
                <a:gd name="T12" fmla="*/ 407 w 418"/>
                <a:gd name="T13" fmla="*/ 170 h 264"/>
                <a:gd name="T14" fmla="*/ 319 w 418"/>
                <a:gd name="T15" fmla="*/ 260 h 264"/>
                <a:gd name="T16" fmla="*/ 263 w 418"/>
                <a:gd name="T17" fmla="*/ 248 h 264"/>
                <a:gd name="T18" fmla="*/ 30 w 418"/>
                <a:gd name="T19" fmla="*/ 59 h 264"/>
                <a:gd name="T20" fmla="*/ 63 w 418"/>
                <a:gd name="T21" fmla="*/ 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264">
                  <a:moveTo>
                    <a:pt x="63" y="20"/>
                  </a:moveTo>
                  <a:cubicBezTo>
                    <a:pt x="160" y="102"/>
                    <a:pt x="160" y="102"/>
                    <a:pt x="160" y="102"/>
                  </a:cubicBezTo>
                  <a:cubicBezTo>
                    <a:pt x="154" y="81"/>
                    <a:pt x="182" y="64"/>
                    <a:pt x="201" y="76"/>
                  </a:cubicBezTo>
                  <a:cubicBezTo>
                    <a:pt x="192" y="56"/>
                    <a:pt x="216" y="38"/>
                    <a:pt x="236" y="46"/>
                  </a:cubicBezTo>
                  <a:cubicBezTo>
                    <a:pt x="231" y="26"/>
                    <a:pt x="259" y="9"/>
                    <a:pt x="277" y="24"/>
                  </a:cubicBezTo>
                  <a:cubicBezTo>
                    <a:pt x="360" y="93"/>
                    <a:pt x="360" y="93"/>
                    <a:pt x="360" y="93"/>
                  </a:cubicBezTo>
                  <a:cubicBezTo>
                    <a:pt x="384" y="113"/>
                    <a:pt x="403" y="150"/>
                    <a:pt x="407" y="170"/>
                  </a:cubicBezTo>
                  <a:cubicBezTo>
                    <a:pt x="418" y="229"/>
                    <a:pt x="351" y="264"/>
                    <a:pt x="319" y="260"/>
                  </a:cubicBezTo>
                  <a:cubicBezTo>
                    <a:pt x="294" y="257"/>
                    <a:pt x="276" y="258"/>
                    <a:pt x="263" y="248"/>
                  </a:cubicBezTo>
                  <a:cubicBezTo>
                    <a:pt x="30" y="59"/>
                    <a:pt x="30" y="59"/>
                    <a:pt x="30" y="59"/>
                  </a:cubicBezTo>
                  <a:cubicBezTo>
                    <a:pt x="0" y="35"/>
                    <a:pt x="39" y="0"/>
                    <a:pt x="63" y="20"/>
                  </a:cubicBezTo>
                  <a:close/>
                </a:path>
              </a:pathLst>
            </a:custGeom>
            <a:solidFill>
              <a:srgbClr val="F4C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1" name="Freeform 43">
              <a:extLst>
                <a:ext uri="{FF2B5EF4-FFF2-40B4-BE49-F238E27FC236}">
                  <a16:creationId xmlns:a16="http://schemas.microsoft.com/office/drawing/2014/main" id="{CCFA1B02-BDC1-491A-9F44-B2399D0D84C0}"/>
                </a:ext>
              </a:extLst>
            </p:cNvPr>
            <p:cNvSpPr>
              <a:spLocks noEditPoints="1"/>
            </p:cNvSpPr>
            <p:nvPr/>
          </p:nvSpPr>
          <p:spPr bwMode="auto">
            <a:xfrm>
              <a:off x="9244226" y="3050862"/>
              <a:ext cx="899320" cy="782741"/>
            </a:xfrm>
            <a:custGeom>
              <a:avLst/>
              <a:gdLst>
                <a:gd name="T0" fmla="*/ 107 w 107"/>
                <a:gd name="T1" fmla="*/ 27 h 92"/>
                <a:gd name="T2" fmla="*/ 77 w 107"/>
                <a:gd name="T3" fmla="*/ 0 h 92"/>
                <a:gd name="T4" fmla="*/ 77 w 107"/>
                <a:gd name="T5" fmla="*/ 4 h 92"/>
                <a:gd name="T6" fmla="*/ 72 w 107"/>
                <a:gd name="T7" fmla="*/ 2 h 92"/>
                <a:gd name="T8" fmla="*/ 107 w 107"/>
                <a:gd name="T9" fmla="*/ 27 h 92"/>
                <a:gd name="T10" fmla="*/ 38 w 107"/>
                <a:gd name="T11" fmla="*/ 88 h 92"/>
                <a:gd name="T12" fmla="*/ 38 w 107"/>
                <a:gd name="T13" fmla="*/ 87 h 92"/>
                <a:gd name="T14" fmla="*/ 44 w 107"/>
                <a:gd name="T15" fmla="*/ 92 h 92"/>
                <a:gd name="T16" fmla="*/ 38 w 107"/>
                <a:gd name="T17" fmla="*/ 88 h 92"/>
                <a:gd name="T18" fmla="*/ 38 w 107"/>
                <a:gd name="T19" fmla="*/ 34 h 92"/>
                <a:gd name="T20" fmla="*/ 38 w 107"/>
                <a:gd name="T21" fmla="*/ 32 h 92"/>
                <a:gd name="T22" fmla="*/ 42 w 107"/>
                <a:gd name="T23" fmla="*/ 34 h 92"/>
                <a:gd name="T24" fmla="*/ 41 w 107"/>
                <a:gd name="T25" fmla="*/ 30 h 92"/>
                <a:gd name="T26" fmla="*/ 77 w 107"/>
                <a:gd name="T27" fmla="*/ 61 h 92"/>
                <a:gd name="T28" fmla="*/ 38 w 107"/>
                <a:gd name="T29" fmla="*/ 34 h 92"/>
                <a:gd name="T30" fmla="*/ 38 w 107"/>
                <a:gd name="T31" fmla="*/ 32 h 92"/>
                <a:gd name="T32" fmla="*/ 38 w 107"/>
                <a:gd name="T33" fmla="*/ 34 h 92"/>
                <a:gd name="T34" fmla="*/ 33 w 107"/>
                <a:gd name="T35" fmla="*/ 31 h 92"/>
                <a:gd name="T36" fmla="*/ 38 w 107"/>
                <a:gd name="T37" fmla="*/ 32 h 92"/>
                <a:gd name="T38" fmla="*/ 38 w 107"/>
                <a:gd name="T39" fmla="*/ 87 h 92"/>
                <a:gd name="T40" fmla="*/ 38 w 107"/>
                <a:gd name="T41" fmla="*/ 88 h 92"/>
                <a:gd name="T42" fmla="*/ 1 w 107"/>
                <a:gd name="T43" fmla="*/ 60 h 92"/>
                <a:gd name="T44" fmla="*/ 1 w 107"/>
                <a:gd name="T45" fmla="*/ 59 h 92"/>
                <a:gd name="T46" fmla="*/ 0 w 107"/>
                <a:gd name="T47" fmla="*/ 54 h 92"/>
                <a:gd name="T48" fmla="*/ 38 w 107"/>
                <a:gd name="T49" fmla="*/ 8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92">
                  <a:moveTo>
                    <a:pt x="107" y="27"/>
                  </a:moveTo>
                  <a:cubicBezTo>
                    <a:pt x="107" y="27"/>
                    <a:pt x="91" y="13"/>
                    <a:pt x="77" y="0"/>
                  </a:cubicBezTo>
                  <a:cubicBezTo>
                    <a:pt x="77" y="1"/>
                    <a:pt x="77" y="3"/>
                    <a:pt x="77" y="4"/>
                  </a:cubicBezTo>
                  <a:cubicBezTo>
                    <a:pt x="75" y="3"/>
                    <a:pt x="74" y="2"/>
                    <a:pt x="72" y="2"/>
                  </a:cubicBezTo>
                  <a:cubicBezTo>
                    <a:pt x="88" y="13"/>
                    <a:pt x="107" y="27"/>
                    <a:pt x="107" y="27"/>
                  </a:cubicBezTo>
                  <a:close/>
                  <a:moveTo>
                    <a:pt x="38" y="88"/>
                  </a:moveTo>
                  <a:cubicBezTo>
                    <a:pt x="38" y="87"/>
                    <a:pt x="38" y="87"/>
                    <a:pt x="38" y="87"/>
                  </a:cubicBezTo>
                  <a:cubicBezTo>
                    <a:pt x="42" y="90"/>
                    <a:pt x="44" y="92"/>
                    <a:pt x="44" y="92"/>
                  </a:cubicBezTo>
                  <a:cubicBezTo>
                    <a:pt x="44" y="92"/>
                    <a:pt x="42" y="90"/>
                    <a:pt x="38" y="88"/>
                  </a:cubicBezTo>
                  <a:close/>
                  <a:moveTo>
                    <a:pt x="38" y="34"/>
                  </a:moveTo>
                  <a:cubicBezTo>
                    <a:pt x="38" y="32"/>
                    <a:pt x="38" y="32"/>
                    <a:pt x="38" y="32"/>
                  </a:cubicBezTo>
                  <a:cubicBezTo>
                    <a:pt x="40" y="33"/>
                    <a:pt x="41" y="34"/>
                    <a:pt x="42" y="34"/>
                  </a:cubicBezTo>
                  <a:cubicBezTo>
                    <a:pt x="41" y="33"/>
                    <a:pt x="41" y="32"/>
                    <a:pt x="41" y="30"/>
                  </a:cubicBezTo>
                  <a:cubicBezTo>
                    <a:pt x="57" y="44"/>
                    <a:pt x="77" y="61"/>
                    <a:pt x="77" y="61"/>
                  </a:cubicBezTo>
                  <a:cubicBezTo>
                    <a:pt x="77" y="61"/>
                    <a:pt x="55" y="46"/>
                    <a:pt x="38" y="34"/>
                  </a:cubicBezTo>
                  <a:close/>
                  <a:moveTo>
                    <a:pt x="38" y="32"/>
                  </a:moveTo>
                  <a:cubicBezTo>
                    <a:pt x="38" y="34"/>
                    <a:pt x="38" y="34"/>
                    <a:pt x="38" y="34"/>
                  </a:cubicBezTo>
                  <a:cubicBezTo>
                    <a:pt x="37" y="33"/>
                    <a:pt x="35" y="32"/>
                    <a:pt x="33" y="31"/>
                  </a:cubicBezTo>
                  <a:cubicBezTo>
                    <a:pt x="35" y="31"/>
                    <a:pt x="37" y="32"/>
                    <a:pt x="38" y="32"/>
                  </a:cubicBezTo>
                  <a:close/>
                  <a:moveTo>
                    <a:pt x="38" y="87"/>
                  </a:moveTo>
                  <a:cubicBezTo>
                    <a:pt x="38" y="88"/>
                    <a:pt x="38" y="88"/>
                    <a:pt x="38" y="88"/>
                  </a:cubicBezTo>
                  <a:cubicBezTo>
                    <a:pt x="29" y="81"/>
                    <a:pt x="10" y="67"/>
                    <a:pt x="1" y="60"/>
                  </a:cubicBezTo>
                  <a:cubicBezTo>
                    <a:pt x="1" y="60"/>
                    <a:pt x="1" y="60"/>
                    <a:pt x="1" y="59"/>
                  </a:cubicBezTo>
                  <a:cubicBezTo>
                    <a:pt x="0" y="57"/>
                    <a:pt x="0" y="55"/>
                    <a:pt x="0" y="54"/>
                  </a:cubicBezTo>
                  <a:cubicBezTo>
                    <a:pt x="12" y="64"/>
                    <a:pt x="30" y="80"/>
                    <a:pt x="38" y="87"/>
                  </a:cubicBezTo>
                  <a:close/>
                </a:path>
              </a:pathLst>
            </a:custGeom>
            <a:solidFill>
              <a:srgbClr val="E4A9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2" name="Freeform 44">
              <a:extLst>
                <a:ext uri="{FF2B5EF4-FFF2-40B4-BE49-F238E27FC236}">
                  <a16:creationId xmlns:a16="http://schemas.microsoft.com/office/drawing/2014/main" id="{1208B9D3-57E9-40CA-BA17-5ADE20C31548}"/>
                </a:ext>
              </a:extLst>
            </p:cNvPr>
            <p:cNvSpPr>
              <a:spLocks/>
            </p:cNvSpPr>
            <p:nvPr/>
          </p:nvSpPr>
          <p:spPr bwMode="auto">
            <a:xfrm>
              <a:off x="7995169" y="2776073"/>
              <a:ext cx="466315" cy="441336"/>
            </a:xfrm>
            <a:custGeom>
              <a:avLst/>
              <a:gdLst>
                <a:gd name="T0" fmla="*/ 46 w 55"/>
                <a:gd name="T1" fmla="*/ 15 h 52"/>
                <a:gd name="T2" fmla="*/ 55 w 55"/>
                <a:gd name="T3" fmla="*/ 22 h 52"/>
                <a:gd name="T4" fmla="*/ 30 w 55"/>
                <a:gd name="T5" fmla="*/ 52 h 52"/>
                <a:gd name="T6" fmla="*/ 22 w 55"/>
                <a:gd name="T7" fmla="*/ 46 h 52"/>
                <a:gd name="T8" fmla="*/ 46 w 55"/>
                <a:gd name="T9" fmla="*/ 15 h 52"/>
              </a:gdLst>
              <a:ahLst/>
              <a:cxnLst>
                <a:cxn ang="0">
                  <a:pos x="T0" y="T1"/>
                </a:cxn>
                <a:cxn ang="0">
                  <a:pos x="T2" y="T3"/>
                </a:cxn>
                <a:cxn ang="0">
                  <a:pos x="T4" y="T5"/>
                </a:cxn>
                <a:cxn ang="0">
                  <a:pos x="T6" y="T7"/>
                </a:cxn>
                <a:cxn ang="0">
                  <a:pos x="T8" y="T9"/>
                </a:cxn>
              </a:cxnLst>
              <a:rect l="0" t="0" r="r" b="b"/>
              <a:pathLst>
                <a:path w="55" h="52">
                  <a:moveTo>
                    <a:pt x="46" y="15"/>
                  </a:moveTo>
                  <a:cubicBezTo>
                    <a:pt x="55" y="22"/>
                    <a:pt x="55" y="22"/>
                    <a:pt x="55" y="22"/>
                  </a:cubicBezTo>
                  <a:cubicBezTo>
                    <a:pt x="54" y="38"/>
                    <a:pt x="45" y="48"/>
                    <a:pt x="30" y="52"/>
                  </a:cubicBezTo>
                  <a:cubicBezTo>
                    <a:pt x="22" y="46"/>
                    <a:pt x="22" y="46"/>
                    <a:pt x="22" y="46"/>
                  </a:cubicBezTo>
                  <a:cubicBezTo>
                    <a:pt x="0" y="28"/>
                    <a:pt x="29" y="0"/>
                    <a:pt x="46" y="15"/>
                  </a:cubicBezTo>
                  <a:close/>
                </a:path>
              </a:pathLst>
            </a:custGeom>
            <a:solidFill>
              <a:srgbClr val="FEDF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3" name="Freeform 45">
              <a:extLst>
                <a:ext uri="{FF2B5EF4-FFF2-40B4-BE49-F238E27FC236}">
                  <a16:creationId xmlns:a16="http://schemas.microsoft.com/office/drawing/2014/main" id="{426E1855-7D23-4B05-8105-8B927CC1FA60}"/>
                </a:ext>
              </a:extLst>
            </p:cNvPr>
            <p:cNvSpPr>
              <a:spLocks/>
            </p:cNvSpPr>
            <p:nvPr/>
          </p:nvSpPr>
          <p:spPr bwMode="auto">
            <a:xfrm>
              <a:off x="8961107" y="4241633"/>
              <a:ext cx="299773" cy="208179"/>
            </a:xfrm>
            <a:custGeom>
              <a:avLst/>
              <a:gdLst>
                <a:gd name="T0" fmla="*/ 4 w 36"/>
                <a:gd name="T1" fmla="*/ 0 h 24"/>
                <a:gd name="T2" fmla="*/ 0 w 36"/>
                <a:gd name="T3" fmla="*/ 6 h 24"/>
                <a:gd name="T4" fmla="*/ 33 w 36"/>
                <a:gd name="T5" fmla="*/ 24 h 24"/>
                <a:gd name="T6" fmla="*/ 4 w 36"/>
                <a:gd name="T7" fmla="*/ 0 h 24"/>
              </a:gdLst>
              <a:ahLst/>
              <a:cxnLst>
                <a:cxn ang="0">
                  <a:pos x="T0" y="T1"/>
                </a:cxn>
                <a:cxn ang="0">
                  <a:pos x="T2" y="T3"/>
                </a:cxn>
                <a:cxn ang="0">
                  <a:pos x="T4" y="T5"/>
                </a:cxn>
                <a:cxn ang="0">
                  <a:pos x="T6" y="T7"/>
                </a:cxn>
              </a:cxnLst>
              <a:rect l="0" t="0" r="r" b="b"/>
              <a:pathLst>
                <a:path w="36" h="24">
                  <a:moveTo>
                    <a:pt x="4" y="0"/>
                  </a:moveTo>
                  <a:cubicBezTo>
                    <a:pt x="2" y="2"/>
                    <a:pt x="1" y="4"/>
                    <a:pt x="0" y="6"/>
                  </a:cubicBezTo>
                  <a:cubicBezTo>
                    <a:pt x="33" y="24"/>
                    <a:pt x="33" y="24"/>
                    <a:pt x="33" y="24"/>
                  </a:cubicBezTo>
                  <a:cubicBezTo>
                    <a:pt x="36" y="11"/>
                    <a:pt x="17" y="4"/>
                    <a:pt x="4" y="0"/>
                  </a:cubicBezTo>
                  <a:close/>
                </a:path>
              </a:pathLst>
            </a:custGeom>
            <a:solidFill>
              <a:srgbClr val="FEDF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sp>
          <p:nvSpPr>
            <p:cNvPr id="34" name="Freeform 46">
              <a:extLst>
                <a:ext uri="{FF2B5EF4-FFF2-40B4-BE49-F238E27FC236}">
                  <a16:creationId xmlns:a16="http://schemas.microsoft.com/office/drawing/2014/main" id="{A4DAD99A-1520-42B0-8FA9-59622361B00E}"/>
                </a:ext>
              </a:extLst>
            </p:cNvPr>
            <p:cNvSpPr>
              <a:spLocks/>
            </p:cNvSpPr>
            <p:nvPr/>
          </p:nvSpPr>
          <p:spPr bwMode="auto">
            <a:xfrm>
              <a:off x="9169284" y="4075092"/>
              <a:ext cx="557915" cy="399699"/>
            </a:xfrm>
            <a:custGeom>
              <a:avLst/>
              <a:gdLst>
                <a:gd name="T0" fmla="*/ 9 w 67"/>
                <a:gd name="T1" fmla="*/ 0 h 48"/>
                <a:gd name="T2" fmla="*/ 67 w 67"/>
                <a:gd name="T3" fmla="*/ 48 h 48"/>
                <a:gd name="T4" fmla="*/ 0 w 67"/>
                <a:gd name="T5" fmla="*/ 3 h 48"/>
                <a:gd name="T6" fmla="*/ 9 w 67"/>
                <a:gd name="T7" fmla="*/ 0 h 48"/>
              </a:gdLst>
              <a:ahLst/>
              <a:cxnLst>
                <a:cxn ang="0">
                  <a:pos x="T0" y="T1"/>
                </a:cxn>
                <a:cxn ang="0">
                  <a:pos x="T2" y="T3"/>
                </a:cxn>
                <a:cxn ang="0">
                  <a:pos x="T4" y="T5"/>
                </a:cxn>
                <a:cxn ang="0">
                  <a:pos x="T6" y="T7"/>
                </a:cxn>
              </a:cxnLst>
              <a:rect l="0" t="0" r="r" b="b"/>
              <a:pathLst>
                <a:path w="67" h="48">
                  <a:moveTo>
                    <a:pt x="9" y="0"/>
                  </a:moveTo>
                  <a:lnTo>
                    <a:pt x="67" y="48"/>
                  </a:lnTo>
                  <a:lnTo>
                    <a:pt x="0" y="3"/>
                  </a:lnTo>
                  <a:lnTo>
                    <a:pt x="9" y="0"/>
                  </a:lnTo>
                  <a:close/>
                </a:path>
              </a:pathLst>
            </a:custGeom>
            <a:solidFill>
              <a:srgbClr val="E4A9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219215" rtl="0" eaLnBrk="1" fontAlgn="auto" latinLnBrk="0" hangingPunct="1">
                <a:lnSpc>
                  <a:spcPct val="100000"/>
                </a:lnSpc>
                <a:spcBef>
                  <a:spcPts val="0"/>
                </a:spcBef>
                <a:spcAft>
                  <a:spcPts val="0"/>
                </a:spcAft>
                <a:buClrTx/>
                <a:buSzTx/>
                <a:buFontTx/>
                <a:buNone/>
                <a:tabLst/>
                <a:defRPr/>
              </a:pPr>
              <a:endParaRPr kumimoji="0" lang="en-US" sz="4267" b="1"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sym typeface="Calibri"/>
              </a:endParaRPr>
            </a:p>
          </p:txBody>
        </p:sp>
      </p:grpSp>
      <p:sp>
        <p:nvSpPr>
          <p:cNvPr id="36" name="Shape 4914">
            <a:extLst>
              <a:ext uri="{FF2B5EF4-FFF2-40B4-BE49-F238E27FC236}">
                <a16:creationId xmlns:a16="http://schemas.microsoft.com/office/drawing/2014/main" id="{4F9ED115-A071-4937-BC14-C599443ABAB5}"/>
              </a:ext>
            </a:extLst>
          </p:cNvPr>
          <p:cNvSpPr/>
          <p:nvPr/>
        </p:nvSpPr>
        <p:spPr>
          <a:xfrm flipV="1">
            <a:off x="1348065" y="4085772"/>
            <a:ext cx="1" cy="931012"/>
          </a:xfrm>
          <a:prstGeom prst="line">
            <a:avLst/>
          </a:prstGeom>
          <a:ln w="25400" cap="rnd">
            <a:solidFill>
              <a:schemeClr val="accent2"/>
            </a:solidFill>
            <a:custDash>
              <a:ds d="100000" sp="200000"/>
            </a:custDash>
            <a:round/>
          </a:ln>
        </p:spPr>
        <p:txBody>
          <a:bodyPr lIns="0" tIns="0" rIns="0" bIns="0" anchor="ctr"/>
          <a:lstStyle/>
          <a:p>
            <a:pPr lvl="0">
              <a:defRPr sz="3200"/>
            </a:pPr>
            <a:endParaRPr sz="4000">
              <a:latin typeface="思源黑体 CN Medium" panose="020B0600000000000000" pitchFamily="34" charset="-122"/>
              <a:ea typeface="思源黑体 CN Medium" panose="020B0600000000000000" pitchFamily="34" charset="-122"/>
            </a:endParaRPr>
          </a:p>
        </p:txBody>
      </p:sp>
      <p:sp>
        <p:nvSpPr>
          <p:cNvPr id="39" name="Shape 4915">
            <a:extLst>
              <a:ext uri="{FF2B5EF4-FFF2-40B4-BE49-F238E27FC236}">
                <a16:creationId xmlns:a16="http://schemas.microsoft.com/office/drawing/2014/main" id="{585F9C9E-A53C-44E3-9DB7-F35E98618F2F}"/>
              </a:ext>
            </a:extLst>
          </p:cNvPr>
          <p:cNvSpPr/>
          <p:nvPr/>
        </p:nvSpPr>
        <p:spPr>
          <a:xfrm flipV="1">
            <a:off x="1348066" y="2681299"/>
            <a:ext cx="1" cy="809073"/>
          </a:xfrm>
          <a:prstGeom prst="line">
            <a:avLst/>
          </a:prstGeom>
          <a:ln w="25400" cap="rnd">
            <a:solidFill>
              <a:schemeClr val="accent1"/>
            </a:solidFill>
            <a:custDash>
              <a:ds d="100000" sp="200000"/>
            </a:custDash>
            <a:round/>
          </a:ln>
        </p:spPr>
        <p:txBody>
          <a:bodyPr lIns="0" tIns="0" rIns="0" bIns="0" anchor="ctr"/>
          <a:lstStyle/>
          <a:p>
            <a:pPr lvl="0">
              <a:defRPr sz="3200"/>
            </a:pPr>
            <a:endParaRPr sz="4000">
              <a:latin typeface="思源黑体 CN Medium" panose="020B0600000000000000" pitchFamily="34" charset="-122"/>
              <a:ea typeface="思源黑体 CN Medium" panose="020B0600000000000000" pitchFamily="34" charset="-122"/>
            </a:endParaRPr>
          </a:p>
        </p:txBody>
      </p:sp>
      <p:grpSp>
        <p:nvGrpSpPr>
          <p:cNvPr id="40" name="Group 4928">
            <a:extLst>
              <a:ext uri="{FF2B5EF4-FFF2-40B4-BE49-F238E27FC236}">
                <a16:creationId xmlns:a16="http://schemas.microsoft.com/office/drawing/2014/main" id="{D96D411F-FEDB-4C9E-9B94-28DCDD78D6F3}"/>
              </a:ext>
            </a:extLst>
          </p:cNvPr>
          <p:cNvGrpSpPr/>
          <p:nvPr/>
        </p:nvGrpSpPr>
        <p:grpSpPr>
          <a:xfrm>
            <a:off x="1025419" y="2128805"/>
            <a:ext cx="721808" cy="651645"/>
            <a:chOff x="0" y="0"/>
            <a:chExt cx="1288242" cy="1303287"/>
          </a:xfrm>
        </p:grpSpPr>
        <p:sp>
          <p:nvSpPr>
            <p:cNvPr id="41" name="Shape 4926">
              <a:extLst>
                <a:ext uri="{FF2B5EF4-FFF2-40B4-BE49-F238E27FC236}">
                  <a16:creationId xmlns:a16="http://schemas.microsoft.com/office/drawing/2014/main" id="{9C183A13-371D-47E1-B6E0-5752B4957C78}"/>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99BA"/>
            </a:solidFill>
            <a:ln w="12700" cap="flat">
              <a:noFill/>
              <a:miter lim="400000"/>
            </a:ln>
            <a:effectLst/>
          </p:spPr>
          <p:txBody>
            <a:bodyPr wrap="square" lIns="0" tIns="0" rIns="0" bIns="0" numCol="1" anchor="ctr">
              <a:noAutofit/>
            </a:bodyPr>
            <a:lstStyle/>
            <a:p>
              <a:pPr lvl="0">
                <a:defRPr sz="3200">
                  <a:solidFill>
                    <a:srgbClr val="FFFFFF"/>
                  </a:solidFill>
                </a:defRPr>
              </a:pPr>
              <a:endParaRPr sz="4000">
                <a:latin typeface="思源黑体 CN Medium" panose="020B0600000000000000" pitchFamily="34" charset="-122"/>
                <a:ea typeface="思源黑体 CN Medium" panose="020B0600000000000000" pitchFamily="34" charset="-122"/>
              </a:endParaRPr>
            </a:p>
          </p:txBody>
        </p:sp>
        <p:sp>
          <p:nvSpPr>
            <p:cNvPr id="42" name="Shape 4927">
              <a:extLst>
                <a:ext uri="{FF2B5EF4-FFF2-40B4-BE49-F238E27FC236}">
                  <a16:creationId xmlns:a16="http://schemas.microsoft.com/office/drawing/2014/main" id="{CF16D452-A122-4000-B059-1ED9FC0B8290}"/>
                </a:ext>
              </a:extLst>
            </p:cNvPr>
            <p:cNvSpPr/>
            <p:nvPr/>
          </p:nvSpPr>
          <p:spPr>
            <a:xfrm>
              <a:off x="352838" y="217121"/>
              <a:ext cx="575754" cy="863601"/>
            </a:xfrm>
            <a:custGeom>
              <a:avLst/>
              <a:gdLst/>
              <a:ahLst/>
              <a:cxnLst>
                <a:cxn ang="0">
                  <a:pos x="wd2" y="hd2"/>
                </a:cxn>
                <a:cxn ang="5400000">
                  <a:pos x="wd2" y="hd2"/>
                </a:cxn>
                <a:cxn ang="10800000">
                  <a:pos x="wd2" y="hd2"/>
                </a:cxn>
                <a:cxn ang="16200000">
                  <a:pos x="wd2" y="hd2"/>
                </a:cxn>
              </a:cxnLst>
              <a:rect l="0" t="0" r="r" b="b"/>
              <a:pathLst>
                <a:path w="21600" h="21600" extrusionOk="0">
                  <a:moveTo>
                    <a:pt x="14849" y="6749"/>
                  </a:moveTo>
                  <a:cubicBezTo>
                    <a:pt x="14492" y="6749"/>
                    <a:pt x="14174" y="6540"/>
                    <a:pt x="14174" y="6298"/>
                  </a:cubicBezTo>
                  <a:cubicBezTo>
                    <a:pt x="14174" y="5330"/>
                    <a:pt x="11918" y="4949"/>
                    <a:pt x="10800" y="4949"/>
                  </a:cubicBezTo>
                  <a:cubicBezTo>
                    <a:pt x="10442" y="4949"/>
                    <a:pt x="10126" y="4740"/>
                    <a:pt x="10126" y="4498"/>
                  </a:cubicBezTo>
                  <a:cubicBezTo>
                    <a:pt x="10126" y="4261"/>
                    <a:pt x="10442" y="4051"/>
                    <a:pt x="10800" y="4051"/>
                  </a:cubicBezTo>
                  <a:cubicBezTo>
                    <a:pt x="12762" y="4051"/>
                    <a:pt x="15526" y="4740"/>
                    <a:pt x="15526" y="6298"/>
                  </a:cubicBezTo>
                  <a:cubicBezTo>
                    <a:pt x="15526" y="6540"/>
                    <a:pt x="15207" y="6749"/>
                    <a:pt x="14849" y="6749"/>
                  </a:cubicBezTo>
                  <a:close/>
                  <a:moveTo>
                    <a:pt x="10800" y="1800"/>
                  </a:moveTo>
                  <a:cubicBezTo>
                    <a:pt x="6982" y="1800"/>
                    <a:pt x="2701" y="3485"/>
                    <a:pt x="2701" y="6298"/>
                  </a:cubicBezTo>
                  <a:cubicBezTo>
                    <a:pt x="2701" y="7201"/>
                    <a:pt x="3249" y="8143"/>
                    <a:pt x="4134" y="8832"/>
                  </a:cubicBezTo>
                  <a:cubicBezTo>
                    <a:pt x="4536" y="9139"/>
                    <a:pt x="4999" y="9435"/>
                    <a:pt x="5422" y="9759"/>
                  </a:cubicBezTo>
                  <a:cubicBezTo>
                    <a:pt x="6920" y="10952"/>
                    <a:pt x="8185" y="12359"/>
                    <a:pt x="8395" y="13949"/>
                  </a:cubicBezTo>
                  <a:lnTo>
                    <a:pt x="13205" y="13949"/>
                  </a:lnTo>
                  <a:cubicBezTo>
                    <a:pt x="13417" y="12359"/>
                    <a:pt x="14681" y="10952"/>
                    <a:pt x="16179" y="9759"/>
                  </a:cubicBezTo>
                  <a:cubicBezTo>
                    <a:pt x="16602" y="9435"/>
                    <a:pt x="17065" y="9139"/>
                    <a:pt x="17465" y="8832"/>
                  </a:cubicBezTo>
                  <a:cubicBezTo>
                    <a:pt x="18351" y="8143"/>
                    <a:pt x="18899" y="7201"/>
                    <a:pt x="18899" y="6298"/>
                  </a:cubicBezTo>
                  <a:cubicBezTo>
                    <a:pt x="18899" y="3485"/>
                    <a:pt x="14618" y="1800"/>
                    <a:pt x="10800" y="1800"/>
                  </a:cubicBezTo>
                  <a:close/>
                  <a:moveTo>
                    <a:pt x="19428" y="10067"/>
                  </a:moveTo>
                  <a:cubicBezTo>
                    <a:pt x="17972" y="11136"/>
                    <a:pt x="16052" y="12641"/>
                    <a:pt x="15882" y="14145"/>
                  </a:cubicBezTo>
                  <a:cubicBezTo>
                    <a:pt x="16496" y="14384"/>
                    <a:pt x="16875" y="14835"/>
                    <a:pt x="16875" y="15298"/>
                  </a:cubicBezTo>
                  <a:cubicBezTo>
                    <a:pt x="16875" y="15638"/>
                    <a:pt x="16685" y="15959"/>
                    <a:pt x="16347" y="16200"/>
                  </a:cubicBezTo>
                  <a:cubicBezTo>
                    <a:pt x="16685" y="16438"/>
                    <a:pt x="16875" y="16761"/>
                    <a:pt x="16875" y="17098"/>
                  </a:cubicBezTo>
                  <a:cubicBezTo>
                    <a:pt x="16875" y="17561"/>
                    <a:pt x="16517" y="17984"/>
                    <a:pt x="15926" y="18237"/>
                  </a:cubicBezTo>
                  <a:cubicBezTo>
                    <a:pt x="16096" y="18435"/>
                    <a:pt x="16201" y="18673"/>
                    <a:pt x="16201" y="18898"/>
                  </a:cubicBezTo>
                  <a:cubicBezTo>
                    <a:pt x="16201" y="19813"/>
                    <a:pt x="15124" y="20251"/>
                    <a:pt x="13901" y="20251"/>
                  </a:cubicBezTo>
                  <a:cubicBezTo>
                    <a:pt x="13354" y="21063"/>
                    <a:pt x="12129" y="21600"/>
                    <a:pt x="10800" y="21600"/>
                  </a:cubicBezTo>
                  <a:cubicBezTo>
                    <a:pt x="9472" y="21600"/>
                    <a:pt x="8248" y="21063"/>
                    <a:pt x="7699" y="20251"/>
                  </a:cubicBezTo>
                  <a:cubicBezTo>
                    <a:pt x="6477" y="20251"/>
                    <a:pt x="5400" y="19813"/>
                    <a:pt x="5400" y="18898"/>
                  </a:cubicBezTo>
                  <a:cubicBezTo>
                    <a:pt x="5400" y="18673"/>
                    <a:pt x="5507" y="18435"/>
                    <a:pt x="5674" y="18237"/>
                  </a:cubicBezTo>
                  <a:cubicBezTo>
                    <a:pt x="5083" y="17984"/>
                    <a:pt x="4725" y="17561"/>
                    <a:pt x="4725" y="17098"/>
                  </a:cubicBezTo>
                  <a:cubicBezTo>
                    <a:pt x="4725" y="16761"/>
                    <a:pt x="4915" y="16438"/>
                    <a:pt x="5253" y="16200"/>
                  </a:cubicBezTo>
                  <a:cubicBezTo>
                    <a:pt x="4915" y="15959"/>
                    <a:pt x="4725" y="15638"/>
                    <a:pt x="4725" y="15298"/>
                  </a:cubicBezTo>
                  <a:cubicBezTo>
                    <a:pt x="4725" y="14835"/>
                    <a:pt x="5106" y="14384"/>
                    <a:pt x="5717" y="14145"/>
                  </a:cubicBezTo>
                  <a:cubicBezTo>
                    <a:pt x="5548" y="12641"/>
                    <a:pt x="3628" y="11136"/>
                    <a:pt x="2172" y="10067"/>
                  </a:cubicBezTo>
                  <a:cubicBezTo>
                    <a:pt x="717" y="9000"/>
                    <a:pt x="0" y="7749"/>
                    <a:pt x="0" y="6298"/>
                  </a:cubicBezTo>
                  <a:cubicBezTo>
                    <a:pt x="0" y="2472"/>
                    <a:pt x="5463" y="0"/>
                    <a:pt x="10800" y="0"/>
                  </a:cubicBezTo>
                  <a:cubicBezTo>
                    <a:pt x="16137" y="0"/>
                    <a:pt x="21600" y="2472"/>
                    <a:pt x="21600" y="6298"/>
                  </a:cubicBezTo>
                  <a:cubicBezTo>
                    <a:pt x="21600" y="7749"/>
                    <a:pt x="20884" y="9000"/>
                    <a:pt x="19428" y="10067"/>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a:latin typeface="思源黑体 CN Medium" panose="020B0600000000000000" pitchFamily="34" charset="-122"/>
                <a:ea typeface="思源黑体 CN Medium" panose="020B0600000000000000" pitchFamily="34" charset="-122"/>
              </a:endParaRPr>
            </a:p>
          </p:txBody>
        </p:sp>
      </p:grpSp>
      <p:grpSp>
        <p:nvGrpSpPr>
          <p:cNvPr id="43" name="Group 4931">
            <a:extLst>
              <a:ext uri="{FF2B5EF4-FFF2-40B4-BE49-F238E27FC236}">
                <a16:creationId xmlns:a16="http://schemas.microsoft.com/office/drawing/2014/main" id="{16686CD1-62DD-4C4C-87C6-CA5BE4370C35}"/>
              </a:ext>
            </a:extLst>
          </p:cNvPr>
          <p:cNvGrpSpPr/>
          <p:nvPr/>
        </p:nvGrpSpPr>
        <p:grpSpPr>
          <a:xfrm>
            <a:off x="1025419" y="3553745"/>
            <a:ext cx="721808" cy="651645"/>
            <a:chOff x="0" y="0"/>
            <a:chExt cx="1288242" cy="1303287"/>
          </a:xfrm>
        </p:grpSpPr>
        <p:sp>
          <p:nvSpPr>
            <p:cNvPr id="44" name="Shape 4929">
              <a:extLst>
                <a:ext uri="{FF2B5EF4-FFF2-40B4-BE49-F238E27FC236}">
                  <a16:creationId xmlns:a16="http://schemas.microsoft.com/office/drawing/2014/main" id="{6858D306-D0C6-4083-B67A-7B29E848EC4B}"/>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B5D32"/>
            </a:solidFill>
            <a:ln w="12700" cap="flat">
              <a:noFill/>
              <a:miter lim="400000"/>
            </a:ln>
            <a:effectLst/>
          </p:spPr>
          <p:txBody>
            <a:bodyPr wrap="square" lIns="0" tIns="0" rIns="0" bIns="0" numCol="1" anchor="ctr">
              <a:noAutofit/>
            </a:bodyPr>
            <a:lstStyle/>
            <a:p>
              <a:pPr lvl="0">
                <a:defRPr sz="3200">
                  <a:solidFill>
                    <a:srgbClr val="FFFFFF"/>
                  </a:solidFill>
                </a:defRPr>
              </a:pPr>
              <a:endParaRPr sz="4000">
                <a:latin typeface="思源黑体 CN Medium" panose="020B0600000000000000" pitchFamily="34" charset="-122"/>
                <a:ea typeface="思源黑体 CN Medium" panose="020B0600000000000000" pitchFamily="34" charset="-122"/>
              </a:endParaRPr>
            </a:p>
          </p:txBody>
        </p:sp>
        <p:sp>
          <p:nvSpPr>
            <p:cNvPr id="45" name="Shape 4930">
              <a:extLst>
                <a:ext uri="{FF2B5EF4-FFF2-40B4-BE49-F238E27FC236}">
                  <a16:creationId xmlns:a16="http://schemas.microsoft.com/office/drawing/2014/main" id="{D6093C94-1A79-443D-A0F7-7C67BC8FB7AA}"/>
                </a:ext>
              </a:extLst>
            </p:cNvPr>
            <p:cNvSpPr/>
            <p:nvPr/>
          </p:nvSpPr>
          <p:spPr>
            <a:xfrm>
              <a:off x="320761" y="312842"/>
              <a:ext cx="655019" cy="655037"/>
            </a:xfrm>
            <a:custGeom>
              <a:avLst/>
              <a:gdLst/>
              <a:ahLst/>
              <a:cxnLst>
                <a:cxn ang="0">
                  <a:pos x="wd2" y="hd2"/>
                </a:cxn>
                <a:cxn ang="5400000">
                  <a:pos x="wd2" y="hd2"/>
                </a:cxn>
                <a:cxn ang="10800000">
                  <a:pos x="wd2" y="hd2"/>
                </a:cxn>
                <a:cxn ang="16200000">
                  <a:pos x="wd2" y="hd2"/>
                </a:cxn>
              </a:cxnLst>
              <a:rect l="0" t="0" r="r" b="b"/>
              <a:pathLst>
                <a:path w="21600" h="21600" extrusionOk="0">
                  <a:moveTo>
                    <a:pt x="10800" y="7201"/>
                  </a:moveTo>
                  <a:cubicBezTo>
                    <a:pt x="8817" y="7201"/>
                    <a:pt x="7200" y="8816"/>
                    <a:pt x="7200" y="10800"/>
                  </a:cubicBezTo>
                  <a:cubicBezTo>
                    <a:pt x="7200" y="12781"/>
                    <a:pt x="8817" y="14400"/>
                    <a:pt x="10800" y="14400"/>
                  </a:cubicBezTo>
                  <a:cubicBezTo>
                    <a:pt x="12783" y="14400"/>
                    <a:pt x="14400" y="12781"/>
                    <a:pt x="14400" y="10800"/>
                  </a:cubicBezTo>
                  <a:cubicBezTo>
                    <a:pt x="14400" y="8816"/>
                    <a:pt x="12783" y="7201"/>
                    <a:pt x="10800" y="7201"/>
                  </a:cubicBezTo>
                  <a:close/>
                  <a:moveTo>
                    <a:pt x="21600" y="12387"/>
                  </a:moveTo>
                  <a:cubicBezTo>
                    <a:pt x="21600" y="12600"/>
                    <a:pt x="21431" y="12851"/>
                    <a:pt x="21206" y="12896"/>
                  </a:cubicBezTo>
                  <a:lnTo>
                    <a:pt x="18605" y="13290"/>
                  </a:lnTo>
                  <a:cubicBezTo>
                    <a:pt x="18450" y="13740"/>
                    <a:pt x="18280" y="14159"/>
                    <a:pt x="18056" y="14568"/>
                  </a:cubicBezTo>
                  <a:cubicBezTo>
                    <a:pt x="18534" y="15258"/>
                    <a:pt x="19041" y="15876"/>
                    <a:pt x="19561" y="16508"/>
                  </a:cubicBezTo>
                  <a:cubicBezTo>
                    <a:pt x="19646" y="16606"/>
                    <a:pt x="19702" y="16734"/>
                    <a:pt x="19702" y="16861"/>
                  </a:cubicBezTo>
                  <a:cubicBezTo>
                    <a:pt x="19702" y="16988"/>
                    <a:pt x="19660" y="17086"/>
                    <a:pt x="19575" y="17184"/>
                  </a:cubicBezTo>
                  <a:cubicBezTo>
                    <a:pt x="19238" y="17636"/>
                    <a:pt x="17338" y="19702"/>
                    <a:pt x="16862" y="19702"/>
                  </a:cubicBezTo>
                  <a:cubicBezTo>
                    <a:pt x="16734" y="19702"/>
                    <a:pt x="16608" y="19644"/>
                    <a:pt x="16495" y="19575"/>
                  </a:cubicBezTo>
                  <a:lnTo>
                    <a:pt x="14555" y="18054"/>
                  </a:lnTo>
                  <a:cubicBezTo>
                    <a:pt x="14147" y="18267"/>
                    <a:pt x="13712" y="18452"/>
                    <a:pt x="13275" y="18591"/>
                  </a:cubicBezTo>
                  <a:cubicBezTo>
                    <a:pt x="13177" y="19448"/>
                    <a:pt x="13092" y="20362"/>
                    <a:pt x="12868" y="21207"/>
                  </a:cubicBezTo>
                  <a:cubicBezTo>
                    <a:pt x="12812" y="21433"/>
                    <a:pt x="12614" y="21600"/>
                    <a:pt x="12361" y="21600"/>
                  </a:cubicBezTo>
                  <a:lnTo>
                    <a:pt x="9239" y="21600"/>
                  </a:lnTo>
                  <a:cubicBezTo>
                    <a:pt x="8986" y="21600"/>
                    <a:pt x="8761" y="21416"/>
                    <a:pt x="8732" y="21179"/>
                  </a:cubicBezTo>
                  <a:lnTo>
                    <a:pt x="8338" y="18591"/>
                  </a:lnTo>
                  <a:cubicBezTo>
                    <a:pt x="7903" y="18452"/>
                    <a:pt x="7480" y="18280"/>
                    <a:pt x="7073" y="18070"/>
                  </a:cubicBezTo>
                  <a:lnTo>
                    <a:pt x="5090" y="19575"/>
                  </a:lnTo>
                  <a:cubicBezTo>
                    <a:pt x="4992" y="19657"/>
                    <a:pt x="4865" y="19702"/>
                    <a:pt x="4738" y="19702"/>
                  </a:cubicBezTo>
                  <a:cubicBezTo>
                    <a:pt x="4613" y="19702"/>
                    <a:pt x="4486" y="19644"/>
                    <a:pt x="4388" y="19546"/>
                  </a:cubicBezTo>
                  <a:cubicBezTo>
                    <a:pt x="3642" y="18870"/>
                    <a:pt x="2657" y="18000"/>
                    <a:pt x="2067" y="17184"/>
                  </a:cubicBezTo>
                  <a:cubicBezTo>
                    <a:pt x="1996" y="17086"/>
                    <a:pt x="1969" y="16972"/>
                    <a:pt x="1969" y="16861"/>
                  </a:cubicBezTo>
                  <a:cubicBezTo>
                    <a:pt x="1969" y="16734"/>
                    <a:pt x="2011" y="16636"/>
                    <a:pt x="2080" y="16537"/>
                  </a:cubicBezTo>
                  <a:cubicBezTo>
                    <a:pt x="2559" y="15890"/>
                    <a:pt x="3079" y="15270"/>
                    <a:pt x="3558" y="14610"/>
                  </a:cubicBezTo>
                  <a:cubicBezTo>
                    <a:pt x="3319" y="14159"/>
                    <a:pt x="3122" y="13695"/>
                    <a:pt x="2981" y="13220"/>
                  </a:cubicBezTo>
                  <a:lnTo>
                    <a:pt x="408" y="12838"/>
                  </a:lnTo>
                  <a:cubicBezTo>
                    <a:pt x="169" y="12798"/>
                    <a:pt x="0" y="12572"/>
                    <a:pt x="0" y="12334"/>
                  </a:cubicBezTo>
                  <a:lnTo>
                    <a:pt x="0" y="9210"/>
                  </a:lnTo>
                  <a:cubicBezTo>
                    <a:pt x="0" y="9000"/>
                    <a:pt x="169" y="8746"/>
                    <a:pt x="379" y="8705"/>
                  </a:cubicBezTo>
                  <a:lnTo>
                    <a:pt x="2995" y="8312"/>
                  </a:lnTo>
                  <a:cubicBezTo>
                    <a:pt x="3136" y="7861"/>
                    <a:pt x="3319" y="7439"/>
                    <a:pt x="3544" y="7016"/>
                  </a:cubicBezTo>
                  <a:cubicBezTo>
                    <a:pt x="3066" y="6343"/>
                    <a:pt x="2559" y="5708"/>
                    <a:pt x="2038" y="5077"/>
                  </a:cubicBezTo>
                  <a:cubicBezTo>
                    <a:pt x="1954" y="4978"/>
                    <a:pt x="1898" y="4863"/>
                    <a:pt x="1898" y="4740"/>
                  </a:cubicBezTo>
                  <a:cubicBezTo>
                    <a:pt x="1898" y="4613"/>
                    <a:pt x="1954" y="4515"/>
                    <a:pt x="2025" y="4416"/>
                  </a:cubicBezTo>
                  <a:cubicBezTo>
                    <a:pt x="2363" y="3949"/>
                    <a:pt x="4261" y="1899"/>
                    <a:pt x="4738" y="1899"/>
                  </a:cubicBezTo>
                  <a:cubicBezTo>
                    <a:pt x="4865" y="1899"/>
                    <a:pt x="4992" y="1952"/>
                    <a:pt x="5105" y="2039"/>
                  </a:cubicBezTo>
                  <a:lnTo>
                    <a:pt x="7045" y="3543"/>
                  </a:lnTo>
                  <a:cubicBezTo>
                    <a:pt x="7453" y="3334"/>
                    <a:pt x="7888" y="3149"/>
                    <a:pt x="8325" y="3010"/>
                  </a:cubicBezTo>
                  <a:cubicBezTo>
                    <a:pt x="8424" y="2149"/>
                    <a:pt x="8508" y="1239"/>
                    <a:pt x="8732" y="394"/>
                  </a:cubicBezTo>
                  <a:cubicBezTo>
                    <a:pt x="8788" y="169"/>
                    <a:pt x="8986" y="0"/>
                    <a:pt x="9239" y="0"/>
                  </a:cubicBezTo>
                  <a:lnTo>
                    <a:pt x="12361" y="0"/>
                  </a:lnTo>
                  <a:cubicBezTo>
                    <a:pt x="12614" y="0"/>
                    <a:pt x="12839" y="181"/>
                    <a:pt x="12868" y="423"/>
                  </a:cubicBezTo>
                  <a:lnTo>
                    <a:pt x="13262" y="3010"/>
                  </a:lnTo>
                  <a:cubicBezTo>
                    <a:pt x="13696" y="3149"/>
                    <a:pt x="14120" y="3318"/>
                    <a:pt x="14527" y="3531"/>
                  </a:cubicBezTo>
                  <a:lnTo>
                    <a:pt x="16524" y="2026"/>
                  </a:lnTo>
                  <a:cubicBezTo>
                    <a:pt x="16608" y="1940"/>
                    <a:pt x="16734" y="1899"/>
                    <a:pt x="16862" y="1899"/>
                  </a:cubicBezTo>
                  <a:cubicBezTo>
                    <a:pt x="16988" y="1899"/>
                    <a:pt x="17114" y="1952"/>
                    <a:pt x="17213" y="2039"/>
                  </a:cubicBezTo>
                  <a:cubicBezTo>
                    <a:pt x="17958" y="2727"/>
                    <a:pt x="18942" y="3601"/>
                    <a:pt x="19533" y="4429"/>
                  </a:cubicBezTo>
                  <a:cubicBezTo>
                    <a:pt x="19603" y="4515"/>
                    <a:pt x="19631" y="4625"/>
                    <a:pt x="19631" y="4740"/>
                  </a:cubicBezTo>
                  <a:cubicBezTo>
                    <a:pt x="19631" y="4863"/>
                    <a:pt x="19589" y="4962"/>
                    <a:pt x="19520" y="5060"/>
                  </a:cubicBezTo>
                  <a:cubicBezTo>
                    <a:pt x="19041" y="5708"/>
                    <a:pt x="18521" y="6327"/>
                    <a:pt x="18042" y="6987"/>
                  </a:cubicBezTo>
                  <a:cubicBezTo>
                    <a:pt x="18280" y="7439"/>
                    <a:pt x="18478" y="7901"/>
                    <a:pt x="18619" y="8365"/>
                  </a:cubicBezTo>
                  <a:lnTo>
                    <a:pt x="21192" y="8758"/>
                  </a:lnTo>
                  <a:cubicBezTo>
                    <a:pt x="21431" y="8803"/>
                    <a:pt x="21600" y="9029"/>
                    <a:pt x="21600" y="9267"/>
                  </a:cubicBezTo>
                  <a:cubicBezTo>
                    <a:pt x="21600" y="9267"/>
                    <a:pt x="21600" y="12387"/>
                    <a:pt x="21600" y="12387"/>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a:latin typeface="思源黑体 CN Medium" panose="020B0600000000000000" pitchFamily="34" charset="-122"/>
                <a:ea typeface="思源黑体 CN Medium" panose="020B0600000000000000" pitchFamily="34" charset="-122"/>
              </a:endParaRPr>
            </a:p>
          </p:txBody>
        </p:sp>
      </p:grpSp>
      <p:grpSp>
        <p:nvGrpSpPr>
          <p:cNvPr id="49" name="Group 4937">
            <a:extLst>
              <a:ext uri="{FF2B5EF4-FFF2-40B4-BE49-F238E27FC236}">
                <a16:creationId xmlns:a16="http://schemas.microsoft.com/office/drawing/2014/main" id="{61E8D1EF-9E90-4486-8BA9-ACB9EAAEEA0F}"/>
              </a:ext>
            </a:extLst>
          </p:cNvPr>
          <p:cNvGrpSpPr/>
          <p:nvPr/>
        </p:nvGrpSpPr>
        <p:grpSpPr>
          <a:xfrm>
            <a:off x="1025419" y="5029485"/>
            <a:ext cx="721808" cy="651645"/>
            <a:chOff x="0" y="0"/>
            <a:chExt cx="1288242" cy="1303287"/>
          </a:xfrm>
        </p:grpSpPr>
        <p:sp>
          <p:nvSpPr>
            <p:cNvPr id="50" name="Shape 4935">
              <a:extLst>
                <a:ext uri="{FF2B5EF4-FFF2-40B4-BE49-F238E27FC236}">
                  <a16:creationId xmlns:a16="http://schemas.microsoft.com/office/drawing/2014/main" id="{E59DEEA8-AEA3-462E-AA45-0D2C3ECBBFBF}"/>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AB0F"/>
            </a:solidFill>
            <a:ln w="12700" cap="flat">
              <a:noFill/>
              <a:miter lim="400000"/>
            </a:ln>
            <a:effectLst/>
          </p:spPr>
          <p:txBody>
            <a:bodyPr wrap="square" lIns="0" tIns="0" rIns="0" bIns="0" numCol="1" anchor="ctr">
              <a:noAutofit/>
            </a:bodyPr>
            <a:lstStyle/>
            <a:p>
              <a:pPr lvl="0">
                <a:defRPr sz="3200">
                  <a:solidFill>
                    <a:srgbClr val="FFFFFF"/>
                  </a:solidFill>
                </a:defRPr>
              </a:pPr>
              <a:endParaRPr sz="4000" dirty="0">
                <a:latin typeface="思源黑体 CN Medium" panose="020B0600000000000000" pitchFamily="34" charset="-122"/>
                <a:ea typeface="思源黑体 CN Medium" panose="020B0600000000000000" pitchFamily="34" charset="-122"/>
              </a:endParaRPr>
            </a:p>
          </p:txBody>
        </p:sp>
        <p:sp>
          <p:nvSpPr>
            <p:cNvPr id="51" name="Shape 4936">
              <a:extLst>
                <a:ext uri="{FF2B5EF4-FFF2-40B4-BE49-F238E27FC236}">
                  <a16:creationId xmlns:a16="http://schemas.microsoft.com/office/drawing/2014/main" id="{E4487B16-3DA6-44B9-ADB8-ACEB506F26F1}"/>
                </a:ext>
              </a:extLst>
            </p:cNvPr>
            <p:cNvSpPr/>
            <p:nvPr/>
          </p:nvSpPr>
          <p:spPr>
            <a:xfrm>
              <a:off x="295361" y="288608"/>
              <a:ext cx="699865" cy="700672"/>
            </a:xfrm>
            <a:custGeom>
              <a:avLst/>
              <a:gdLst/>
              <a:ahLst/>
              <a:cxnLst>
                <a:cxn ang="0">
                  <a:pos x="wd2" y="hd2"/>
                </a:cxn>
                <a:cxn ang="5400000">
                  <a:pos x="wd2" y="hd2"/>
                </a:cxn>
                <a:cxn ang="10800000">
                  <a:pos x="wd2" y="hd2"/>
                </a:cxn>
                <a:cxn ang="16200000">
                  <a:pos x="wd2" y="hd2"/>
                </a:cxn>
              </a:cxnLst>
              <a:rect l="0" t="0" r="r" b="b"/>
              <a:pathLst>
                <a:path w="21600" h="21600" extrusionOk="0">
                  <a:moveTo>
                    <a:pt x="21296" y="7820"/>
                  </a:moveTo>
                  <a:cubicBezTo>
                    <a:pt x="20468" y="10162"/>
                    <a:pt x="18215" y="11780"/>
                    <a:pt x="15728" y="11780"/>
                  </a:cubicBezTo>
                  <a:cubicBezTo>
                    <a:pt x="12478" y="11780"/>
                    <a:pt x="9832" y="9134"/>
                    <a:pt x="9832" y="5889"/>
                  </a:cubicBezTo>
                  <a:cubicBezTo>
                    <a:pt x="9832" y="2640"/>
                    <a:pt x="12478" y="0"/>
                    <a:pt x="15728" y="0"/>
                  </a:cubicBezTo>
                  <a:cubicBezTo>
                    <a:pt x="16688" y="0"/>
                    <a:pt x="17939" y="287"/>
                    <a:pt x="18743" y="828"/>
                  </a:cubicBezTo>
                  <a:cubicBezTo>
                    <a:pt x="18875" y="920"/>
                    <a:pt x="18952" y="1038"/>
                    <a:pt x="18952" y="1196"/>
                  </a:cubicBezTo>
                  <a:cubicBezTo>
                    <a:pt x="18952" y="1340"/>
                    <a:pt x="18859" y="1483"/>
                    <a:pt x="18743" y="1564"/>
                  </a:cubicBezTo>
                  <a:lnTo>
                    <a:pt x="14886" y="3787"/>
                  </a:lnTo>
                  <a:lnTo>
                    <a:pt x="14886" y="6731"/>
                  </a:lnTo>
                  <a:lnTo>
                    <a:pt x="17426" y="8138"/>
                  </a:lnTo>
                  <a:cubicBezTo>
                    <a:pt x="17860" y="7889"/>
                    <a:pt x="20913" y="5967"/>
                    <a:pt x="21178" y="5967"/>
                  </a:cubicBezTo>
                  <a:cubicBezTo>
                    <a:pt x="21441" y="5967"/>
                    <a:pt x="21600" y="6164"/>
                    <a:pt x="21600" y="6427"/>
                  </a:cubicBezTo>
                  <a:cubicBezTo>
                    <a:pt x="21600" y="6862"/>
                    <a:pt x="21441" y="7402"/>
                    <a:pt x="21296" y="7820"/>
                  </a:cubicBezTo>
                  <a:close/>
                  <a:moveTo>
                    <a:pt x="3935" y="16829"/>
                  </a:moveTo>
                  <a:cubicBezTo>
                    <a:pt x="3475" y="16829"/>
                    <a:pt x="3093" y="17209"/>
                    <a:pt x="3093" y="17668"/>
                  </a:cubicBezTo>
                  <a:cubicBezTo>
                    <a:pt x="3093" y="18127"/>
                    <a:pt x="3475" y="18511"/>
                    <a:pt x="3935" y="18511"/>
                  </a:cubicBezTo>
                  <a:cubicBezTo>
                    <a:pt x="4396" y="18511"/>
                    <a:pt x="4777" y="18127"/>
                    <a:pt x="4777" y="17668"/>
                  </a:cubicBezTo>
                  <a:cubicBezTo>
                    <a:pt x="4777" y="17209"/>
                    <a:pt x="4396" y="16829"/>
                    <a:pt x="3935" y="16829"/>
                  </a:cubicBezTo>
                  <a:close/>
                  <a:moveTo>
                    <a:pt x="4277" y="21114"/>
                  </a:moveTo>
                  <a:cubicBezTo>
                    <a:pt x="3974" y="21416"/>
                    <a:pt x="3540" y="21600"/>
                    <a:pt x="3093" y="21600"/>
                  </a:cubicBezTo>
                  <a:cubicBezTo>
                    <a:pt x="2645" y="21600"/>
                    <a:pt x="2212" y="21416"/>
                    <a:pt x="1896" y="21114"/>
                  </a:cubicBezTo>
                  <a:lnTo>
                    <a:pt x="500" y="19692"/>
                  </a:lnTo>
                  <a:cubicBezTo>
                    <a:pt x="184" y="19392"/>
                    <a:pt x="0" y="18956"/>
                    <a:pt x="0" y="18511"/>
                  </a:cubicBezTo>
                  <a:cubicBezTo>
                    <a:pt x="0" y="18061"/>
                    <a:pt x="184" y="17629"/>
                    <a:pt x="500" y="17314"/>
                  </a:cubicBezTo>
                  <a:lnTo>
                    <a:pt x="9463" y="8360"/>
                  </a:lnTo>
                  <a:cubicBezTo>
                    <a:pt x="10149" y="10081"/>
                    <a:pt x="11530" y="11461"/>
                    <a:pt x="13252" y="12147"/>
                  </a:cubicBezTo>
                  <a:cubicBezTo>
                    <a:pt x="13252" y="12147"/>
                    <a:pt x="4277" y="21114"/>
                    <a:pt x="4277" y="21114"/>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a:latin typeface="思源黑体 CN Medium" panose="020B0600000000000000" pitchFamily="34" charset="-122"/>
                <a:ea typeface="思源黑体 CN Medium" panose="020B0600000000000000" pitchFamily="34" charset="-122"/>
              </a:endParaRPr>
            </a:p>
          </p:txBody>
        </p:sp>
      </p:grpSp>
      <p:sp>
        <p:nvSpPr>
          <p:cNvPr id="52" name="添加标题">
            <a:extLst>
              <a:ext uri="{FF2B5EF4-FFF2-40B4-BE49-F238E27FC236}">
                <a16:creationId xmlns:a16="http://schemas.microsoft.com/office/drawing/2014/main" id="{71C831F2-0A58-4DEC-8DA2-E7582BC71843}"/>
              </a:ext>
            </a:extLst>
          </p:cNvPr>
          <p:cNvSpPr txBox="1"/>
          <p:nvPr/>
        </p:nvSpPr>
        <p:spPr>
          <a:xfrm>
            <a:off x="1855288" y="1991319"/>
            <a:ext cx="3951651" cy="1138773"/>
          </a:xfrm>
          <a:prstGeom prst="rect">
            <a:avLst/>
          </a:prstGeom>
          <a:noFill/>
        </p:spPr>
        <p:txBody>
          <a:bodyPr wrap="square" rtlCol="0">
            <a:spAutoFit/>
          </a:bodyPr>
          <a:lstStyle/>
          <a:p>
            <a:pPr algn="just">
              <a:lnSpc>
                <a:spcPct val="150000"/>
              </a:lnSpc>
            </a:pPr>
            <a:r>
              <a:rPr lang="zh-CN" altLang="en-US" sz="2400" b="1" dirty="0">
                <a:solidFill>
                  <a:srgbClr val="3299BA"/>
                </a:solidFill>
                <a:latin typeface="思源黑体 CN Medium" panose="020B0600000000000000" pitchFamily="34" charset="-122"/>
                <a:ea typeface="思源黑体 CN Medium" panose="020B0600000000000000" pitchFamily="34" charset="-122"/>
              </a:rPr>
              <a:t>添加标题</a:t>
            </a:r>
            <a:endParaRPr lang="en-US" altLang="zh-CN" sz="2400" b="1" dirty="0">
              <a:solidFill>
                <a:srgbClr val="3299BA"/>
              </a:solidFill>
              <a:latin typeface="思源黑体 CN Medium" panose="020B0600000000000000" pitchFamily="34" charset="-122"/>
              <a:ea typeface="思源黑体 CN Medium" panose="020B0600000000000000" pitchFamily="34" charset="-122"/>
            </a:endParaRPr>
          </a:p>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53" name="添加标题">
            <a:extLst>
              <a:ext uri="{FF2B5EF4-FFF2-40B4-BE49-F238E27FC236}">
                <a16:creationId xmlns:a16="http://schemas.microsoft.com/office/drawing/2014/main" id="{EE59050A-1C7A-4860-A748-3AD2E5B6252C}"/>
              </a:ext>
            </a:extLst>
          </p:cNvPr>
          <p:cNvSpPr txBox="1"/>
          <p:nvPr/>
        </p:nvSpPr>
        <p:spPr>
          <a:xfrm>
            <a:off x="1855288" y="3413547"/>
            <a:ext cx="3951651" cy="1138773"/>
          </a:xfrm>
          <a:prstGeom prst="rect">
            <a:avLst/>
          </a:prstGeom>
          <a:noFill/>
        </p:spPr>
        <p:txBody>
          <a:bodyPr wrap="square" rtlCol="0">
            <a:spAutoFit/>
          </a:bodyPr>
          <a:lstStyle/>
          <a:p>
            <a:pPr algn="just">
              <a:lnSpc>
                <a:spcPct val="150000"/>
              </a:lnSpc>
            </a:pPr>
            <a:r>
              <a:rPr lang="zh-CN" altLang="en-US" sz="2400" b="1" dirty="0">
                <a:solidFill>
                  <a:srgbClr val="EB5D32"/>
                </a:solidFill>
                <a:latin typeface="思源黑体 CN Medium" panose="020B0600000000000000" pitchFamily="34" charset="-122"/>
                <a:ea typeface="思源黑体 CN Medium" panose="020B0600000000000000" pitchFamily="34" charset="-122"/>
              </a:rPr>
              <a:t>添加标题</a:t>
            </a:r>
            <a:endParaRPr lang="en-US" altLang="zh-CN" sz="2400" b="1" dirty="0">
              <a:solidFill>
                <a:srgbClr val="EB5D32"/>
              </a:solidFill>
              <a:latin typeface="思源黑体 CN Medium" panose="020B0600000000000000" pitchFamily="34" charset="-122"/>
              <a:ea typeface="思源黑体 CN Medium" panose="020B0600000000000000" pitchFamily="34" charset="-122"/>
            </a:endParaRPr>
          </a:p>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54" name="添加标题">
            <a:extLst>
              <a:ext uri="{FF2B5EF4-FFF2-40B4-BE49-F238E27FC236}">
                <a16:creationId xmlns:a16="http://schemas.microsoft.com/office/drawing/2014/main" id="{49885B4C-07D9-4684-82F4-3CEC89C2FE98}"/>
              </a:ext>
            </a:extLst>
          </p:cNvPr>
          <p:cNvSpPr txBox="1"/>
          <p:nvPr/>
        </p:nvSpPr>
        <p:spPr>
          <a:xfrm>
            <a:off x="1855288" y="4876415"/>
            <a:ext cx="3951651" cy="1138773"/>
          </a:xfrm>
          <a:prstGeom prst="rect">
            <a:avLst/>
          </a:prstGeom>
          <a:noFill/>
        </p:spPr>
        <p:txBody>
          <a:bodyPr wrap="square" rtlCol="0">
            <a:spAutoFit/>
          </a:bodyPr>
          <a:lstStyle/>
          <a:p>
            <a:pPr algn="just">
              <a:lnSpc>
                <a:spcPct val="150000"/>
              </a:lnSpc>
            </a:pPr>
            <a:r>
              <a:rPr lang="zh-CN" altLang="en-US" sz="2400" b="1" dirty="0">
                <a:solidFill>
                  <a:srgbClr val="F8AB0F"/>
                </a:solidFill>
                <a:latin typeface="思源黑体 CN Medium" panose="020B0600000000000000" pitchFamily="34" charset="-122"/>
                <a:ea typeface="思源黑体 CN Medium" panose="020B0600000000000000" pitchFamily="34" charset="-122"/>
              </a:rPr>
              <a:t>添加标题</a:t>
            </a:r>
            <a:endParaRPr lang="en-US" altLang="zh-CN" sz="2400" b="1" dirty="0">
              <a:solidFill>
                <a:srgbClr val="F8AB0F"/>
              </a:solidFill>
              <a:latin typeface="思源黑体 CN Medium" panose="020B0600000000000000" pitchFamily="34" charset="-122"/>
              <a:ea typeface="思源黑体 CN Medium" panose="020B0600000000000000" pitchFamily="34" charset="-122"/>
            </a:endParaRPr>
          </a:p>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56" name="Shape 1938">
            <a:extLst>
              <a:ext uri="{FF2B5EF4-FFF2-40B4-BE49-F238E27FC236}">
                <a16:creationId xmlns:a16="http://schemas.microsoft.com/office/drawing/2014/main" id="{02CB02FC-9B53-45B5-A5EE-505207200B70}"/>
              </a:ext>
            </a:extLst>
          </p:cNvPr>
          <p:cNvSpPr/>
          <p:nvPr/>
        </p:nvSpPr>
        <p:spPr>
          <a:xfrm>
            <a:off x="1348131" y="1740801"/>
            <a:ext cx="3235196" cy="0"/>
          </a:xfrm>
          <a:prstGeom prst="line">
            <a:avLst/>
          </a:prstGeom>
          <a:noFill/>
          <a:ln w="12700" cap="flat">
            <a:solidFill>
              <a:srgbClr val="000000"/>
            </a:solidFill>
            <a:prstDash val="solid"/>
            <a:miter lim="400000"/>
          </a:ln>
          <a:effectLst/>
        </p:spPr>
        <p:txBody>
          <a:bodyPr wrap="square" lIns="0" tIns="0" rIns="0" bIns="0" numCol="1" anchor="ctr">
            <a:noAutofit/>
          </a:bodyPr>
          <a:lstStyle/>
          <a:p>
            <a:pPr lvl="0">
              <a:defRPr sz="3200"/>
            </a:pPr>
            <a:endParaRPr sz="4000">
              <a:latin typeface="思源黑体 CN Medium" panose="020B0600000000000000" pitchFamily="34" charset="-122"/>
              <a:ea typeface="思源黑体 CN Medium" panose="020B0600000000000000" pitchFamily="34" charset="-122"/>
            </a:endParaRPr>
          </a:p>
        </p:txBody>
      </p:sp>
      <p:sp>
        <p:nvSpPr>
          <p:cNvPr id="57" name="Shape 1787">
            <a:extLst>
              <a:ext uri="{FF2B5EF4-FFF2-40B4-BE49-F238E27FC236}">
                <a16:creationId xmlns:a16="http://schemas.microsoft.com/office/drawing/2014/main" id="{C090FCA7-3DAA-4E67-9DAC-2D1E22ACEB57}"/>
              </a:ext>
            </a:extLst>
          </p:cNvPr>
          <p:cNvSpPr/>
          <p:nvPr/>
        </p:nvSpPr>
        <p:spPr>
          <a:xfrm>
            <a:off x="1223116" y="701096"/>
            <a:ext cx="47815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2298089770"/>
      </p:ext>
    </p:extLst>
  </p:cSld>
  <p:clrMapOvr>
    <a:masterClrMapping/>
  </p:clrMapOvr>
  <p:transition spd="slow" advTm="7073">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ppt_x"/>
                                          </p:val>
                                        </p:tav>
                                        <p:tav tm="100000">
                                          <p:val>
                                            <p:strVal val="#ppt_x"/>
                                          </p:val>
                                        </p:tav>
                                      </p:tavLst>
                                    </p:anim>
                                    <p:anim calcmode="lin" valueType="num">
                                      <p:cBhvr additive="base">
                                        <p:cTn id="21" dur="500" fill="hold"/>
                                        <p:tgtEl>
                                          <p:spTgt spid="3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fill="hold" nodeType="after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2"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 calcmode="lin" valueType="num">
                                      <p:cBhvr additive="base">
                                        <p:cTn id="40" dur="500" fill="hold"/>
                                        <p:tgtEl>
                                          <p:spTgt spid="52"/>
                                        </p:tgtEl>
                                        <p:attrNameLst>
                                          <p:attrName>ppt_x</p:attrName>
                                        </p:attrNameLst>
                                      </p:cBhvr>
                                      <p:tavLst>
                                        <p:tav tm="0">
                                          <p:val>
                                            <p:strVal val="1+#ppt_w/2"/>
                                          </p:val>
                                        </p:tav>
                                        <p:tav tm="100000">
                                          <p:val>
                                            <p:strVal val="#ppt_x"/>
                                          </p:val>
                                        </p:tav>
                                      </p:tavLst>
                                    </p:anim>
                                    <p:anim calcmode="lin" valueType="num">
                                      <p:cBhvr additive="base">
                                        <p:cTn id="41" dur="500" fill="hold"/>
                                        <p:tgtEl>
                                          <p:spTgt spid="52"/>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2"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500" fill="hold"/>
                                        <p:tgtEl>
                                          <p:spTgt spid="53"/>
                                        </p:tgtEl>
                                        <p:attrNameLst>
                                          <p:attrName>ppt_x</p:attrName>
                                        </p:attrNameLst>
                                      </p:cBhvr>
                                      <p:tavLst>
                                        <p:tav tm="0">
                                          <p:val>
                                            <p:strVal val="1+#ppt_w/2"/>
                                          </p:val>
                                        </p:tav>
                                        <p:tav tm="100000">
                                          <p:val>
                                            <p:strVal val="#ppt_x"/>
                                          </p:val>
                                        </p:tav>
                                      </p:tavLst>
                                    </p:anim>
                                    <p:anim calcmode="lin" valueType="num">
                                      <p:cBhvr additive="base">
                                        <p:cTn id="46" dur="500" fill="hold"/>
                                        <p:tgtEl>
                                          <p:spTgt spid="53"/>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2" presetClass="entr" presetSubtype="2"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1+#ppt_w/2"/>
                                          </p:val>
                                        </p:tav>
                                        <p:tav tm="100000">
                                          <p:val>
                                            <p:strVal val="#ppt_x"/>
                                          </p:val>
                                        </p:tav>
                                      </p:tavLst>
                                    </p:anim>
                                    <p:anim calcmode="lin" valueType="num">
                                      <p:cBhvr additive="base">
                                        <p:cTn id="51"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1000"/>
                                        <p:tgtEl>
                                          <p:spTgt spid="38"/>
                                        </p:tgtEl>
                                      </p:cBhvr>
                                    </p:animEffect>
                                    <p:anim calcmode="lin" valueType="num">
                                      <p:cBhvr>
                                        <p:cTn id="57" dur="1000" fill="hold"/>
                                        <p:tgtEl>
                                          <p:spTgt spid="38"/>
                                        </p:tgtEl>
                                        <p:attrNameLst>
                                          <p:attrName>ppt_x</p:attrName>
                                        </p:attrNameLst>
                                      </p:cBhvr>
                                      <p:tavLst>
                                        <p:tav tm="0">
                                          <p:val>
                                            <p:strVal val="#ppt_x"/>
                                          </p:val>
                                        </p:tav>
                                        <p:tav tm="100000">
                                          <p:val>
                                            <p:strVal val="#ppt_x"/>
                                          </p:val>
                                        </p:tav>
                                      </p:tavLst>
                                    </p:anim>
                                    <p:anim calcmode="lin" valueType="num">
                                      <p:cBhvr>
                                        <p:cTn id="58" dur="1000" fill="hold"/>
                                        <p:tgtEl>
                                          <p:spTgt spid="38"/>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1000"/>
                                        <p:tgtEl>
                                          <p:spTgt spid="37"/>
                                        </p:tgtEl>
                                      </p:cBhvr>
                                    </p:animEffect>
                                    <p:anim calcmode="lin" valueType="num">
                                      <p:cBhvr>
                                        <p:cTn id="62" dur="1000" fill="hold"/>
                                        <p:tgtEl>
                                          <p:spTgt spid="37"/>
                                        </p:tgtEl>
                                        <p:attrNameLst>
                                          <p:attrName>ppt_x</p:attrName>
                                        </p:attrNameLst>
                                      </p:cBhvr>
                                      <p:tavLst>
                                        <p:tav tm="0">
                                          <p:val>
                                            <p:strVal val="#ppt_x"/>
                                          </p:val>
                                        </p:tav>
                                        <p:tav tm="100000">
                                          <p:val>
                                            <p:strVal val="#ppt_x"/>
                                          </p:val>
                                        </p:tav>
                                      </p:tavLst>
                                    </p:anim>
                                    <p:anim calcmode="lin" valueType="num">
                                      <p:cBhvr>
                                        <p:cTn id="6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6" grpId="0" animBg="1"/>
      <p:bldP spid="39" grpId="0" animBg="1"/>
      <p:bldP spid="52" grpId="0"/>
      <p:bldP spid="53" grpId="0"/>
      <p:bldP spid="54" grpId="0"/>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8" name="MH_Other_1">
            <a:extLst>
              <a:ext uri="{FF2B5EF4-FFF2-40B4-BE49-F238E27FC236}">
                <a16:creationId xmlns:a16="http://schemas.microsoft.com/office/drawing/2014/main" id="{25E47673-D0F3-4FE8-8870-D36A93E4A583}"/>
              </a:ext>
            </a:extLst>
          </p:cNvPr>
          <p:cNvSpPr>
            <a:spLocks/>
          </p:cNvSpPr>
          <p:nvPr>
            <p:custDataLst>
              <p:tags r:id="rId2"/>
            </p:custDataLst>
          </p:nvPr>
        </p:nvSpPr>
        <p:spPr bwMode="auto">
          <a:xfrm>
            <a:off x="4643915" y="2099549"/>
            <a:ext cx="2488533" cy="5096046"/>
          </a:xfrm>
          <a:custGeom>
            <a:avLst/>
            <a:gdLst>
              <a:gd name="T0" fmla="*/ 111158 w 2094032"/>
              <a:gd name="T1" fmla="*/ 0 h 4285546"/>
              <a:gd name="T2" fmla="*/ 619320 w 2094032"/>
              <a:gd name="T3" fmla="*/ 510981 h 4285546"/>
              <a:gd name="T4" fmla="*/ 617717 w 2094032"/>
              <a:gd name="T5" fmla="*/ 512592 h 4285546"/>
              <a:gd name="T6" fmla="*/ 621081 w 2094032"/>
              <a:gd name="T7" fmla="*/ 512592 h 4285546"/>
              <a:gd name="T8" fmla="*/ 621081 w 2094032"/>
              <a:gd name="T9" fmla="*/ 572869 h 4285546"/>
              <a:gd name="T10" fmla="*/ 621081 w 2094032"/>
              <a:gd name="T11" fmla="*/ 836066 h 4285546"/>
              <a:gd name="T12" fmla="*/ 964607 w 2094032"/>
              <a:gd name="T13" fmla="*/ 490631 h 4285546"/>
              <a:gd name="T14" fmla="*/ 1075766 w 2094032"/>
              <a:gd name="T15" fmla="*/ 602407 h 4285546"/>
              <a:gd name="T16" fmla="*/ 621081 w 2094032"/>
              <a:gd name="T17" fmla="*/ 1059615 h 4285546"/>
              <a:gd name="T18" fmla="*/ 621081 w 2094032"/>
              <a:gd name="T19" fmla="*/ 1183169 h 4285546"/>
              <a:gd name="T20" fmla="*/ 621081 w 2094032"/>
              <a:gd name="T21" fmla="*/ 1716293 h 4285546"/>
              <a:gd name="T22" fmla="*/ 964607 w 2094032"/>
              <a:gd name="T23" fmla="*/ 1370862 h 4285546"/>
              <a:gd name="T24" fmla="*/ 1075766 w 2094032"/>
              <a:gd name="T25" fmla="*/ 1482636 h 4285546"/>
              <a:gd name="T26" fmla="*/ 621081 w 2094032"/>
              <a:gd name="T27" fmla="*/ 1939844 h 4285546"/>
              <a:gd name="T28" fmla="*/ 621081 w 2094032"/>
              <a:gd name="T29" fmla="*/ 2135106 h 4285546"/>
              <a:gd name="T30" fmla="*/ 542790 w 2094032"/>
              <a:gd name="T31" fmla="*/ 2213833 h 4285546"/>
              <a:gd name="T32" fmla="*/ 464497 w 2094032"/>
              <a:gd name="T33" fmla="*/ 2135106 h 4285546"/>
              <a:gd name="T34" fmla="*/ 464497 w 2094032"/>
              <a:gd name="T35" fmla="*/ 1509599 h 4285546"/>
              <a:gd name="T36" fmla="*/ 0 w 2094032"/>
              <a:gd name="T37" fmla="*/ 1042522 h 4285546"/>
              <a:gd name="T38" fmla="*/ 111158 w 2094032"/>
              <a:gd name="T39" fmla="*/ 930747 h 4285546"/>
              <a:gd name="T40" fmla="*/ 464497 w 2094032"/>
              <a:gd name="T41" fmla="*/ 1286047 h 4285546"/>
              <a:gd name="T42" fmla="*/ 464497 w 2094032"/>
              <a:gd name="T43" fmla="*/ 1183169 h 4285546"/>
              <a:gd name="T44" fmla="*/ 464497 w 2094032"/>
              <a:gd name="T45" fmla="*/ 578851 h 4285546"/>
              <a:gd name="T46" fmla="*/ 2 w 2094032"/>
              <a:gd name="T47" fmla="*/ 111774 h 428554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94032" h="4285546">
                <a:moveTo>
                  <a:pt x="216377" y="0"/>
                </a:moveTo>
                <a:lnTo>
                  <a:pt x="1205538" y="989161"/>
                </a:lnTo>
                <a:lnTo>
                  <a:pt x="1202419" y="992279"/>
                </a:lnTo>
                <a:lnTo>
                  <a:pt x="1208967" y="992279"/>
                </a:lnTo>
                <a:lnTo>
                  <a:pt x="1208967" y="1108959"/>
                </a:lnTo>
                <a:lnTo>
                  <a:pt x="1208967" y="1618458"/>
                </a:lnTo>
                <a:lnTo>
                  <a:pt x="1877657" y="949767"/>
                </a:lnTo>
                <a:lnTo>
                  <a:pt x="2094032" y="1166142"/>
                </a:lnTo>
                <a:lnTo>
                  <a:pt x="1208967" y="2051207"/>
                </a:lnTo>
                <a:lnTo>
                  <a:pt x="1208967" y="2290383"/>
                </a:lnTo>
                <a:lnTo>
                  <a:pt x="1208967" y="3322408"/>
                </a:lnTo>
                <a:lnTo>
                  <a:pt x="1877657" y="2653718"/>
                </a:lnTo>
                <a:lnTo>
                  <a:pt x="2094032" y="2870092"/>
                </a:lnTo>
                <a:lnTo>
                  <a:pt x="1208967" y="3755157"/>
                </a:lnTo>
                <a:lnTo>
                  <a:pt x="1208967" y="4133146"/>
                </a:lnTo>
                <a:cubicBezTo>
                  <a:pt x="1208967" y="4217314"/>
                  <a:pt x="1140735" y="4285546"/>
                  <a:pt x="1056567" y="4285546"/>
                </a:cubicBezTo>
                <a:cubicBezTo>
                  <a:pt x="972399" y="4285546"/>
                  <a:pt x="904167" y="4217314"/>
                  <a:pt x="904167" y="4133146"/>
                </a:cubicBezTo>
                <a:lnTo>
                  <a:pt x="904167" y="2922284"/>
                </a:lnTo>
                <a:lnTo>
                  <a:pt x="0" y="2018117"/>
                </a:lnTo>
                <a:lnTo>
                  <a:pt x="216375" y="1801743"/>
                </a:lnTo>
                <a:lnTo>
                  <a:pt x="904167" y="2489535"/>
                </a:lnTo>
                <a:lnTo>
                  <a:pt x="904167" y="2290383"/>
                </a:lnTo>
                <a:lnTo>
                  <a:pt x="904167" y="1120540"/>
                </a:lnTo>
                <a:lnTo>
                  <a:pt x="2" y="216375"/>
                </a:lnTo>
                <a:lnTo>
                  <a:pt x="216377" y="0"/>
                </a:lnTo>
                <a:close/>
              </a:path>
            </a:pathLst>
          </a:custGeom>
          <a:solidFill>
            <a:schemeClr val="bg1">
              <a:lumMod val="85000"/>
            </a:schemeClr>
          </a:solidFill>
          <a:ln>
            <a:noFill/>
          </a:ln>
        </p:spPr>
        <p:txBody>
          <a:bodyPr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59" name="MH_Other_2">
            <a:extLst>
              <a:ext uri="{FF2B5EF4-FFF2-40B4-BE49-F238E27FC236}">
                <a16:creationId xmlns:a16="http://schemas.microsoft.com/office/drawing/2014/main" id="{D9BD7FBA-6F96-48CE-99C8-4A764E33AB8D}"/>
              </a:ext>
            </a:extLst>
          </p:cNvPr>
          <p:cNvSpPr>
            <a:spLocks/>
          </p:cNvSpPr>
          <p:nvPr>
            <p:custDataLst>
              <p:tags r:id="rId3"/>
            </p:custDataLst>
          </p:nvPr>
        </p:nvSpPr>
        <p:spPr bwMode="auto">
          <a:xfrm rot="2700000">
            <a:off x="6735169" y="4979311"/>
            <a:ext cx="762290" cy="584825"/>
          </a:xfrm>
          <a:custGeom>
            <a:avLst/>
            <a:gdLst>
              <a:gd name="T0" fmla="*/ 275650506 w 4017"/>
              <a:gd name="T1" fmla="*/ 361503440 h 5149"/>
              <a:gd name="T2" fmla="*/ 241880717 w 4017"/>
              <a:gd name="T3" fmla="*/ 367663150 h 5149"/>
              <a:gd name="T4" fmla="*/ 200148806 w 4017"/>
              <a:gd name="T5" fmla="*/ 407358851 h 5149"/>
              <a:gd name="T6" fmla="*/ 157730371 w 4017"/>
              <a:gd name="T7" fmla="*/ 440757952 h 5149"/>
              <a:gd name="T8" fmla="*/ 116410301 w 4017"/>
              <a:gd name="T9" fmla="*/ 467175999 h 5149"/>
              <a:gd name="T10" fmla="*/ 77560901 w 4017"/>
              <a:gd name="T11" fmla="*/ 485380977 h 5149"/>
              <a:gd name="T12" fmla="*/ 42830275 w 4017"/>
              <a:gd name="T13" fmla="*/ 494004718 h 5149"/>
              <a:gd name="T14" fmla="*/ 30887278 w 4017"/>
              <a:gd name="T15" fmla="*/ 664832421 h 5149"/>
              <a:gd name="T16" fmla="*/ 63421547 w 4017"/>
              <a:gd name="T17" fmla="*/ 704801903 h 5149"/>
              <a:gd name="T18" fmla="*/ 89092429 w 4017"/>
              <a:gd name="T19" fmla="*/ 699189756 h 5149"/>
              <a:gd name="T20" fmla="*/ 122175694 w 4017"/>
              <a:gd name="T21" fmla="*/ 686870337 h 5149"/>
              <a:gd name="T22" fmla="*/ 156632007 w 4017"/>
              <a:gd name="T23" fmla="*/ 669349813 h 5149"/>
              <a:gd name="T24" fmla="*/ 192049528 w 4017"/>
              <a:gd name="T25" fmla="*/ 646490553 h 5149"/>
              <a:gd name="T26" fmla="*/ 245037912 w 4017"/>
              <a:gd name="T27" fmla="*/ 604331190 h 5149"/>
              <a:gd name="T28" fmla="*/ 283337944 w 4017"/>
              <a:gd name="T29" fmla="*/ 605562836 h 5149"/>
              <a:gd name="T30" fmla="*/ 329737625 w 4017"/>
              <a:gd name="T31" fmla="*/ 624178855 h 5149"/>
              <a:gd name="T32" fmla="*/ 371194851 w 4017"/>
              <a:gd name="T33" fmla="*/ 654703252 h 5149"/>
              <a:gd name="T34" fmla="*/ 406337689 w 4017"/>
              <a:gd name="T35" fmla="*/ 675782934 h 5149"/>
              <a:gd name="T36" fmla="*/ 440382162 w 4017"/>
              <a:gd name="T37" fmla="*/ 691661140 h 5149"/>
              <a:gd name="T38" fmla="*/ 472779274 w 4017"/>
              <a:gd name="T39" fmla="*/ 701790679 h 5149"/>
              <a:gd name="T40" fmla="*/ 499548149 w 4017"/>
              <a:gd name="T41" fmla="*/ 692345593 h 5149"/>
              <a:gd name="T42" fmla="*/ 529474220 w 4017"/>
              <a:gd name="T43" fmla="*/ 649775558 h 5149"/>
              <a:gd name="T44" fmla="*/ 497488948 w 4017"/>
              <a:gd name="T45" fmla="*/ 492225140 h 5149"/>
              <a:gd name="T46" fmla="*/ 461248117 w 4017"/>
              <a:gd name="T47" fmla="*/ 480316393 h 5149"/>
              <a:gd name="T48" fmla="*/ 421437880 w 4017"/>
              <a:gd name="T49" fmla="*/ 459236711 h 5149"/>
              <a:gd name="T50" fmla="*/ 379568813 w 4017"/>
              <a:gd name="T51" fmla="*/ 430355002 h 5149"/>
              <a:gd name="T52" fmla="*/ 337150379 w 4017"/>
              <a:gd name="T53" fmla="*/ 394628760 h 5149"/>
              <a:gd name="T54" fmla="*/ 302556909 w 4017"/>
              <a:gd name="T55" fmla="*/ 360545206 h 5149"/>
              <a:gd name="T56" fmla="*/ 532768942 w 4017"/>
              <a:gd name="T57" fmla="*/ 246796838 h 5149"/>
              <a:gd name="T58" fmla="*/ 499822833 w 4017"/>
              <a:gd name="T59" fmla="*/ 228454970 h 5149"/>
              <a:gd name="T60" fmla="*/ 452736999 w 4017"/>
              <a:gd name="T61" fmla="*/ 190538847 h 5149"/>
              <a:gd name="T62" fmla="*/ 401395606 w 4017"/>
              <a:gd name="T63" fmla="*/ 139208180 h 5149"/>
              <a:gd name="T64" fmla="*/ 349917056 w 4017"/>
              <a:gd name="T65" fmla="*/ 78159386 h 5149"/>
              <a:gd name="T66" fmla="*/ 302419382 w 4017"/>
              <a:gd name="T67" fmla="*/ 11498075 h 5149"/>
              <a:gd name="T68" fmla="*/ 233781439 w 4017"/>
              <a:gd name="T69" fmla="*/ 34083554 h 5149"/>
              <a:gd name="T70" fmla="*/ 184499247 w 4017"/>
              <a:gd name="T71" fmla="*/ 99375958 h 5149"/>
              <a:gd name="T72" fmla="*/ 132746013 w 4017"/>
              <a:gd name="T73" fmla="*/ 157550419 h 5149"/>
              <a:gd name="T74" fmla="*/ 82365828 w 4017"/>
              <a:gd name="T75" fmla="*/ 204911257 h 5149"/>
              <a:gd name="T76" fmla="*/ 37613508 w 4017"/>
              <a:gd name="T77" fmla="*/ 237489013 h 5149"/>
              <a:gd name="T78" fmla="*/ 12903834 w 4017"/>
              <a:gd name="T79" fmla="*/ 248850198 h 5149"/>
              <a:gd name="T80" fmla="*/ 1922045 w 4017"/>
              <a:gd name="T81" fmla="*/ 382035929 h 5149"/>
              <a:gd name="T82" fmla="*/ 18120601 w 4017"/>
              <a:gd name="T83" fmla="*/ 419130708 h 5149"/>
              <a:gd name="T84" fmla="*/ 37751035 w 4017"/>
              <a:gd name="T85" fmla="*/ 422005042 h 5149"/>
              <a:gd name="T86" fmla="*/ 76462908 w 4017"/>
              <a:gd name="T87" fmla="*/ 405305491 h 5149"/>
              <a:gd name="T88" fmla="*/ 120528333 w 4017"/>
              <a:gd name="T89" fmla="*/ 376013110 h 5149"/>
              <a:gd name="T90" fmla="*/ 167751694 w 4017"/>
              <a:gd name="T91" fmla="*/ 336317409 h 5149"/>
              <a:gd name="T92" fmla="*/ 214974685 w 4017"/>
              <a:gd name="T93" fmla="*/ 288272118 h 5149"/>
              <a:gd name="T94" fmla="*/ 252451036 w 4017"/>
              <a:gd name="T95" fmla="*/ 243785614 h 5149"/>
              <a:gd name="T96" fmla="*/ 306125944 w 4017"/>
              <a:gd name="T97" fmla="*/ 252956548 h 5149"/>
              <a:gd name="T98" fmla="*/ 352113414 w 4017"/>
              <a:gd name="T99" fmla="*/ 305108559 h 5149"/>
              <a:gd name="T100" fmla="*/ 399611088 w 4017"/>
              <a:gd name="T101" fmla="*/ 350552928 h 5149"/>
              <a:gd name="T102" fmla="*/ 446010398 w 4017"/>
              <a:gd name="T103" fmla="*/ 387100514 h 5149"/>
              <a:gd name="T104" fmla="*/ 488565989 w 4017"/>
              <a:gd name="T105" fmla="*/ 412423436 h 5149"/>
              <a:gd name="T106" fmla="*/ 524806820 w 4017"/>
              <a:gd name="T107" fmla="*/ 424332183 h 5149"/>
              <a:gd name="T108" fmla="*/ 539358386 w 4017"/>
              <a:gd name="T109" fmla="*/ 407358851 h 5149"/>
              <a:gd name="T110" fmla="*/ 551438539 w 4017"/>
              <a:gd name="T111" fmla="*/ 375465548 h 514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017" h="5149">
                <a:moveTo>
                  <a:pt x="2204" y="2634"/>
                </a:moveTo>
                <a:lnTo>
                  <a:pt x="2204" y="2634"/>
                </a:lnTo>
                <a:lnTo>
                  <a:pt x="2155" y="2637"/>
                </a:lnTo>
                <a:lnTo>
                  <a:pt x="2106" y="2639"/>
                </a:lnTo>
                <a:lnTo>
                  <a:pt x="2057" y="2640"/>
                </a:lnTo>
                <a:lnTo>
                  <a:pt x="2008" y="2641"/>
                </a:lnTo>
                <a:lnTo>
                  <a:pt x="1959" y="2640"/>
                </a:lnTo>
                <a:lnTo>
                  <a:pt x="1909" y="2639"/>
                </a:lnTo>
                <a:lnTo>
                  <a:pt x="1860" y="2637"/>
                </a:lnTo>
                <a:lnTo>
                  <a:pt x="1812" y="2634"/>
                </a:lnTo>
                <a:lnTo>
                  <a:pt x="1762" y="2686"/>
                </a:lnTo>
                <a:lnTo>
                  <a:pt x="1712" y="2737"/>
                </a:lnTo>
                <a:lnTo>
                  <a:pt x="1661" y="2786"/>
                </a:lnTo>
                <a:lnTo>
                  <a:pt x="1611" y="2835"/>
                </a:lnTo>
                <a:lnTo>
                  <a:pt x="1561" y="2883"/>
                </a:lnTo>
                <a:lnTo>
                  <a:pt x="1509" y="2930"/>
                </a:lnTo>
                <a:lnTo>
                  <a:pt x="1458" y="2976"/>
                </a:lnTo>
                <a:lnTo>
                  <a:pt x="1406" y="3019"/>
                </a:lnTo>
                <a:lnTo>
                  <a:pt x="1355" y="3062"/>
                </a:lnTo>
                <a:lnTo>
                  <a:pt x="1303" y="3104"/>
                </a:lnTo>
                <a:lnTo>
                  <a:pt x="1252" y="3144"/>
                </a:lnTo>
                <a:lnTo>
                  <a:pt x="1200" y="3183"/>
                </a:lnTo>
                <a:lnTo>
                  <a:pt x="1149" y="3220"/>
                </a:lnTo>
                <a:lnTo>
                  <a:pt x="1098" y="3256"/>
                </a:lnTo>
                <a:lnTo>
                  <a:pt x="1047" y="3291"/>
                </a:lnTo>
                <a:lnTo>
                  <a:pt x="997" y="3324"/>
                </a:lnTo>
                <a:lnTo>
                  <a:pt x="946" y="3355"/>
                </a:lnTo>
                <a:lnTo>
                  <a:pt x="897" y="3385"/>
                </a:lnTo>
                <a:lnTo>
                  <a:pt x="848" y="3413"/>
                </a:lnTo>
                <a:lnTo>
                  <a:pt x="799" y="3440"/>
                </a:lnTo>
                <a:lnTo>
                  <a:pt x="751" y="3464"/>
                </a:lnTo>
                <a:lnTo>
                  <a:pt x="703" y="3488"/>
                </a:lnTo>
                <a:lnTo>
                  <a:pt x="656" y="3509"/>
                </a:lnTo>
                <a:lnTo>
                  <a:pt x="610" y="3528"/>
                </a:lnTo>
                <a:lnTo>
                  <a:pt x="565" y="3546"/>
                </a:lnTo>
                <a:lnTo>
                  <a:pt x="520" y="3561"/>
                </a:lnTo>
                <a:lnTo>
                  <a:pt x="477" y="3575"/>
                </a:lnTo>
                <a:lnTo>
                  <a:pt x="433" y="3586"/>
                </a:lnTo>
                <a:lnTo>
                  <a:pt x="393" y="3596"/>
                </a:lnTo>
                <a:lnTo>
                  <a:pt x="352" y="3603"/>
                </a:lnTo>
                <a:lnTo>
                  <a:pt x="312" y="3609"/>
                </a:lnTo>
                <a:lnTo>
                  <a:pt x="274" y="3613"/>
                </a:lnTo>
                <a:lnTo>
                  <a:pt x="159" y="4747"/>
                </a:lnTo>
                <a:lnTo>
                  <a:pt x="191" y="4802"/>
                </a:lnTo>
                <a:lnTo>
                  <a:pt x="225" y="4857"/>
                </a:lnTo>
                <a:lnTo>
                  <a:pt x="261" y="4909"/>
                </a:lnTo>
                <a:lnTo>
                  <a:pt x="298" y="4960"/>
                </a:lnTo>
                <a:lnTo>
                  <a:pt x="338" y="5010"/>
                </a:lnTo>
                <a:lnTo>
                  <a:pt x="377" y="5058"/>
                </a:lnTo>
                <a:lnTo>
                  <a:pt x="419" y="5104"/>
                </a:lnTo>
                <a:lnTo>
                  <a:pt x="462" y="5149"/>
                </a:lnTo>
                <a:lnTo>
                  <a:pt x="498" y="5143"/>
                </a:lnTo>
                <a:lnTo>
                  <a:pt x="535" y="5135"/>
                </a:lnTo>
                <a:lnTo>
                  <a:pt x="572" y="5128"/>
                </a:lnTo>
                <a:lnTo>
                  <a:pt x="611" y="5119"/>
                </a:lnTo>
                <a:lnTo>
                  <a:pt x="649" y="5108"/>
                </a:lnTo>
                <a:lnTo>
                  <a:pt x="689" y="5096"/>
                </a:lnTo>
                <a:lnTo>
                  <a:pt x="728" y="5083"/>
                </a:lnTo>
                <a:lnTo>
                  <a:pt x="768" y="5068"/>
                </a:lnTo>
                <a:lnTo>
                  <a:pt x="808" y="5053"/>
                </a:lnTo>
                <a:lnTo>
                  <a:pt x="849" y="5036"/>
                </a:lnTo>
                <a:lnTo>
                  <a:pt x="890" y="5018"/>
                </a:lnTo>
                <a:lnTo>
                  <a:pt x="931" y="5000"/>
                </a:lnTo>
                <a:lnTo>
                  <a:pt x="973" y="4980"/>
                </a:lnTo>
                <a:lnTo>
                  <a:pt x="1014" y="4958"/>
                </a:lnTo>
                <a:lnTo>
                  <a:pt x="1056" y="4937"/>
                </a:lnTo>
                <a:lnTo>
                  <a:pt x="1098" y="4914"/>
                </a:lnTo>
                <a:lnTo>
                  <a:pt x="1141" y="4890"/>
                </a:lnTo>
                <a:lnTo>
                  <a:pt x="1183" y="4865"/>
                </a:lnTo>
                <a:lnTo>
                  <a:pt x="1227" y="4838"/>
                </a:lnTo>
                <a:lnTo>
                  <a:pt x="1270" y="4811"/>
                </a:lnTo>
                <a:lnTo>
                  <a:pt x="1313" y="4783"/>
                </a:lnTo>
                <a:lnTo>
                  <a:pt x="1356" y="4753"/>
                </a:lnTo>
                <a:lnTo>
                  <a:pt x="1399" y="4723"/>
                </a:lnTo>
                <a:lnTo>
                  <a:pt x="1442" y="4693"/>
                </a:lnTo>
                <a:lnTo>
                  <a:pt x="1485" y="4661"/>
                </a:lnTo>
                <a:lnTo>
                  <a:pt x="1528" y="4629"/>
                </a:lnTo>
                <a:lnTo>
                  <a:pt x="1615" y="4560"/>
                </a:lnTo>
                <a:lnTo>
                  <a:pt x="1700" y="4490"/>
                </a:lnTo>
                <a:lnTo>
                  <a:pt x="1785" y="4415"/>
                </a:lnTo>
                <a:lnTo>
                  <a:pt x="1840" y="4419"/>
                </a:lnTo>
                <a:lnTo>
                  <a:pt x="1896" y="4423"/>
                </a:lnTo>
                <a:lnTo>
                  <a:pt x="1953" y="4424"/>
                </a:lnTo>
                <a:lnTo>
                  <a:pt x="2008" y="4425"/>
                </a:lnTo>
                <a:lnTo>
                  <a:pt x="2064" y="4424"/>
                </a:lnTo>
                <a:lnTo>
                  <a:pt x="2120" y="4423"/>
                </a:lnTo>
                <a:lnTo>
                  <a:pt x="2177" y="4419"/>
                </a:lnTo>
                <a:lnTo>
                  <a:pt x="2232" y="4415"/>
                </a:lnTo>
                <a:lnTo>
                  <a:pt x="2317" y="4490"/>
                </a:lnTo>
                <a:lnTo>
                  <a:pt x="2402" y="4560"/>
                </a:lnTo>
                <a:lnTo>
                  <a:pt x="2488" y="4629"/>
                </a:lnTo>
                <a:lnTo>
                  <a:pt x="2531" y="4661"/>
                </a:lnTo>
                <a:lnTo>
                  <a:pt x="2574" y="4693"/>
                </a:lnTo>
                <a:lnTo>
                  <a:pt x="2617" y="4723"/>
                </a:lnTo>
                <a:lnTo>
                  <a:pt x="2661" y="4753"/>
                </a:lnTo>
                <a:lnTo>
                  <a:pt x="2704" y="4783"/>
                </a:lnTo>
                <a:lnTo>
                  <a:pt x="2747" y="4811"/>
                </a:lnTo>
                <a:lnTo>
                  <a:pt x="2790" y="4838"/>
                </a:lnTo>
                <a:lnTo>
                  <a:pt x="2833" y="4865"/>
                </a:lnTo>
                <a:lnTo>
                  <a:pt x="2875" y="4890"/>
                </a:lnTo>
                <a:lnTo>
                  <a:pt x="2918" y="4914"/>
                </a:lnTo>
                <a:lnTo>
                  <a:pt x="2960" y="4937"/>
                </a:lnTo>
                <a:lnTo>
                  <a:pt x="3002" y="4958"/>
                </a:lnTo>
                <a:lnTo>
                  <a:pt x="3044" y="4980"/>
                </a:lnTo>
                <a:lnTo>
                  <a:pt x="3086" y="5000"/>
                </a:lnTo>
                <a:lnTo>
                  <a:pt x="3127" y="5018"/>
                </a:lnTo>
                <a:lnTo>
                  <a:pt x="3167" y="5036"/>
                </a:lnTo>
                <a:lnTo>
                  <a:pt x="3208" y="5053"/>
                </a:lnTo>
                <a:lnTo>
                  <a:pt x="3249" y="5068"/>
                </a:lnTo>
                <a:lnTo>
                  <a:pt x="3288" y="5083"/>
                </a:lnTo>
                <a:lnTo>
                  <a:pt x="3328" y="5096"/>
                </a:lnTo>
                <a:lnTo>
                  <a:pt x="3367" y="5108"/>
                </a:lnTo>
                <a:lnTo>
                  <a:pt x="3406" y="5119"/>
                </a:lnTo>
                <a:lnTo>
                  <a:pt x="3444" y="5127"/>
                </a:lnTo>
                <a:lnTo>
                  <a:pt x="3481" y="5135"/>
                </a:lnTo>
                <a:lnTo>
                  <a:pt x="3518" y="5143"/>
                </a:lnTo>
                <a:lnTo>
                  <a:pt x="3554" y="5149"/>
                </a:lnTo>
                <a:lnTo>
                  <a:pt x="3597" y="5104"/>
                </a:lnTo>
                <a:lnTo>
                  <a:pt x="3639" y="5058"/>
                </a:lnTo>
                <a:lnTo>
                  <a:pt x="3679" y="5010"/>
                </a:lnTo>
                <a:lnTo>
                  <a:pt x="3718" y="4960"/>
                </a:lnTo>
                <a:lnTo>
                  <a:pt x="3756" y="4909"/>
                </a:lnTo>
                <a:lnTo>
                  <a:pt x="3790" y="4857"/>
                </a:lnTo>
                <a:lnTo>
                  <a:pt x="3825" y="4802"/>
                </a:lnTo>
                <a:lnTo>
                  <a:pt x="3857" y="4747"/>
                </a:lnTo>
                <a:lnTo>
                  <a:pt x="3742" y="3612"/>
                </a:lnTo>
                <a:lnTo>
                  <a:pt x="3704" y="3609"/>
                </a:lnTo>
                <a:lnTo>
                  <a:pt x="3664" y="3603"/>
                </a:lnTo>
                <a:lnTo>
                  <a:pt x="3624" y="3596"/>
                </a:lnTo>
                <a:lnTo>
                  <a:pt x="3583" y="3586"/>
                </a:lnTo>
                <a:lnTo>
                  <a:pt x="3540" y="3575"/>
                </a:lnTo>
                <a:lnTo>
                  <a:pt x="3497" y="3561"/>
                </a:lnTo>
                <a:lnTo>
                  <a:pt x="3451" y="3546"/>
                </a:lnTo>
                <a:lnTo>
                  <a:pt x="3407" y="3528"/>
                </a:lnTo>
                <a:lnTo>
                  <a:pt x="3360" y="3509"/>
                </a:lnTo>
                <a:lnTo>
                  <a:pt x="3313" y="3488"/>
                </a:lnTo>
                <a:lnTo>
                  <a:pt x="3266" y="3464"/>
                </a:lnTo>
                <a:lnTo>
                  <a:pt x="3218" y="3440"/>
                </a:lnTo>
                <a:lnTo>
                  <a:pt x="3168" y="3413"/>
                </a:lnTo>
                <a:lnTo>
                  <a:pt x="3119" y="3385"/>
                </a:lnTo>
                <a:lnTo>
                  <a:pt x="3070" y="3355"/>
                </a:lnTo>
                <a:lnTo>
                  <a:pt x="3020" y="3324"/>
                </a:lnTo>
                <a:lnTo>
                  <a:pt x="2970" y="3291"/>
                </a:lnTo>
                <a:lnTo>
                  <a:pt x="2918" y="3256"/>
                </a:lnTo>
                <a:lnTo>
                  <a:pt x="2868" y="3220"/>
                </a:lnTo>
                <a:lnTo>
                  <a:pt x="2816" y="3183"/>
                </a:lnTo>
                <a:lnTo>
                  <a:pt x="2765" y="3144"/>
                </a:lnTo>
                <a:lnTo>
                  <a:pt x="2713" y="3104"/>
                </a:lnTo>
                <a:lnTo>
                  <a:pt x="2662" y="3062"/>
                </a:lnTo>
                <a:lnTo>
                  <a:pt x="2610" y="3019"/>
                </a:lnTo>
                <a:lnTo>
                  <a:pt x="2559" y="2976"/>
                </a:lnTo>
                <a:lnTo>
                  <a:pt x="2507" y="2930"/>
                </a:lnTo>
                <a:lnTo>
                  <a:pt x="2456" y="2883"/>
                </a:lnTo>
                <a:lnTo>
                  <a:pt x="2405" y="2835"/>
                </a:lnTo>
                <a:lnTo>
                  <a:pt x="2354" y="2786"/>
                </a:lnTo>
                <a:lnTo>
                  <a:pt x="2304" y="2737"/>
                </a:lnTo>
                <a:lnTo>
                  <a:pt x="2254" y="2686"/>
                </a:lnTo>
                <a:lnTo>
                  <a:pt x="2204" y="2634"/>
                </a:lnTo>
                <a:close/>
                <a:moveTo>
                  <a:pt x="3962" y="1828"/>
                </a:moveTo>
                <a:lnTo>
                  <a:pt x="3962" y="1828"/>
                </a:lnTo>
                <a:lnTo>
                  <a:pt x="3942" y="1823"/>
                </a:lnTo>
                <a:lnTo>
                  <a:pt x="3922" y="1818"/>
                </a:lnTo>
                <a:lnTo>
                  <a:pt x="3902" y="1811"/>
                </a:lnTo>
                <a:lnTo>
                  <a:pt x="3881" y="1803"/>
                </a:lnTo>
                <a:lnTo>
                  <a:pt x="3859" y="1794"/>
                </a:lnTo>
                <a:lnTo>
                  <a:pt x="3837" y="1784"/>
                </a:lnTo>
                <a:lnTo>
                  <a:pt x="3790" y="1761"/>
                </a:lnTo>
                <a:lnTo>
                  <a:pt x="3742" y="1735"/>
                </a:lnTo>
                <a:lnTo>
                  <a:pt x="3692" y="1703"/>
                </a:lnTo>
                <a:lnTo>
                  <a:pt x="3641" y="1669"/>
                </a:lnTo>
                <a:lnTo>
                  <a:pt x="3587" y="1632"/>
                </a:lnTo>
                <a:lnTo>
                  <a:pt x="3531" y="1590"/>
                </a:lnTo>
                <a:lnTo>
                  <a:pt x="3475" y="1545"/>
                </a:lnTo>
                <a:lnTo>
                  <a:pt x="3416" y="1497"/>
                </a:lnTo>
                <a:lnTo>
                  <a:pt x="3358" y="1446"/>
                </a:lnTo>
                <a:lnTo>
                  <a:pt x="3298" y="1392"/>
                </a:lnTo>
                <a:lnTo>
                  <a:pt x="3237" y="1336"/>
                </a:lnTo>
                <a:lnTo>
                  <a:pt x="3176" y="1277"/>
                </a:lnTo>
                <a:lnTo>
                  <a:pt x="3113" y="1215"/>
                </a:lnTo>
                <a:lnTo>
                  <a:pt x="3050" y="1151"/>
                </a:lnTo>
                <a:lnTo>
                  <a:pt x="2988" y="1085"/>
                </a:lnTo>
                <a:lnTo>
                  <a:pt x="2924" y="1017"/>
                </a:lnTo>
                <a:lnTo>
                  <a:pt x="2861" y="946"/>
                </a:lnTo>
                <a:lnTo>
                  <a:pt x="2798" y="874"/>
                </a:lnTo>
                <a:lnTo>
                  <a:pt x="2735" y="801"/>
                </a:lnTo>
                <a:lnTo>
                  <a:pt x="2673" y="726"/>
                </a:lnTo>
                <a:lnTo>
                  <a:pt x="2610" y="649"/>
                </a:lnTo>
                <a:lnTo>
                  <a:pt x="2549" y="571"/>
                </a:lnTo>
                <a:lnTo>
                  <a:pt x="2489" y="492"/>
                </a:lnTo>
                <a:lnTo>
                  <a:pt x="2429" y="412"/>
                </a:lnTo>
                <a:lnTo>
                  <a:pt x="2371" y="331"/>
                </a:lnTo>
                <a:lnTo>
                  <a:pt x="2313" y="249"/>
                </a:lnTo>
                <a:lnTo>
                  <a:pt x="2257" y="167"/>
                </a:lnTo>
                <a:lnTo>
                  <a:pt x="2203" y="84"/>
                </a:lnTo>
                <a:lnTo>
                  <a:pt x="2150" y="0"/>
                </a:lnTo>
                <a:lnTo>
                  <a:pt x="1866" y="0"/>
                </a:lnTo>
                <a:lnTo>
                  <a:pt x="1814" y="84"/>
                </a:lnTo>
                <a:lnTo>
                  <a:pt x="1758" y="167"/>
                </a:lnTo>
                <a:lnTo>
                  <a:pt x="1703" y="249"/>
                </a:lnTo>
                <a:lnTo>
                  <a:pt x="1646" y="331"/>
                </a:lnTo>
                <a:lnTo>
                  <a:pt x="1587" y="412"/>
                </a:lnTo>
                <a:lnTo>
                  <a:pt x="1527" y="492"/>
                </a:lnTo>
                <a:lnTo>
                  <a:pt x="1467" y="571"/>
                </a:lnTo>
                <a:lnTo>
                  <a:pt x="1406" y="649"/>
                </a:lnTo>
                <a:lnTo>
                  <a:pt x="1344" y="726"/>
                </a:lnTo>
                <a:lnTo>
                  <a:pt x="1282" y="801"/>
                </a:lnTo>
                <a:lnTo>
                  <a:pt x="1218" y="874"/>
                </a:lnTo>
                <a:lnTo>
                  <a:pt x="1156" y="946"/>
                </a:lnTo>
                <a:lnTo>
                  <a:pt x="1092" y="1017"/>
                </a:lnTo>
                <a:lnTo>
                  <a:pt x="1029" y="1085"/>
                </a:lnTo>
                <a:lnTo>
                  <a:pt x="967" y="1151"/>
                </a:lnTo>
                <a:lnTo>
                  <a:pt x="903" y="1215"/>
                </a:lnTo>
                <a:lnTo>
                  <a:pt x="841" y="1277"/>
                </a:lnTo>
                <a:lnTo>
                  <a:pt x="780" y="1336"/>
                </a:lnTo>
                <a:lnTo>
                  <a:pt x="719" y="1392"/>
                </a:lnTo>
                <a:lnTo>
                  <a:pt x="659" y="1446"/>
                </a:lnTo>
                <a:lnTo>
                  <a:pt x="600" y="1497"/>
                </a:lnTo>
                <a:lnTo>
                  <a:pt x="541" y="1545"/>
                </a:lnTo>
                <a:lnTo>
                  <a:pt x="485" y="1590"/>
                </a:lnTo>
                <a:lnTo>
                  <a:pt x="430" y="1632"/>
                </a:lnTo>
                <a:lnTo>
                  <a:pt x="376" y="1669"/>
                </a:lnTo>
                <a:lnTo>
                  <a:pt x="324" y="1703"/>
                </a:lnTo>
                <a:lnTo>
                  <a:pt x="274" y="1735"/>
                </a:lnTo>
                <a:lnTo>
                  <a:pt x="225" y="1761"/>
                </a:lnTo>
                <a:lnTo>
                  <a:pt x="179" y="1784"/>
                </a:lnTo>
                <a:lnTo>
                  <a:pt x="157" y="1794"/>
                </a:lnTo>
                <a:lnTo>
                  <a:pt x="135" y="1803"/>
                </a:lnTo>
                <a:lnTo>
                  <a:pt x="115" y="1811"/>
                </a:lnTo>
                <a:lnTo>
                  <a:pt x="94" y="1818"/>
                </a:lnTo>
                <a:lnTo>
                  <a:pt x="74" y="1823"/>
                </a:lnTo>
                <a:lnTo>
                  <a:pt x="55" y="1828"/>
                </a:lnTo>
                <a:lnTo>
                  <a:pt x="0" y="2743"/>
                </a:lnTo>
                <a:lnTo>
                  <a:pt x="14" y="2791"/>
                </a:lnTo>
                <a:lnTo>
                  <a:pt x="31" y="2839"/>
                </a:lnTo>
                <a:lnTo>
                  <a:pt x="48" y="2886"/>
                </a:lnTo>
                <a:lnTo>
                  <a:pt x="67" y="2931"/>
                </a:lnTo>
                <a:lnTo>
                  <a:pt x="87" y="2976"/>
                </a:lnTo>
                <a:lnTo>
                  <a:pt x="109" y="3019"/>
                </a:lnTo>
                <a:lnTo>
                  <a:pt x="132" y="3062"/>
                </a:lnTo>
                <a:lnTo>
                  <a:pt x="155" y="3104"/>
                </a:lnTo>
                <a:lnTo>
                  <a:pt x="175" y="3103"/>
                </a:lnTo>
                <a:lnTo>
                  <a:pt x="194" y="3100"/>
                </a:lnTo>
                <a:lnTo>
                  <a:pt x="233" y="3093"/>
                </a:lnTo>
                <a:lnTo>
                  <a:pt x="275" y="3083"/>
                </a:lnTo>
                <a:lnTo>
                  <a:pt x="318" y="3070"/>
                </a:lnTo>
                <a:lnTo>
                  <a:pt x="363" y="3053"/>
                </a:lnTo>
                <a:lnTo>
                  <a:pt x="409" y="3035"/>
                </a:lnTo>
                <a:lnTo>
                  <a:pt x="457" y="3013"/>
                </a:lnTo>
                <a:lnTo>
                  <a:pt x="507" y="2989"/>
                </a:lnTo>
                <a:lnTo>
                  <a:pt x="557" y="2961"/>
                </a:lnTo>
                <a:lnTo>
                  <a:pt x="608" y="2931"/>
                </a:lnTo>
                <a:lnTo>
                  <a:pt x="660" y="2900"/>
                </a:lnTo>
                <a:lnTo>
                  <a:pt x="714" y="2865"/>
                </a:lnTo>
                <a:lnTo>
                  <a:pt x="768" y="2828"/>
                </a:lnTo>
                <a:lnTo>
                  <a:pt x="823" y="2789"/>
                </a:lnTo>
                <a:lnTo>
                  <a:pt x="878" y="2747"/>
                </a:lnTo>
                <a:lnTo>
                  <a:pt x="934" y="2704"/>
                </a:lnTo>
                <a:lnTo>
                  <a:pt x="992" y="2658"/>
                </a:lnTo>
                <a:lnTo>
                  <a:pt x="1048" y="2610"/>
                </a:lnTo>
                <a:lnTo>
                  <a:pt x="1106" y="2561"/>
                </a:lnTo>
                <a:lnTo>
                  <a:pt x="1163" y="2510"/>
                </a:lnTo>
                <a:lnTo>
                  <a:pt x="1222" y="2457"/>
                </a:lnTo>
                <a:lnTo>
                  <a:pt x="1279" y="2402"/>
                </a:lnTo>
                <a:lnTo>
                  <a:pt x="1337" y="2345"/>
                </a:lnTo>
                <a:lnTo>
                  <a:pt x="1394" y="2288"/>
                </a:lnTo>
                <a:lnTo>
                  <a:pt x="1452" y="2229"/>
                </a:lnTo>
                <a:lnTo>
                  <a:pt x="1509" y="2168"/>
                </a:lnTo>
                <a:lnTo>
                  <a:pt x="1566" y="2106"/>
                </a:lnTo>
                <a:lnTo>
                  <a:pt x="1622" y="2044"/>
                </a:lnTo>
                <a:lnTo>
                  <a:pt x="1677" y="1979"/>
                </a:lnTo>
                <a:lnTo>
                  <a:pt x="1732" y="1914"/>
                </a:lnTo>
                <a:lnTo>
                  <a:pt x="1786" y="1848"/>
                </a:lnTo>
                <a:lnTo>
                  <a:pt x="1839" y="1781"/>
                </a:lnTo>
                <a:lnTo>
                  <a:pt x="1924" y="1784"/>
                </a:lnTo>
                <a:lnTo>
                  <a:pt x="2008" y="1784"/>
                </a:lnTo>
                <a:lnTo>
                  <a:pt x="2093" y="1784"/>
                </a:lnTo>
                <a:lnTo>
                  <a:pt x="2177" y="1781"/>
                </a:lnTo>
                <a:lnTo>
                  <a:pt x="2230" y="1848"/>
                </a:lnTo>
                <a:lnTo>
                  <a:pt x="2284" y="1914"/>
                </a:lnTo>
                <a:lnTo>
                  <a:pt x="2339" y="1979"/>
                </a:lnTo>
                <a:lnTo>
                  <a:pt x="2395" y="2044"/>
                </a:lnTo>
                <a:lnTo>
                  <a:pt x="2451" y="2106"/>
                </a:lnTo>
                <a:lnTo>
                  <a:pt x="2507" y="2168"/>
                </a:lnTo>
                <a:lnTo>
                  <a:pt x="2565" y="2229"/>
                </a:lnTo>
                <a:lnTo>
                  <a:pt x="2622" y="2288"/>
                </a:lnTo>
                <a:lnTo>
                  <a:pt x="2680" y="2345"/>
                </a:lnTo>
                <a:lnTo>
                  <a:pt x="2737" y="2402"/>
                </a:lnTo>
                <a:lnTo>
                  <a:pt x="2795" y="2457"/>
                </a:lnTo>
                <a:lnTo>
                  <a:pt x="2852" y="2510"/>
                </a:lnTo>
                <a:lnTo>
                  <a:pt x="2911" y="2561"/>
                </a:lnTo>
                <a:lnTo>
                  <a:pt x="2967" y="2610"/>
                </a:lnTo>
                <a:lnTo>
                  <a:pt x="3025" y="2658"/>
                </a:lnTo>
                <a:lnTo>
                  <a:pt x="3082" y="2704"/>
                </a:lnTo>
                <a:lnTo>
                  <a:pt x="3137" y="2747"/>
                </a:lnTo>
                <a:lnTo>
                  <a:pt x="3194" y="2789"/>
                </a:lnTo>
                <a:lnTo>
                  <a:pt x="3249" y="2828"/>
                </a:lnTo>
                <a:lnTo>
                  <a:pt x="3303" y="2865"/>
                </a:lnTo>
                <a:lnTo>
                  <a:pt x="3357" y="2900"/>
                </a:lnTo>
                <a:lnTo>
                  <a:pt x="3408" y="2931"/>
                </a:lnTo>
                <a:lnTo>
                  <a:pt x="3460" y="2961"/>
                </a:lnTo>
                <a:lnTo>
                  <a:pt x="3510" y="2989"/>
                </a:lnTo>
                <a:lnTo>
                  <a:pt x="3559" y="3013"/>
                </a:lnTo>
                <a:lnTo>
                  <a:pt x="3607" y="3035"/>
                </a:lnTo>
                <a:lnTo>
                  <a:pt x="3654" y="3053"/>
                </a:lnTo>
                <a:lnTo>
                  <a:pt x="3698" y="3070"/>
                </a:lnTo>
                <a:lnTo>
                  <a:pt x="3741" y="3083"/>
                </a:lnTo>
                <a:lnTo>
                  <a:pt x="3783" y="3093"/>
                </a:lnTo>
                <a:lnTo>
                  <a:pt x="3823" y="3100"/>
                </a:lnTo>
                <a:lnTo>
                  <a:pt x="3842" y="3103"/>
                </a:lnTo>
                <a:lnTo>
                  <a:pt x="3861" y="3104"/>
                </a:lnTo>
                <a:lnTo>
                  <a:pt x="3885" y="3062"/>
                </a:lnTo>
                <a:lnTo>
                  <a:pt x="3908" y="3019"/>
                </a:lnTo>
                <a:lnTo>
                  <a:pt x="3929" y="2976"/>
                </a:lnTo>
                <a:lnTo>
                  <a:pt x="3950" y="2931"/>
                </a:lnTo>
                <a:lnTo>
                  <a:pt x="3968" y="2886"/>
                </a:lnTo>
                <a:lnTo>
                  <a:pt x="3986" y="2839"/>
                </a:lnTo>
                <a:lnTo>
                  <a:pt x="4002" y="2791"/>
                </a:lnTo>
                <a:lnTo>
                  <a:pt x="4017" y="2743"/>
                </a:lnTo>
                <a:lnTo>
                  <a:pt x="3962" y="1828"/>
                </a:lnTo>
                <a:close/>
              </a:path>
            </a:pathLst>
          </a:custGeom>
          <a:solidFill>
            <a:srgbClr val="002F50"/>
          </a:solidFill>
          <a:ln>
            <a:noFill/>
          </a:ln>
          <a:extLst/>
        </p:spPr>
        <p:txBody>
          <a:bodyPr anchor="ctr">
            <a:normAutofit/>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62" name="MH_Other_3">
            <a:extLst>
              <a:ext uri="{FF2B5EF4-FFF2-40B4-BE49-F238E27FC236}">
                <a16:creationId xmlns:a16="http://schemas.microsoft.com/office/drawing/2014/main" id="{56ACC12A-7169-4C14-8D37-029F6868A80D}"/>
              </a:ext>
            </a:extLst>
          </p:cNvPr>
          <p:cNvSpPr>
            <a:spLocks/>
          </p:cNvSpPr>
          <p:nvPr>
            <p:custDataLst>
              <p:tags r:id="rId4"/>
            </p:custDataLst>
          </p:nvPr>
        </p:nvSpPr>
        <p:spPr bwMode="auto">
          <a:xfrm rot="2700000">
            <a:off x="6735169" y="2952588"/>
            <a:ext cx="762290" cy="584825"/>
          </a:xfrm>
          <a:custGeom>
            <a:avLst/>
            <a:gdLst>
              <a:gd name="T0" fmla="*/ 275650506 w 4017"/>
              <a:gd name="T1" fmla="*/ 361503440 h 5149"/>
              <a:gd name="T2" fmla="*/ 241880717 w 4017"/>
              <a:gd name="T3" fmla="*/ 367663150 h 5149"/>
              <a:gd name="T4" fmla="*/ 200148806 w 4017"/>
              <a:gd name="T5" fmla="*/ 407358851 h 5149"/>
              <a:gd name="T6" fmla="*/ 157730371 w 4017"/>
              <a:gd name="T7" fmla="*/ 440757952 h 5149"/>
              <a:gd name="T8" fmla="*/ 116410301 w 4017"/>
              <a:gd name="T9" fmla="*/ 467175999 h 5149"/>
              <a:gd name="T10" fmla="*/ 77560901 w 4017"/>
              <a:gd name="T11" fmla="*/ 485380977 h 5149"/>
              <a:gd name="T12" fmla="*/ 42830275 w 4017"/>
              <a:gd name="T13" fmla="*/ 494004718 h 5149"/>
              <a:gd name="T14" fmla="*/ 30887278 w 4017"/>
              <a:gd name="T15" fmla="*/ 664832421 h 5149"/>
              <a:gd name="T16" fmla="*/ 63421547 w 4017"/>
              <a:gd name="T17" fmla="*/ 704801903 h 5149"/>
              <a:gd name="T18" fmla="*/ 89092429 w 4017"/>
              <a:gd name="T19" fmla="*/ 699189756 h 5149"/>
              <a:gd name="T20" fmla="*/ 122175694 w 4017"/>
              <a:gd name="T21" fmla="*/ 686870337 h 5149"/>
              <a:gd name="T22" fmla="*/ 156632007 w 4017"/>
              <a:gd name="T23" fmla="*/ 669349813 h 5149"/>
              <a:gd name="T24" fmla="*/ 192049528 w 4017"/>
              <a:gd name="T25" fmla="*/ 646490553 h 5149"/>
              <a:gd name="T26" fmla="*/ 245037912 w 4017"/>
              <a:gd name="T27" fmla="*/ 604331190 h 5149"/>
              <a:gd name="T28" fmla="*/ 283337944 w 4017"/>
              <a:gd name="T29" fmla="*/ 605562836 h 5149"/>
              <a:gd name="T30" fmla="*/ 329737625 w 4017"/>
              <a:gd name="T31" fmla="*/ 624178855 h 5149"/>
              <a:gd name="T32" fmla="*/ 371194851 w 4017"/>
              <a:gd name="T33" fmla="*/ 654703252 h 5149"/>
              <a:gd name="T34" fmla="*/ 406337689 w 4017"/>
              <a:gd name="T35" fmla="*/ 675782934 h 5149"/>
              <a:gd name="T36" fmla="*/ 440382162 w 4017"/>
              <a:gd name="T37" fmla="*/ 691661140 h 5149"/>
              <a:gd name="T38" fmla="*/ 472779274 w 4017"/>
              <a:gd name="T39" fmla="*/ 701790679 h 5149"/>
              <a:gd name="T40" fmla="*/ 499548149 w 4017"/>
              <a:gd name="T41" fmla="*/ 692345593 h 5149"/>
              <a:gd name="T42" fmla="*/ 529474220 w 4017"/>
              <a:gd name="T43" fmla="*/ 649775558 h 5149"/>
              <a:gd name="T44" fmla="*/ 497488948 w 4017"/>
              <a:gd name="T45" fmla="*/ 492225140 h 5149"/>
              <a:gd name="T46" fmla="*/ 461248117 w 4017"/>
              <a:gd name="T47" fmla="*/ 480316393 h 5149"/>
              <a:gd name="T48" fmla="*/ 421437880 w 4017"/>
              <a:gd name="T49" fmla="*/ 459236711 h 5149"/>
              <a:gd name="T50" fmla="*/ 379568813 w 4017"/>
              <a:gd name="T51" fmla="*/ 430355002 h 5149"/>
              <a:gd name="T52" fmla="*/ 337150379 w 4017"/>
              <a:gd name="T53" fmla="*/ 394628760 h 5149"/>
              <a:gd name="T54" fmla="*/ 302556909 w 4017"/>
              <a:gd name="T55" fmla="*/ 360545206 h 5149"/>
              <a:gd name="T56" fmla="*/ 532768942 w 4017"/>
              <a:gd name="T57" fmla="*/ 246796838 h 5149"/>
              <a:gd name="T58" fmla="*/ 499822833 w 4017"/>
              <a:gd name="T59" fmla="*/ 228454970 h 5149"/>
              <a:gd name="T60" fmla="*/ 452736999 w 4017"/>
              <a:gd name="T61" fmla="*/ 190538847 h 5149"/>
              <a:gd name="T62" fmla="*/ 401395606 w 4017"/>
              <a:gd name="T63" fmla="*/ 139208180 h 5149"/>
              <a:gd name="T64" fmla="*/ 349917056 w 4017"/>
              <a:gd name="T65" fmla="*/ 78159386 h 5149"/>
              <a:gd name="T66" fmla="*/ 302419382 w 4017"/>
              <a:gd name="T67" fmla="*/ 11498075 h 5149"/>
              <a:gd name="T68" fmla="*/ 233781439 w 4017"/>
              <a:gd name="T69" fmla="*/ 34083554 h 5149"/>
              <a:gd name="T70" fmla="*/ 184499247 w 4017"/>
              <a:gd name="T71" fmla="*/ 99375958 h 5149"/>
              <a:gd name="T72" fmla="*/ 132746013 w 4017"/>
              <a:gd name="T73" fmla="*/ 157550419 h 5149"/>
              <a:gd name="T74" fmla="*/ 82365828 w 4017"/>
              <a:gd name="T75" fmla="*/ 204911257 h 5149"/>
              <a:gd name="T76" fmla="*/ 37613508 w 4017"/>
              <a:gd name="T77" fmla="*/ 237489013 h 5149"/>
              <a:gd name="T78" fmla="*/ 12903834 w 4017"/>
              <a:gd name="T79" fmla="*/ 248850198 h 5149"/>
              <a:gd name="T80" fmla="*/ 1922045 w 4017"/>
              <a:gd name="T81" fmla="*/ 382035929 h 5149"/>
              <a:gd name="T82" fmla="*/ 18120601 w 4017"/>
              <a:gd name="T83" fmla="*/ 419130708 h 5149"/>
              <a:gd name="T84" fmla="*/ 37751035 w 4017"/>
              <a:gd name="T85" fmla="*/ 422005042 h 5149"/>
              <a:gd name="T86" fmla="*/ 76462908 w 4017"/>
              <a:gd name="T87" fmla="*/ 405305491 h 5149"/>
              <a:gd name="T88" fmla="*/ 120528333 w 4017"/>
              <a:gd name="T89" fmla="*/ 376013110 h 5149"/>
              <a:gd name="T90" fmla="*/ 167751694 w 4017"/>
              <a:gd name="T91" fmla="*/ 336317409 h 5149"/>
              <a:gd name="T92" fmla="*/ 214974685 w 4017"/>
              <a:gd name="T93" fmla="*/ 288272118 h 5149"/>
              <a:gd name="T94" fmla="*/ 252451036 w 4017"/>
              <a:gd name="T95" fmla="*/ 243785614 h 5149"/>
              <a:gd name="T96" fmla="*/ 306125944 w 4017"/>
              <a:gd name="T97" fmla="*/ 252956548 h 5149"/>
              <a:gd name="T98" fmla="*/ 352113414 w 4017"/>
              <a:gd name="T99" fmla="*/ 305108559 h 5149"/>
              <a:gd name="T100" fmla="*/ 399611088 w 4017"/>
              <a:gd name="T101" fmla="*/ 350552928 h 5149"/>
              <a:gd name="T102" fmla="*/ 446010398 w 4017"/>
              <a:gd name="T103" fmla="*/ 387100514 h 5149"/>
              <a:gd name="T104" fmla="*/ 488565989 w 4017"/>
              <a:gd name="T105" fmla="*/ 412423436 h 5149"/>
              <a:gd name="T106" fmla="*/ 524806820 w 4017"/>
              <a:gd name="T107" fmla="*/ 424332183 h 5149"/>
              <a:gd name="T108" fmla="*/ 539358386 w 4017"/>
              <a:gd name="T109" fmla="*/ 407358851 h 5149"/>
              <a:gd name="T110" fmla="*/ 551438539 w 4017"/>
              <a:gd name="T111" fmla="*/ 375465548 h 514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017" h="5149">
                <a:moveTo>
                  <a:pt x="2204" y="2634"/>
                </a:moveTo>
                <a:lnTo>
                  <a:pt x="2204" y="2634"/>
                </a:lnTo>
                <a:lnTo>
                  <a:pt x="2155" y="2637"/>
                </a:lnTo>
                <a:lnTo>
                  <a:pt x="2106" y="2639"/>
                </a:lnTo>
                <a:lnTo>
                  <a:pt x="2057" y="2640"/>
                </a:lnTo>
                <a:lnTo>
                  <a:pt x="2008" y="2641"/>
                </a:lnTo>
                <a:lnTo>
                  <a:pt x="1959" y="2640"/>
                </a:lnTo>
                <a:lnTo>
                  <a:pt x="1909" y="2639"/>
                </a:lnTo>
                <a:lnTo>
                  <a:pt x="1860" y="2637"/>
                </a:lnTo>
                <a:lnTo>
                  <a:pt x="1812" y="2634"/>
                </a:lnTo>
                <a:lnTo>
                  <a:pt x="1762" y="2686"/>
                </a:lnTo>
                <a:lnTo>
                  <a:pt x="1712" y="2737"/>
                </a:lnTo>
                <a:lnTo>
                  <a:pt x="1661" y="2786"/>
                </a:lnTo>
                <a:lnTo>
                  <a:pt x="1611" y="2835"/>
                </a:lnTo>
                <a:lnTo>
                  <a:pt x="1561" y="2883"/>
                </a:lnTo>
                <a:lnTo>
                  <a:pt x="1509" y="2930"/>
                </a:lnTo>
                <a:lnTo>
                  <a:pt x="1458" y="2976"/>
                </a:lnTo>
                <a:lnTo>
                  <a:pt x="1406" y="3019"/>
                </a:lnTo>
                <a:lnTo>
                  <a:pt x="1355" y="3062"/>
                </a:lnTo>
                <a:lnTo>
                  <a:pt x="1303" y="3104"/>
                </a:lnTo>
                <a:lnTo>
                  <a:pt x="1252" y="3144"/>
                </a:lnTo>
                <a:lnTo>
                  <a:pt x="1200" y="3183"/>
                </a:lnTo>
                <a:lnTo>
                  <a:pt x="1149" y="3220"/>
                </a:lnTo>
                <a:lnTo>
                  <a:pt x="1098" y="3256"/>
                </a:lnTo>
                <a:lnTo>
                  <a:pt x="1047" y="3291"/>
                </a:lnTo>
                <a:lnTo>
                  <a:pt x="997" y="3324"/>
                </a:lnTo>
                <a:lnTo>
                  <a:pt x="946" y="3355"/>
                </a:lnTo>
                <a:lnTo>
                  <a:pt x="897" y="3385"/>
                </a:lnTo>
                <a:lnTo>
                  <a:pt x="848" y="3413"/>
                </a:lnTo>
                <a:lnTo>
                  <a:pt x="799" y="3440"/>
                </a:lnTo>
                <a:lnTo>
                  <a:pt x="751" y="3464"/>
                </a:lnTo>
                <a:lnTo>
                  <a:pt x="703" y="3488"/>
                </a:lnTo>
                <a:lnTo>
                  <a:pt x="656" y="3509"/>
                </a:lnTo>
                <a:lnTo>
                  <a:pt x="610" y="3528"/>
                </a:lnTo>
                <a:lnTo>
                  <a:pt x="565" y="3546"/>
                </a:lnTo>
                <a:lnTo>
                  <a:pt x="520" y="3561"/>
                </a:lnTo>
                <a:lnTo>
                  <a:pt x="477" y="3575"/>
                </a:lnTo>
                <a:lnTo>
                  <a:pt x="433" y="3586"/>
                </a:lnTo>
                <a:lnTo>
                  <a:pt x="393" y="3596"/>
                </a:lnTo>
                <a:lnTo>
                  <a:pt x="352" y="3603"/>
                </a:lnTo>
                <a:lnTo>
                  <a:pt x="312" y="3609"/>
                </a:lnTo>
                <a:lnTo>
                  <a:pt x="274" y="3613"/>
                </a:lnTo>
                <a:lnTo>
                  <a:pt x="159" y="4747"/>
                </a:lnTo>
                <a:lnTo>
                  <a:pt x="191" y="4802"/>
                </a:lnTo>
                <a:lnTo>
                  <a:pt x="225" y="4857"/>
                </a:lnTo>
                <a:lnTo>
                  <a:pt x="261" y="4909"/>
                </a:lnTo>
                <a:lnTo>
                  <a:pt x="298" y="4960"/>
                </a:lnTo>
                <a:lnTo>
                  <a:pt x="338" y="5010"/>
                </a:lnTo>
                <a:lnTo>
                  <a:pt x="377" y="5058"/>
                </a:lnTo>
                <a:lnTo>
                  <a:pt x="419" y="5104"/>
                </a:lnTo>
                <a:lnTo>
                  <a:pt x="462" y="5149"/>
                </a:lnTo>
                <a:lnTo>
                  <a:pt x="498" y="5143"/>
                </a:lnTo>
                <a:lnTo>
                  <a:pt x="535" y="5135"/>
                </a:lnTo>
                <a:lnTo>
                  <a:pt x="572" y="5128"/>
                </a:lnTo>
                <a:lnTo>
                  <a:pt x="611" y="5119"/>
                </a:lnTo>
                <a:lnTo>
                  <a:pt x="649" y="5108"/>
                </a:lnTo>
                <a:lnTo>
                  <a:pt x="689" y="5096"/>
                </a:lnTo>
                <a:lnTo>
                  <a:pt x="728" y="5083"/>
                </a:lnTo>
                <a:lnTo>
                  <a:pt x="768" y="5068"/>
                </a:lnTo>
                <a:lnTo>
                  <a:pt x="808" y="5053"/>
                </a:lnTo>
                <a:lnTo>
                  <a:pt x="849" y="5036"/>
                </a:lnTo>
                <a:lnTo>
                  <a:pt x="890" y="5018"/>
                </a:lnTo>
                <a:lnTo>
                  <a:pt x="931" y="5000"/>
                </a:lnTo>
                <a:lnTo>
                  <a:pt x="973" y="4980"/>
                </a:lnTo>
                <a:lnTo>
                  <a:pt x="1014" y="4958"/>
                </a:lnTo>
                <a:lnTo>
                  <a:pt x="1056" y="4937"/>
                </a:lnTo>
                <a:lnTo>
                  <a:pt x="1098" y="4914"/>
                </a:lnTo>
                <a:lnTo>
                  <a:pt x="1141" y="4890"/>
                </a:lnTo>
                <a:lnTo>
                  <a:pt x="1183" y="4865"/>
                </a:lnTo>
                <a:lnTo>
                  <a:pt x="1227" y="4838"/>
                </a:lnTo>
                <a:lnTo>
                  <a:pt x="1270" y="4811"/>
                </a:lnTo>
                <a:lnTo>
                  <a:pt x="1313" y="4783"/>
                </a:lnTo>
                <a:lnTo>
                  <a:pt x="1356" y="4753"/>
                </a:lnTo>
                <a:lnTo>
                  <a:pt x="1399" y="4723"/>
                </a:lnTo>
                <a:lnTo>
                  <a:pt x="1442" y="4693"/>
                </a:lnTo>
                <a:lnTo>
                  <a:pt x="1485" y="4661"/>
                </a:lnTo>
                <a:lnTo>
                  <a:pt x="1528" y="4629"/>
                </a:lnTo>
                <a:lnTo>
                  <a:pt x="1615" y="4560"/>
                </a:lnTo>
                <a:lnTo>
                  <a:pt x="1700" y="4490"/>
                </a:lnTo>
                <a:lnTo>
                  <a:pt x="1785" y="4415"/>
                </a:lnTo>
                <a:lnTo>
                  <a:pt x="1840" y="4419"/>
                </a:lnTo>
                <a:lnTo>
                  <a:pt x="1896" y="4423"/>
                </a:lnTo>
                <a:lnTo>
                  <a:pt x="1953" y="4424"/>
                </a:lnTo>
                <a:lnTo>
                  <a:pt x="2008" y="4425"/>
                </a:lnTo>
                <a:lnTo>
                  <a:pt x="2064" y="4424"/>
                </a:lnTo>
                <a:lnTo>
                  <a:pt x="2120" y="4423"/>
                </a:lnTo>
                <a:lnTo>
                  <a:pt x="2177" y="4419"/>
                </a:lnTo>
                <a:lnTo>
                  <a:pt x="2232" y="4415"/>
                </a:lnTo>
                <a:lnTo>
                  <a:pt x="2317" y="4490"/>
                </a:lnTo>
                <a:lnTo>
                  <a:pt x="2402" y="4560"/>
                </a:lnTo>
                <a:lnTo>
                  <a:pt x="2488" y="4629"/>
                </a:lnTo>
                <a:lnTo>
                  <a:pt x="2531" y="4661"/>
                </a:lnTo>
                <a:lnTo>
                  <a:pt x="2574" y="4693"/>
                </a:lnTo>
                <a:lnTo>
                  <a:pt x="2617" y="4723"/>
                </a:lnTo>
                <a:lnTo>
                  <a:pt x="2661" y="4753"/>
                </a:lnTo>
                <a:lnTo>
                  <a:pt x="2704" y="4783"/>
                </a:lnTo>
                <a:lnTo>
                  <a:pt x="2747" y="4811"/>
                </a:lnTo>
                <a:lnTo>
                  <a:pt x="2790" y="4838"/>
                </a:lnTo>
                <a:lnTo>
                  <a:pt x="2833" y="4865"/>
                </a:lnTo>
                <a:lnTo>
                  <a:pt x="2875" y="4890"/>
                </a:lnTo>
                <a:lnTo>
                  <a:pt x="2918" y="4914"/>
                </a:lnTo>
                <a:lnTo>
                  <a:pt x="2960" y="4937"/>
                </a:lnTo>
                <a:lnTo>
                  <a:pt x="3002" y="4958"/>
                </a:lnTo>
                <a:lnTo>
                  <a:pt x="3044" y="4980"/>
                </a:lnTo>
                <a:lnTo>
                  <a:pt x="3086" y="5000"/>
                </a:lnTo>
                <a:lnTo>
                  <a:pt x="3127" y="5018"/>
                </a:lnTo>
                <a:lnTo>
                  <a:pt x="3167" y="5036"/>
                </a:lnTo>
                <a:lnTo>
                  <a:pt x="3208" y="5053"/>
                </a:lnTo>
                <a:lnTo>
                  <a:pt x="3249" y="5068"/>
                </a:lnTo>
                <a:lnTo>
                  <a:pt x="3288" y="5083"/>
                </a:lnTo>
                <a:lnTo>
                  <a:pt x="3328" y="5096"/>
                </a:lnTo>
                <a:lnTo>
                  <a:pt x="3367" y="5108"/>
                </a:lnTo>
                <a:lnTo>
                  <a:pt x="3406" y="5119"/>
                </a:lnTo>
                <a:lnTo>
                  <a:pt x="3444" y="5127"/>
                </a:lnTo>
                <a:lnTo>
                  <a:pt x="3481" y="5135"/>
                </a:lnTo>
                <a:lnTo>
                  <a:pt x="3518" y="5143"/>
                </a:lnTo>
                <a:lnTo>
                  <a:pt x="3554" y="5149"/>
                </a:lnTo>
                <a:lnTo>
                  <a:pt x="3597" y="5104"/>
                </a:lnTo>
                <a:lnTo>
                  <a:pt x="3639" y="5058"/>
                </a:lnTo>
                <a:lnTo>
                  <a:pt x="3679" y="5010"/>
                </a:lnTo>
                <a:lnTo>
                  <a:pt x="3718" y="4960"/>
                </a:lnTo>
                <a:lnTo>
                  <a:pt x="3756" y="4909"/>
                </a:lnTo>
                <a:lnTo>
                  <a:pt x="3790" y="4857"/>
                </a:lnTo>
                <a:lnTo>
                  <a:pt x="3825" y="4802"/>
                </a:lnTo>
                <a:lnTo>
                  <a:pt x="3857" y="4747"/>
                </a:lnTo>
                <a:lnTo>
                  <a:pt x="3742" y="3612"/>
                </a:lnTo>
                <a:lnTo>
                  <a:pt x="3704" y="3609"/>
                </a:lnTo>
                <a:lnTo>
                  <a:pt x="3664" y="3603"/>
                </a:lnTo>
                <a:lnTo>
                  <a:pt x="3624" y="3596"/>
                </a:lnTo>
                <a:lnTo>
                  <a:pt x="3583" y="3586"/>
                </a:lnTo>
                <a:lnTo>
                  <a:pt x="3540" y="3575"/>
                </a:lnTo>
                <a:lnTo>
                  <a:pt x="3497" y="3561"/>
                </a:lnTo>
                <a:lnTo>
                  <a:pt x="3451" y="3546"/>
                </a:lnTo>
                <a:lnTo>
                  <a:pt x="3407" y="3528"/>
                </a:lnTo>
                <a:lnTo>
                  <a:pt x="3360" y="3509"/>
                </a:lnTo>
                <a:lnTo>
                  <a:pt x="3313" y="3488"/>
                </a:lnTo>
                <a:lnTo>
                  <a:pt x="3266" y="3464"/>
                </a:lnTo>
                <a:lnTo>
                  <a:pt x="3218" y="3440"/>
                </a:lnTo>
                <a:lnTo>
                  <a:pt x="3168" y="3413"/>
                </a:lnTo>
                <a:lnTo>
                  <a:pt x="3119" y="3385"/>
                </a:lnTo>
                <a:lnTo>
                  <a:pt x="3070" y="3355"/>
                </a:lnTo>
                <a:lnTo>
                  <a:pt x="3020" y="3324"/>
                </a:lnTo>
                <a:lnTo>
                  <a:pt x="2970" y="3291"/>
                </a:lnTo>
                <a:lnTo>
                  <a:pt x="2918" y="3256"/>
                </a:lnTo>
                <a:lnTo>
                  <a:pt x="2868" y="3220"/>
                </a:lnTo>
                <a:lnTo>
                  <a:pt x="2816" y="3183"/>
                </a:lnTo>
                <a:lnTo>
                  <a:pt x="2765" y="3144"/>
                </a:lnTo>
                <a:lnTo>
                  <a:pt x="2713" y="3104"/>
                </a:lnTo>
                <a:lnTo>
                  <a:pt x="2662" y="3062"/>
                </a:lnTo>
                <a:lnTo>
                  <a:pt x="2610" y="3019"/>
                </a:lnTo>
                <a:lnTo>
                  <a:pt x="2559" y="2976"/>
                </a:lnTo>
                <a:lnTo>
                  <a:pt x="2507" y="2930"/>
                </a:lnTo>
                <a:lnTo>
                  <a:pt x="2456" y="2883"/>
                </a:lnTo>
                <a:lnTo>
                  <a:pt x="2405" y="2835"/>
                </a:lnTo>
                <a:lnTo>
                  <a:pt x="2354" y="2786"/>
                </a:lnTo>
                <a:lnTo>
                  <a:pt x="2304" y="2737"/>
                </a:lnTo>
                <a:lnTo>
                  <a:pt x="2254" y="2686"/>
                </a:lnTo>
                <a:lnTo>
                  <a:pt x="2204" y="2634"/>
                </a:lnTo>
                <a:close/>
                <a:moveTo>
                  <a:pt x="3962" y="1828"/>
                </a:moveTo>
                <a:lnTo>
                  <a:pt x="3962" y="1828"/>
                </a:lnTo>
                <a:lnTo>
                  <a:pt x="3942" y="1823"/>
                </a:lnTo>
                <a:lnTo>
                  <a:pt x="3922" y="1818"/>
                </a:lnTo>
                <a:lnTo>
                  <a:pt x="3902" y="1811"/>
                </a:lnTo>
                <a:lnTo>
                  <a:pt x="3881" y="1803"/>
                </a:lnTo>
                <a:lnTo>
                  <a:pt x="3859" y="1794"/>
                </a:lnTo>
                <a:lnTo>
                  <a:pt x="3837" y="1784"/>
                </a:lnTo>
                <a:lnTo>
                  <a:pt x="3790" y="1761"/>
                </a:lnTo>
                <a:lnTo>
                  <a:pt x="3742" y="1735"/>
                </a:lnTo>
                <a:lnTo>
                  <a:pt x="3692" y="1703"/>
                </a:lnTo>
                <a:lnTo>
                  <a:pt x="3641" y="1669"/>
                </a:lnTo>
                <a:lnTo>
                  <a:pt x="3587" y="1632"/>
                </a:lnTo>
                <a:lnTo>
                  <a:pt x="3531" y="1590"/>
                </a:lnTo>
                <a:lnTo>
                  <a:pt x="3475" y="1545"/>
                </a:lnTo>
                <a:lnTo>
                  <a:pt x="3416" y="1497"/>
                </a:lnTo>
                <a:lnTo>
                  <a:pt x="3358" y="1446"/>
                </a:lnTo>
                <a:lnTo>
                  <a:pt x="3298" y="1392"/>
                </a:lnTo>
                <a:lnTo>
                  <a:pt x="3237" y="1336"/>
                </a:lnTo>
                <a:lnTo>
                  <a:pt x="3176" y="1277"/>
                </a:lnTo>
                <a:lnTo>
                  <a:pt x="3113" y="1215"/>
                </a:lnTo>
                <a:lnTo>
                  <a:pt x="3050" y="1151"/>
                </a:lnTo>
                <a:lnTo>
                  <a:pt x="2988" y="1085"/>
                </a:lnTo>
                <a:lnTo>
                  <a:pt x="2924" y="1017"/>
                </a:lnTo>
                <a:lnTo>
                  <a:pt x="2861" y="946"/>
                </a:lnTo>
                <a:lnTo>
                  <a:pt x="2798" y="874"/>
                </a:lnTo>
                <a:lnTo>
                  <a:pt x="2735" y="801"/>
                </a:lnTo>
                <a:lnTo>
                  <a:pt x="2673" y="726"/>
                </a:lnTo>
                <a:lnTo>
                  <a:pt x="2610" y="649"/>
                </a:lnTo>
                <a:lnTo>
                  <a:pt x="2549" y="571"/>
                </a:lnTo>
                <a:lnTo>
                  <a:pt x="2489" y="492"/>
                </a:lnTo>
                <a:lnTo>
                  <a:pt x="2429" y="412"/>
                </a:lnTo>
                <a:lnTo>
                  <a:pt x="2371" y="331"/>
                </a:lnTo>
                <a:lnTo>
                  <a:pt x="2313" y="249"/>
                </a:lnTo>
                <a:lnTo>
                  <a:pt x="2257" y="167"/>
                </a:lnTo>
                <a:lnTo>
                  <a:pt x="2203" y="84"/>
                </a:lnTo>
                <a:lnTo>
                  <a:pt x="2150" y="0"/>
                </a:lnTo>
                <a:lnTo>
                  <a:pt x="1866" y="0"/>
                </a:lnTo>
                <a:lnTo>
                  <a:pt x="1814" y="84"/>
                </a:lnTo>
                <a:lnTo>
                  <a:pt x="1758" y="167"/>
                </a:lnTo>
                <a:lnTo>
                  <a:pt x="1703" y="249"/>
                </a:lnTo>
                <a:lnTo>
                  <a:pt x="1646" y="331"/>
                </a:lnTo>
                <a:lnTo>
                  <a:pt x="1587" y="412"/>
                </a:lnTo>
                <a:lnTo>
                  <a:pt x="1527" y="492"/>
                </a:lnTo>
                <a:lnTo>
                  <a:pt x="1467" y="571"/>
                </a:lnTo>
                <a:lnTo>
                  <a:pt x="1406" y="649"/>
                </a:lnTo>
                <a:lnTo>
                  <a:pt x="1344" y="726"/>
                </a:lnTo>
                <a:lnTo>
                  <a:pt x="1282" y="801"/>
                </a:lnTo>
                <a:lnTo>
                  <a:pt x="1218" y="874"/>
                </a:lnTo>
                <a:lnTo>
                  <a:pt x="1156" y="946"/>
                </a:lnTo>
                <a:lnTo>
                  <a:pt x="1092" y="1017"/>
                </a:lnTo>
                <a:lnTo>
                  <a:pt x="1029" y="1085"/>
                </a:lnTo>
                <a:lnTo>
                  <a:pt x="967" y="1151"/>
                </a:lnTo>
                <a:lnTo>
                  <a:pt x="903" y="1215"/>
                </a:lnTo>
                <a:lnTo>
                  <a:pt x="841" y="1277"/>
                </a:lnTo>
                <a:lnTo>
                  <a:pt x="780" y="1336"/>
                </a:lnTo>
                <a:lnTo>
                  <a:pt x="719" y="1392"/>
                </a:lnTo>
                <a:lnTo>
                  <a:pt x="659" y="1446"/>
                </a:lnTo>
                <a:lnTo>
                  <a:pt x="600" y="1497"/>
                </a:lnTo>
                <a:lnTo>
                  <a:pt x="541" y="1545"/>
                </a:lnTo>
                <a:lnTo>
                  <a:pt x="485" y="1590"/>
                </a:lnTo>
                <a:lnTo>
                  <a:pt x="430" y="1632"/>
                </a:lnTo>
                <a:lnTo>
                  <a:pt x="376" y="1669"/>
                </a:lnTo>
                <a:lnTo>
                  <a:pt x="324" y="1703"/>
                </a:lnTo>
                <a:lnTo>
                  <a:pt x="274" y="1735"/>
                </a:lnTo>
                <a:lnTo>
                  <a:pt x="225" y="1761"/>
                </a:lnTo>
                <a:lnTo>
                  <a:pt x="179" y="1784"/>
                </a:lnTo>
                <a:lnTo>
                  <a:pt x="157" y="1794"/>
                </a:lnTo>
                <a:lnTo>
                  <a:pt x="135" y="1803"/>
                </a:lnTo>
                <a:lnTo>
                  <a:pt x="115" y="1811"/>
                </a:lnTo>
                <a:lnTo>
                  <a:pt x="94" y="1818"/>
                </a:lnTo>
                <a:lnTo>
                  <a:pt x="74" y="1823"/>
                </a:lnTo>
                <a:lnTo>
                  <a:pt x="55" y="1828"/>
                </a:lnTo>
                <a:lnTo>
                  <a:pt x="0" y="2743"/>
                </a:lnTo>
                <a:lnTo>
                  <a:pt x="14" y="2791"/>
                </a:lnTo>
                <a:lnTo>
                  <a:pt x="31" y="2839"/>
                </a:lnTo>
                <a:lnTo>
                  <a:pt x="48" y="2886"/>
                </a:lnTo>
                <a:lnTo>
                  <a:pt x="67" y="2931"/>
                </a:lnTo>
                <a:lnTo>
                  <a:pt x="87" y="2976"/>
                </a:lnTo>
                <a:lnTo>
                  <a:pt x="109" y="3019"/>
                </a:lnTo>
                <a:lnTo>
                  <a:pt x="132" y="3062"/>
                </a:lnTo>
                <a:lnTo>
                  <a:pt x="155" y="3104"/>
                </a:lnTo>
                <a:lnTo>
                  <a:pt x="175" y="3103"/>
                </a:lnTo>
                <a:lnTo>
                  <a:pt x="194" y="3100"/>
                </a:lnTo>
                <a:lnTo>
                  <a:pt x="233" y="3093"/>
                </a:lnTo>
                <a:lnTo>
                  <a:pt x="275" y="3083"/>
                </a:lnTo>
                <a:lnTo>
                  <a:pt x="318" y="3070"/>
                </a:lnTo>
                <a:lnTo>
                  <a:pt x="363" y="3053"/>
                </a:lnTo>
                <a:lnTo>
                  <a:pt x="409" y="3035"/>
                </a:lnTo>
                <a:lnTo>
                  <a:pt x="457" y="3013"/>
                </a:lnTo>
                <a:lnTo>
                  <a:pt x="507" y="2989"/>
                </a:lnTo>
                <a:lnTo>
                  <a:pt x="557" y="2961"/>
                </a:lnTo>
                <a:lnTo>
                  <a:pt x="608" y="2931"/>
                </a:lnTo>
                <a:lnTo>
                  <a:pt x="660" y="2900"/>
                </a:lnTo>
                <a:lnTo>
                  <a:pt x="714" y="2865"/>
                </a:lnTo>
                <a:lnTo>
                  <a:pt x="768" y="2828"/>
                </a:lnTo>
                <a:lnTo>
                  <a:pt x="823" y="2789"/>
                </a:lnTo>
                <a:lnTo>
                  <a:pt x="878" y="2747"/>
                </a:lnTo>
                <a:lnTo>
                  <a:pt x="934" y="2704"/>
                </a:lnTo>
                <a:lnTo>
                  <a:pt x="992" y="2658"/>
                </a:lnTo>
                <a:lnTo>
                  <a:pt x="1048" y="2610"/>
                </a:lnTo>
                <a:lnTo>
                  <a:pt x="1106" y="2561"/>
                </a:lnTo>
                <a:lnTo>
                  <a:pt x="1163" y="2510"/>
                </a:lnTo>
                <a:lnTo>
                  <a:pt x="1222" y="2457"/>
                </a:lnTo>
                <a:lnTo>
                  <a:pt x="1279" y="2402"/>
                </a:lnTo>
                <a:lnTo>
                  <a:pt x="1337" y="2345"/>
                </a:lnTo>
                <a:lnTo>
                  <a:pt x="1394" y="2288"/>
                </a:lnTo>
                <a:lnTo>
                  <a:pt x="1452" y="2229"/>
                </a:lnTo>
                <a:lnTo>
                  <a:pt x="1509" y="2168"/>
                </a:lnTo>
                <a:lnTo>
                  <a:pt x="1566" y="2106"/>
                </a:lnTo>
                <a:lnTo>
                  <a:pt x="1622" y="2044"/>
                </a:lnTo>
                <a:lnTo>
                  <a:pt x="1677" y="1979"/>
                </a:lnTo>
                <a:lnTo>
                  <a:pt x="1732" y="1914"/>
                </a:lnTo>
                <a:lnTo>
                  <a:pt x="1786" y="1848"/>
                </a:lnTo>
                <a:lnTo>
                  <a:pt x="1839" y="1781"/>
                </a:lnTo>
                <a:lnTo>
                  <a:pt x="1924" y="1784"/>
                </a:lnTo>
                <a:lnTo>
                  <a:pt x="2008" y="1784"/>
                </a:lnTo>
                <a:lnTo>
                  <a:pt x="2093" y="1784"/>
                </a:lnTo>
                <a:lnTo>
                  <a:pt x="2177" y="1781"/>
                </a:lnTo>
                <a:lnTo>
                  <a:pt x="2230" y="1848"/>
                </a:lnTo>
                <a:lnTo>
                  <a:pt x="2284" y="1914"/>
                </a:lnTo>
                <a:lnTo>
                  <a:pt x="2339" y="1979"/>
                </a:lnTo>
                <a:lnTo>
                  <a:pt x="2395" y="2044"/>
                </a:lnTo>
                <a:lnTo>
                  <a:pt x="2451" y="2106"/>
                </a:lnTo>
                <a:lnTo>
                  <a:pt x="2507" y="2168"/>
                </a:lnTo>
                <a:lnTo>
                  <a:pt x="2565" y="2229"/>
                </a:lnTo>
                <a:lnTo>
                  <a:pt x="2622" y="2288"/>
                </a:lnTo>
                <a:lnTo>
                  <a:pt x="2680" y="2345"/>
                </a:lnTo>
                <a:lnTo>
                  <a:pt x="2737" y="2402"/>
                </a:lnTo>
                <a:lnTo>
                  <a:pt x="2795" y="2457"/>
                </a:lnTo>
                <a:lnTo>
                  <a:pt x="2852" y="2510"/>
                </a:lnTo>
                <a:lnTo>
                  <a:pt x="2911" y="2561"/>
                </a:lnTo>
                <a:lnTo>
                  <a:pt x="2967" y="2610"/>
                </a:lnTo>
                <a:lnTo>
                  <a:pt x="3025" y="2658"/>
                </a:lnTo>
                <a:lnTo>
                  <a:pt x="3082" y="2704"/>
                </a:lnTo>
                <a:lnTo>
                  <a:pt x="3137" y="2747"/>
                </a:lnTo>
                <a:lnTo>
                  <a:pt x="3194" y="2789"/>
                </a:lnTo>
                <a:lnTo>
                  <a:pt x="3249" y="2828"/>
                </a:lnTo>
                <a:lnTo>
                  <a:pt x="3303" y="2865"/>
                </a:lnTo>
                <a:lnTo>
                  <a:pt x="3357" y="2900"/>
                </a:lnTo>
                <a:lnTo>
                  <a:pt x="3408" y="2931"/>
                </a:lnTo>
                <a:lnTo>
                  <a:pt x="3460" y="2961"/>
                </a:lnTo>
                <a:lnTo>
                  <a:pt x="3510" y="2989"/>
                </a:lnTo>
                <a:lnTo>
                  <a:pt x="3559" y="3013"/>
                </a:lnTo>
                <a:lnTo>
                  <a:pt x="3607" y="3035"/>
                </a:lnTo>
                <a:lnTo>
                  <a:pt x="3654" y="3053"/>
                </a:lnTo>
                <a:lnTo>
                  <a:pt x="3698" y="3070"/>
                </a:lnTo>
                <a:lnTo>
                  <a:pt x="3741" y="3083"/>
                </a:lnTo>
                <a:lnTo>
                  <a:pt x="3783" y="3093"/>
                </a:lnTo>
                <a:lnTo>
                  <a:pt x="3823" y="3100"/>
                </a:lnTo>
                <a:lnTo>
                  <a:pt x="3842" y="3103"/>
                </a:lnTo>
                <a:lnTo>
                  <a:pt x="3861" y="3104"/>
                </a:lnTo>
                <a:lnTo>
                  <a:pt x="3885" y="3062"/>
                </a:lnTo>
                <a:lnTo>
                  <a:pt x="3908" y="3019"/>
                </a:lnTo>
                <a:lnTo>
                  <a:pt x="3929" y="2976"/>
                </a:lnTo>
                <a:lnTo>
                  <a:pt x="3950" y="2931"/>
                </a:lnTo>
                <a:lnTo>
                  <a:pt x="3968" y="2886"/>
                </a:lnTo>
                <a:lnTo>
                  <a:pt x="3986" y="2839"/>
                </a:lnTo>
                <a:lnTo>
                  <a:pt x="4002" y="2791"/>
                </a:lnTo>
                <a:lnTo>
                  <a:pt x="4017" y="2743"/>
                </a:lnTo>
                <a:lnTo>
                  <a:pt x="3962" y="1828"/>
                </a:lnTo>
                <a:close/>
              </a:path>
            </a:pathLst>
          </a:custGeom>
          <a:solidFill>
            <a:srgbClr val="F8AB0F"/>
          </a:solidFill>
          <a:ln>
            <a:noFill/>
          </a:ln>
          <a:extLst/>
        </p:spPr>
        <p:txBody>
          <a:bodyPr anchor="ctr">
            <a:normAutofit/>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63" name="MH_Other_4">
            <a:extLst>
              <a:ext uri="{FF2B5EF4-FFF2-40B4-BE49-F238E27FC236}">
                <a16:creationId xmlns:a16="http://schemas.microsoft.com/office/drawing/2014/main" id="{BA7F68E2-04F0-4795-9C8D-D04D6B62B24F}"/>
              </a:ext>
            </a:extLst>
          </p:cNvPr>
          <p:cNvSpPr>
            <a:spLocks/>
          </p:cNvSpPr>
          <p:nvPr>
            <p:custDataLst>
              <p:tags r:id="rId5"/>
            </p:custDataLst>
          </p:nvPr>
        </p:nvSpPr>
        <p:spPr bwMode="auto">
          <a:xfrm rot="18900000" flipH="1">
            <a:off x="4279912" y="3965949"/>
            <a:ext cx="760272" cy="584825"/>
          </a:xfrm>
          <a:custGeom>
            <a:avLst/>
            <a:gdLst>
              <a:gd name="T0" fmla="*/ 275650506 w 4017"/>
              <a:gd name="T1" fmla="*/ 361503440 h 5149"/>
              <a:gd name="T2" fmla="*/ 241880717 w 4017"/>
              <a:gd name="T3" fmla="*/ 367663150 h 5149"/>
              <a:gd name="T4" fmla="*/ 200148806 w 4017"/>
              <a:gd name="T5" fmla="*/ 407358851 h 5149"/>
              <a:gd name="T6" fmla="*/ 157730371 w 4017"/>
              <a:gd name="T7" fmla="*/ 440757952 h 5149"/>
              <a:gd name="T8" fmla="*/ 116410301 w 4017"/>
              <a:gd name="T9" fmla="*/ 467175999 h 5149"/>
              <a:gd name="T10" fmla="*/ 77560901 w 4017"/>
              <a:gd name="T11" fmla="*/ 485380977 h 5149"/>
              <a:gd name="T12" fmla="*/ 42830275 w 4017"/>
              <a:gd name="T13" fmla="*/ 494004718 h 5149"/>
              <a:gd name="T14" fmla="*/ 30887278 w 4017"/>
              <a:gd name="T15" fmla="*/ 664832421 h 5149"/>
              <a:gd name="T16" fmla="*/ 63421547 w 4017"/>
              <a:gd name="T17" fmla="*/ 704801903 h 5149"/>
              <a:gd name="T18" fmla="*/ 89092429 w 4017"/>
              <a:gd name="T19" fmla="*/ 699189756 h 5149"/>
              <a:gd name="T20" fmla="*/ 122175694 w 4017"/>
              <a:gd name="T21" fmla="*/ 686870337 h 5149"/>
              <a:gd name="T22" fmla="*/ 156632007 w 4017"/>
              <a:gd name="T23" fmla="*/ 669349813 h 5149"/>
              <a:gd name="T24" fmla="*/ 192049528 w 4017"/>
              <a:gd name="T25" fmla="*/ 646490553 h 5149"/>
              <a:gd name="T26" fmla="*/ 245037912 w 4017"/>
              <a:gd name="T27" fmla="*/ 604331190 h 5149"/>
              <a:gd name="T28" fmla="*/ 283337944 w 4017"/>
              <a:gd name="T29" fmla="*/ 605562836 h 5149"/>
              <a:gd name="T30" fmla="*/ 329737625 w 4017"/>
              <a:gd name="T31" fmla="*/ 624178855 h 5149"/>
              <a:gd name="T32" fmla="*/ 371194851 w 4017"/>
              <a:gd name="T33" fmla="*/ 654703252 h 5149"/>
              <a:gd name="T34" fmla="*/ 406337689 w 4017"/>
              <a:gd name="T35" fmla="*/ 675782934 h 5149"/>
              <a:gd name="T36" fmla="*/ 440382162 w 4017"/>
              <a:gd name="T37" fmla="*/ 691661140 h 5149"/>
              <a:gd name="T38" fmla="*/ 472779274 w 4017"/>
              <a:gd name="T39" fmla="*/ 701790679 h 5149"/>
              <a:gd name="T40" fmla="*/ 499548149 w 4017"/>
              <a:gd name="T41" fmla="*/ 692345593 h 5149"/>
              <a:gd name="T42" fmla="*/ 529474220 w 4017"/>
              <a:gd name="T43" fmla="*/ 649775558 h 5149"/>
              <a:gd name="T44" fmla="*/ 497488948 w 4017"/>
              <a:gd name="T45" fmla="*/ 492225140 h 5149"/>
              <a:gd name="T46" fmla="*/ 461248117 w 4017"/>
              <a:gd name="T47" fmla="*/ 480316393 h 5149"/>
              <a:gd name="T48" fmla="*/ 421437880 w 4017"/>
              <a:gd name="T49" fmla="*/ 459236711 h 5149"/>
              <a:gd name="T50" fmla="*/ 379568813 w 4017"/>
              <a:gd name="T51" fmla="*/ 430355002 h 5149"/>
              <a:gd name="T52" fmla="*/ 337150379 w 4017"/>
              <a:gd name="T53" fmla="*/ 394628760 h 5149"/>
              <a:gd name="T54" fmla="*/ 302556909 w 4017"/>
              <a:gd name="T55" fmla="*/ 360545206 h 5149"/>
              <a:gd name="T56" fmla="*/ 532768942 w 4017"/>
              <a:gd name="T57" fmla="*/ 246796838 h 5149"/>
              <a:gd name="T58" fmla="*/ 499822833 w 4017"/>
              <a:gd name="T59" fmla="*/ 228454970 h 5149"/>
              <a:gd name="T60" fmla="*/ 452736999 w 4017"/>
              <a:gd name="T61" fmla="*/ 190538847 h 5149"/>
              <a:gd name="T62" fmla="*/ 401395606 w 4017"/>
              <a:gd name="T63" fmla="*/ 139208180 h 5149"/>
              <a:gd name="T64" fmla="*/ 349917056 w 4017"/>
              <a:gd name="T65" fmla="*/ 78159386 h 5149"/>
              <a:gd name="T66" fmla="*/ 302419382 w 4017"/>
              <a:gd name="T67" fmla="*/ 11498075 h 5149"/>
              <a:gd name="T68" fmla="*/ 233781439 w 4017"/>
              <a:gd name="T69" fmla="*/ 34083554 h 5149"/>
              <a:gd name="T70" fmla="*/ 184499247 w 4017"/>
              <a:gd name="T71" fmla="*/ 99375958 h 5149"/>
              <a:gd name="T72" fmla="*/ 132746013 w 4017"/>
              <a:gd name="T73" fmla="*/ 157550419 h 5149"/>
              <a:gd name="T74" fmla="*/ 82365828 w 4017"/>
              <a:gd name="T75" fmla="*/ 204911257 h 5149"/>
              <a:gd name="T76" fmla="*/ 37613508 w 4017"/>
              <a:gd name="T77" fmla="*/ 237489013 h 5149"/>
              <a:gd name="T78" fmla="*/ 12903834 w 4017"/>
              <a:gd name="T79" fmla="*/ 248850198 h 5149"/>
              <a:gd name="T80" fmla="*/ 1922045 w 4017"/>
              <a:gd name="T81" fmla="*/ 382035929 h 5149"/>
              <a:gd name="T82" fmla="*/ 18120601 w 4017"/>
              <a:gd name="T83" fmla="*/ 419130708 h 5149"/>
              <a:gd name="T84" fmla="*/ 37751035 w 4017"/>
              <a:gd name="T85" fmla="*/ 422005042 h 5149"/>
              <a:gd name="T86" fmla="*/ 76462908 w 4017"/>
              <a:gd name="T87" fmla="*/ 405305491 h 5149"/>
              <a:gd name="T88" fmla="*/ 120528333 w 4017"/>
              <a:gd name="T89" fmla="*/ 376013110 h 5149"/>
              <a:gd name="T90" fmla="*/ 167751694 w 4017"/>
              <a:gd name="T91" fmla="*/ 336317409 h 5149"/>
              <a:gd name="T92" fmla="*/ 214974685 w 4017"/>
              <a:gd name="T93" fmla="*/ 288272118 h 5149"/>
              <a:gd name="T94" fmla="*/ 252451036 w 4017"/>
              <a:gd name="T95" fmla="*/ 243785614 h 5149"/>
              <a:gd name="T96" fmla="*/ 306125944 w 4017"/>
              <a:gd name="T97" fmla="*/ 252956548 h 5149"/>
              <a:gd name="T98" fmla="*/ 352113414 w 4017"/>
              <a:gd name="T99" fmla="*/ 305108559 h 5149"/>
              <a:gd name="T100" fmla="*/ 399611088 w 4017"/>
              <a:gd name="T101" fmla="*/ 350552928 h 5149"/>
              <a:gd name="T102" fmla="*/ 446010398 w 4017"/>
              <a:gd name="T103" fmla="*/ 387100514 h 5149"/>
              <a:gd name="T104" fmla="*/ 488565989 w 4017"/>
              <a:gd name="T105" fmla="*/ 412423436 h 5149"/>
              <a:gd name="T106" fmla="*/ 524806820 w 4017"/>
              <a:gd name="T107" fmla="*/ 424332183 h 5149"/>
              <a:gd name="T108" fmla="*/ 539358386 w 4017"/>
              <a:gd name="T109" fmla="*/ 407358851 h 5149"/>
              <a:gd name="T110" fmla="*/ 551438539 w 4017"/>
              <a:gd name="T111" fmla="*/ 375465548 h 514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017" h="5149">
                <a:moveTo>
                  <a:pt x="2204" y="2634"/>
                </a:moveTo>
                <a:lnTo>
                  <a:pt x="2204" y="2634"/>
                </a:lnTo>
                <a:lnTo>
                  <a:pt x="2155" y="2637"/>
                </a:lnTo>
                <a:lnTo>
                  <a:pt x="2106" y="2639"/>
                </a:lnTo>
                <a:lnTo>
                  <a:pt x="2057" y="2640"/>
                </a:lnTo>
                <a:lnTo>
                  <a:pt x="2008" y="2641"/>
                </a:lnTo>
                <a:lnTo>
                  <a:pt x="1959" y="2640"/>
                </a:lnTo>
                <a:lnTo>
                  <a:pt x="1909" y="2639"/>
                </a:lnTo>
                <a:lnTo>
                  <a:pt x="1860" y="2637"/>
                </a:lnTo>
                <a:lnTo>
                  <a:pt x="1812" y="2634"/>
                </a:lnTo>
                <a:lnTo>
                  <a:pt x="1762" y="2686"/>
                </a:lnTo>
                <a:lnTo>
                  <a:pt x="1712" y="2737"/>
                </a:lnTo>
                <a:lnTo>
                  <a:pt x="1661" y="2786"/>
                </a:lnTo>
                <a:lnTo>
                  <a:pt x="1611" y="2835"/>
                </a:lnTo>
                <a:lnTo>
                  <a:pt x="1561" y="2883"/>
                </a:lnTo>
                <a:lnTo>
                  <a:pt x="1509" y="2930"/>
                </a:lnTo>
                <a:lnTo>
                  <a:pt x="1458" y="2976"/>
                </a:lnTo>
                <a:lnTo>
                  <a:pt x="1406" y="3019"/>
                </a:lnTo>
                <a:lnTo>
                  <a:pt x="1355" y="3062"/>
                </a:lnTo>
                <a:lnTo>
                  <a:pt x="1303" y="3104"/>
                </a:lnTo>
                <a:lnTo>
                  <a:pt x="1252" y="3144"/>
                </a:lnTo>
                <a:lnTo>
                  <a:pt x="1200" y="3183"/>
                </a:lnTo>
                <a:lnTo>
                  <a:pt x="1149" y="3220"/>
                </a:lnTo>
                <a:lnTo>
                  <a:pt x="1098" y="3256"/>
                </a:lnTo>
                <a:lnTo>
                  <a:pt x="1047" y="3291"/>
                </a:lnTo>
                <a:lnTo>
                  <a:pt x="997" y="3324"/>
                </a:lnTo>
                <a:lnTo>
                  <a:pt x="946" y="3355"/>
                </a:lnTo>
                <a:lnTo>
                  <a:pt x="897" y="3385"/>
                </a:lnTo>
                <a:lnTo>
                  <a:pt x="848" y="3413"/>
                </a:lnTo>
                <a:lnTo>
                  <a:pt x="799" y="3440"/>
                </a:lnTo>
                <a:lnTo>
                  <a:pt x="751" y="3464"/>
                </a:lnTo>
                <a:lnTo>
                  <a:pt x="703" y="3488"/>
                </a:lnTo>
                <a:lnTo>
                  <a:pt x="656" y="3509"/>
                </a:lnTo>
                <a:lnTo>
                  <a:pt x="610" y="3528"/>
                </a:lnTo>
                <a:lnTo>
                  <a:pt x="565" y="3546"/>
                </a:lnTo>
                <a:lnTo>
                  <a:pt x="520" y="3561"/>
                </a:lnTo>
                <a:lnTo>
                  <a:pt x="477" y="3575"/>
                </a:lnTo>
                <a:lnTo>
                  <a:pt x="433" y="3586"/>
                </a:lnTo>
                <a:lnTo>
                  <a:pt x="393" y="3596"/>
                </a:lnTo>
                <a:lnTo>
                  <a:pt x="352" y="3603"/>
                </a:lnTo>
                <a:lnTo>
                  <a:pt x="312" y="3609"/>
                </a:lnTo>
                <a:lnTo>
                  <a:pt x="274" y="3613"/>
                </a:lnTo>
                <a:lnTo>
                  <a:pt x="159" y="4747"/>
                </a:lnTo>
                <a:lnTo>
                  <a:pt x="191" y="4802"/>
                </a:lnTo>
                <a:lnTo>
                  <a:pt x="225" y="4857"/>
                </a:lnTo>
                <a:lnTo>
                  <a:pt x="261" y="4909"/>
                </a:lnTo>
                <a:lnTo>
                  <a:pt x="298" y="4960"/>
                </a:lnTo>
                <a:lnTo>
                  <a:pt x="338" y="5010"/>
                </a:lnTo>
                <a:lnTo>
                  <a:pt x="377" y="5058"/>
                </a:lnTo>
                <a:lnTo>
                  <a:pt x="419" y="5104"/>
                </a:lnTo>
                <a:lnTo>
                  <a:pt x="462" y="5149"/>
                </a:lnTo>
                <a:lnTo>
                  <a:pt x="498" y="5143"/>
                </a:lnTo>
                <a:lnTo>
                  <a:pt x="535" y="5135"/>
                </a:lnTo>
                <a:lnTo>
                  <a:pt x="572" y="5128"/>
                </a:lnTo>
                <a:lnTo>
                  <a:pt x="611" y="5119"/>
                </a:lnTo>
                <a:lnTo>
                  <a:pt x="649" y="5108"/>
                </a:lnTo>
                <a:lnTo>
                  <a:pt x="689" y="5096"/>
                </a:lnTo>
                <a:lnTo>
                  <a:pt x="728" y="5083"/>
                </a:lnTo>
                <a:lnTo>
                  <a:pt x="768" y="5068"/>
                </a:lnTo>
                <a:lnTo>
                  <a:pt x="808" y="5053"/>
                </a:lnTo>
                <a:lnTo>
                  <a:pt x="849" y="5036"/>
                </a:lnTo>
                <a:lnTo>
                  <a:pt x="890" y="5018"/>
                </a:lnTo>
                <a:lnTo>
                  <a:pt x="931" y="5000"/>
                </a:lnTo>
                <a:lnTo>
                  <a:pt x="973" y="4980"/>
                </a:lnTo>
                <a:lnTo>
                  <a:pt x="1014" y="4958"/>
                </a:lnTo>
                <a:lnTo>
                  <a:pt x="1056" y="4937"/>
                </a:lnTo>
                <a:lnTo>
                  <a:pt x="1098" y="4914"/>
                </a:lnTo>
                <a:lnTo>
                  <a:pt x="1141" y="4890"/>
                </a:lnTo>
                <a:lnTo>
                  <a:pt x="1183" y="4865"/>
                </a:lnTo>
                <a:lnTo>
                  <a:pt x="1227" y="4838"/>
                </a:lnTo>
                <a:lnTo>
                  <a:pt x="1270" y="4811"/>
                </a:lnTo>
                <a:lnTo>
                  <a:pt x="1313" y="4783"/>
                </a:lnTo>
                <a:lnTo>
                  <a:pt x="1356" y="4753"/>
                </a:lnTo>
                <a:lnTo>
                  <a:pt x="1399" y="4723"/>
                </a:lnTo>
                <a:lnTo>
                  <a:pt x="1442" y="4693"/>
                </a:lnTo>
                <a:lnTo>
                  <a:pt x="1485" y="4661"/>
                </a:lnTo>
                <a:lnTo>
                  <a:pt x="1528" y="4629"/>
                </a:lnTo>
                <a:lnTo>
                  <a:pt x="1615" y="4560"/>
                </a:lnTo>
                <a:lnTo>
                  <a:pt x="1700" y="4490"/>
                </a:lnTo>
                <a:lnTo>
                  <a:pt x="1785" y="4415"/>
                </a:lnTo>
                <a:lnTo>
                  <a:pt x="1840" y="4419"/>
                </a:lnTo>
                <a:lnTo>
                  <a:pt x="1896" y="4423"/>
                </a:lnTo>
                <a:lnTo>
                  <a:pt x="1953" y="4424"/>
                </a:lnTo>
                <a:lnTo>
                  <a:pt x="2008" y="4425"/>
                </a:lnTo>
                <a:lnTo>
                  <a:pt x="2064" y="4424"/>
                </a:lnTo>
                <a:lnTo>
                  <a:pt x="2120" y="4423"/>
                </a:lnTo>
                <a:lnTo>
                  <a:pt x="2177" y="4419"/>
                </a:lnTo>
                <a:lnTo>
                  <a:pt x="2232" y="4415"/>
                </a:lnTo>
                <a:lnTo>
                  <a:pt x="2317" y="4490"/>
                </a:lnTo>
                <a:lnTo>
                  <a:pt x="2402" y="4560"/>
                </a:lnTo>
                <a:lnTo>
                  <a:pt x="2488" y="4629"/>
                </a:lnTo>
                <a:lnTo>
                  <a:pt x="2531" y="4661"/>
                </a:lnTo>
                <a:lnTo>
                  <a:pt x="2574" y="4693"/>
                </a:lnTo>
                <a:lnTo>
                  <a:pt x="2617" y="4723"/>
                </a:lnTo>
                <a:lnTo>
                  <a:pt x="2661" y="4753"/>
                </a:lnTo>
                <a:lnTo>
                  <a:pt x="2704" y="4783"/>
                </a:lnTo>
                <a:lnTo>
                  <a:pt x="2747" y="4811"/>
                </a:lnTo>
                <a:lnTo>
                  <a:pt x="2790" y="4838"/>
                </a:lnTo>
                <a:lnTo>
                  <a:pt x="2833" y="4865"/>
                </a:lnTo>
                <a:lnTo>
                  <a:pt x="2875" y="4890"/>
                </a:lnTo>
                <a:lnTo>
                  <a:pt x="2918" y="4914"/>
                </a:lnTo>
                <a:lnTo>
                  <a:pt x="2960" y="4937"/>
                </a:lnTo>
                <a:lnTo>
                  <a:pt x="3002" y="4958"/>
                </a:lnTo>
                <a:lnTo>
                  <a:pt x="3044" y="4980"/>
                </a:lnTo>
                <a:lnTo>
                  <a:pt x="3086" y="5000"/>
                </a:lnTo>
                <a:lnTo>
                  <a:pt x="3127" y="5018"/>
                </a:lnTo>
                <a:lnTo>
                  <a:pt x="3167" y="5036"/>
                </a:lnTo>
                <a:lnTo>
                  <a:pt x="3208" y="5053"/>
                </a:lnTo>
                <a:lnTo>
                  <a:pt x="3249" y="5068"/>
                </a:lnTo>
                <a:lnTo>
                  <a:pt x="3288" y="5083"/>
                </a:lnTo>
                <a:lnTo>
                  <a:pt x="3328" y="5096"/>
                </a:lnTo>
                <a:lnTo>
                  <a:pt x="3367" y="5108"/>
                </a:lnTo>
                <a:lnTo>
                  <a:pt x="3406" y="5119"/>
                </a:lnTo>
                <a:lnTo>
                  <a:pt x="3444" y="5127"/>
                </a:lnTo>
                <a:lnTo>
                  <a:pt x="3481" y="5135"/>
                </a:lnTo>
                <a:lnTo>
                  <a:pt x="3518" y="5143"/>
                </a:lnTo>
                <a:lnTo>
                  <a:pt x="3554" y="5149"/>
                </a:lnTo>
                <a:lnTo>
                  <a:pt x="3597" y="5104"/>
                </a:lnTo>
                <a:lnTo>
                  <a:pt x="3639" y="5058"/>
                </a:lnTo>
                <a:lnTo>
                  <a:pt x="3679" y="5010"/>
                </a:lnTo>
                <a:lnTo>
                  <a:pt x="3718" y="4960"/>
                </a:lnTo>
                <a:lnTo>
                  <a:pt x="3756" y="4909"/>
                </a:lnTo>
                <a:lnTo>
                  <a:pt x="3790" y="4857"/>
                </a:lnTo>
                <a:lnTo>
                  <a:pt x="3825" y="4802"/>
                </a:lnTo>
                <a:lnTo>
                  <a:pt x="3857" y="4747"/>
                </a:lnTo>
                <a:lnTo>
                  <a:pt x="3742" y="3612"/>
                </a:lnTo>
                <a:lnTo>
                  <a:pt x="3704" y="3609"/>
                </a:lnTo>
                <a:lnTo>
                  <a:pt x="3664" y="3603"/>
                </a:lnTo>
                <a:lnTo>
                  <a:pt x="3624" y="3596"/>
                </a:lnTo>
                <a:lnTo>
                  <a:pt x="3583" y="3586"/>
                </a:lnTo>
                <a:lnTo>
                  <a:pt x="3540" y="3575"/>
                </a:lnTo>
                <a:lnTo>
                  <a:pt x="3497" y="3561"/>
                </a:lnTo>
                <a:lnTo>
                  <a:pt x="3451" y="3546"/>
                </a:lnTo>
                <a:lnTo>
                  <a:pt x="3407" y="3528"/>
                </a:lnTo>
                <a:lnTo>
                  <a:pt x="3360" y="3509"/>
                </a:lnTo>
                <a:lnTo>
                  <a:pt x="3313" y="3488"/>
                </a:lnTo>
                <a:lnTo>
                  <a:pt x="3266" y="3464"/>
                </a:lnTo>
                <a:lnTo>
                  <a:pt x="3218" y="3440"/>
                </a:lnTo>
                <a:lnTo>
                  <a:pt x="3168" y="3413"/>
                </a:lnTo>
                <a:lnTo>
                  <a:pt x="3119" y="3385"/>
                </a:lnTo>
                <a:lnTo>
                  <a:pt x="3070" y="3355"/>
                </a:lnTo>
                <a:lnTo>
                  <a:pt x="3020" y="3324"/>
                </a:lnTo>
                <a:lnTo>
                  <a:pt x="2970" y="3291"/>
                </a:lnTo>
                <a:lnTo>
                  <a:pt x="2918" y="3256"/>
                </a:lnTo>
                <a:lnTo>
                  <a:pt x="2868" y="3220"/>
                </a:lnTo>
                <a:lnTo>
                  <a:pt x="2816" y="3183"/>
                </a:lnTo>
                <a:lnTo>
                  <a:pt x="2765" y="3144"/>
                </a:lnTo>
                <a:lnTo>
                  <a:pt x="2713" y="3104"/>
                </a:lnTo>
                <a:lnTo>
                  <a:pt x="2662" y="3062"/>
                </a:lnTo>
                <a:lnTo>
                  <a:pt x="2610" y="3019"/>
                </a:lnTo>
                <a:lnTo>
                  <a:pt x="2559" y="2976"/>
                </a:lnTo>
                <a:lnTo>
                  <a:pt x="2507" y="2930"/>
                </a:lnTo>
                <a:lnTo>
                  <a:pt x="2456" y="2883"/>
                </a:lnTo>
                <a:lnTo>
                  <a:pt x="2405" y="2835"/>
                </a:lnTo>
                <a:lnTo>
                  <a:pt x="2354" y="2786"/>
                </a:lnTo>
                <a:lnTo>
                  <a:pt x="2304" y="2737"/>
                </a:lnTo>
                <a:lnTo>
                  <a:pt x="2254" y="2686"/>
                </a:lnTo>
                <a:lnTo>
                  <a:pt x="2204" y="2634"/>
                </a:lnTo>
                <a:close/>
                <a:moveTo>
                  <a:pt x="3962" y="1828"/>
                </a:moveTo>
                <a:lnTo>
                  <a:pt x="3962" y="1828"/>
                </a:lnTo>
                <a:lnTo>
                  <a:pt x="3942" y="1823"/>
                </a:lnTo>
                <a:lnTo>
                  <a:pt x="3922" y="1818"/>
                </a:lnTo>
                <a:lnTo>
                  <a:pt x="3902" y="1811"/>
                </a:lnTo>
                <a:lnTo>
                  <a:pt x="3881" y="1803"/>
                </a:lnTo>
                <a:lnTo>
                  <a:pt x="3859" y="1794"/>
                </a:lnTo>
                <a:lnTo>
                  <a:pt x="3837" y="1784"/>
                </a:lnTo>
                <a:lnTo>
                  <a:pt x="3790" y="1761"/>
                </a:lnTo>
                <a:lnTo>
                  <a:pt x="3742" y="1735"/>
                </a:lnTo>
                <a:lnTo>
                  <a:pt x="3692" y="1703"/>
                </a:lnTo>
                <a:lnTo>
                  <a:pt x="3641" y="1669"/>
                </a:lnTo>
                <a:lnTo>
                  <a:pt x="3587" y="1632"/>
                </a:lnTo>
                <a:lnTo>
                  <a:pt x="3531" y="1590"/>
                </a:lnTo>
                <a:lnTo>
                  <a:pt x="3475" y="1545"/>
                </a:lnTo>
                <a:lnTo>
                  <a:pt x="3416" y="1497"/>
                </a:lnTo>
                <a:lnTo>
                  <a:pt x="3358" y="1446"/>
                </a:lnTo>
                <a:lnTo>
                  <a:pt x="3298" y="1392"/>
                </a:lnTo>
                <a:lnTo>
                  <a:pt x="3237" y="1336"/>
                </a:lnTo>
                <a:lnTo>
                  <a:pt x="3176" y="1277"/>
                </a:lnTo>
                <a:lnTo>
                  <a:pt x="3113" y="1215"/>
                </a:lnTo>
                <a:lnTo>
                  <a:pt x="3050" y="1151"/>
                </a:lnTo>
                <a:lnTo>
                  <a:pt x="2988" y="1085"/>
                </a:lnTo>
                <a:lnTo>
                  <a:pt x="2924" y="1017"/>
                </a:lnTo>
                <a:lnTo>
                  <a:pt x="2861" y="946"/>
                </a:lnTo>
                <a:lnTo>
                  <a:pt x="2798" y="874"/>
                </a:lnTo>
                <a:lnTo>
                  <a:pt x="2735" y="801"/>
                </a:lnTo>
                <a:lnTo>
                  <a:pt x="2673" y="726"/>
                </a:lnTo>
                <a:lnTo>
                  <a:pt x="2610" y="649"/>
                </a:lnTo>
                <a:lnTo>
                  <a:pt x="2549" y="571"/>
                </a:lnTo>
                <a:lnTo>
                  <a:pt x="2489" y="492"/>
                </a:lnTo>
                <a:lnTo>
                  <a:pt x="2429" y="412"/>
                </a:lnTo>
                <a:lnTo>
                  <a:pt x="2371" y="331"/>
                </a:lnTo>
                <a:lnTo>
                  <a:pt x="2313" y="249"/>
                </a:lnTo>
                <a:lnTo>
                  <a:pt x="2257" y="167"/>
                </a:lnTo>
                <a:lnTo>
                  <a:pt x="2203" y="84"/>
                </a:lnTo>
                <a:lnTo>
                  <a:pt x="2150" y="0"/>
                </a:lnTo>
                <a:lnTo>
                  <a:pt x="1866" y="0"/>
                </a:lnTo>
                <a:lnTo>
                  <a:pt x="1814" y="84"/>
                </a:lnTo>
                <a:lnTo>
                  <a:pt x="1758" y="167"/>
                </a:lnTo>
                <a:lnTo>
                  <a:pt x="1703" y="249"/>
                </a:lnTo>
                <a:lnTo>
                  <a:pt x="1646" y="331"/>
                </a:lnTo>
                <a:lnTo>
                  <a:pt x="1587" y="412"/>
                </a:lnTo>
                <a:lnTo>
                  <a:pt x="1527" y="492"/>
                </a:lnTo>
                <a:lnTo>
                  <a:pt x="1467" y="571"/>
                </a:lnTo>
                <a:lnTo>
                  <a:pt x="1406" y="649"/>
                </a:lnTo>
                <a:lnTo>
                  <a:pt x="1344" y="726"/>
                </a:lnTo>
                <a:lnTo>
                  <a:pt x="1282" y="801"/>
                </a:lnTo>
                <a:lnTo>
                  <a:pt x="1218" y="874"/>
                </a:lnTo>
                <a:lnTo>
                  <a:pt x="1156" y="946"/>
                </a:lnTo>
                <a:lnTo>
                  <a:pt x="1092" y="1017"/>
                </a:lnTo>
                <a:lnTo>
                  <a:pt x="1029" y="1085"/>
                </a:lnTo>
                <a:lnTo>
                  <a:pt x="967" y="1151"/>
                </a:lnTo>
                <a:lnTo>
                  <a:pt x="903" y="1215"/>
                </a:lnTo>
                <a:lnTo>
                  <a:pt x="841" y="1277"/>
                </a:lnTo>
                <a:lnTo>
                  <a:pt x="780" y="1336"/>
                </a:lnTo>
                <a:lnTo>
                  <a:pt x="719" y="1392"/>
                </a:lnTo>
                <a:lnTo>
                  <a:pt x="659" y="1446"/>
                </a:lnTo>
                <a:lnTo>
                  <a:pt x="600" y="1497"/>
                </a:lnTo>
                <a:lnTo>
                  <a:pt x="541" y="1545"/>
                </a:lnTo>
                <a:lnTo>
                  <a:pt x="485" y="1590"/>
                </a:lnTo>
                <a:lnTo>
                  <a:pt x="430" y="1632"/>
                </a:lnTo>
                <a:lnTo>
                  <a:pt x="376" y="1669"/>
                </a:lnTo>
                <a:lnTo>
                  <a:pt x="324" y="1703"/>
                </a:lnTo>
                <a:lnTo>
                  <a:pt x="274" y="1735"/>
                </a:lnTo>
                <a:lnTo>
                  <a:pt x="225" y="1761"/>
                </a:lnTo>
                <a:lnTo>
                  <a:pt x="179" y="1784"/>
                </a:lnTo>
                <a:lnTo>
                  <a:pt x="157" y="1794"/>
                </a:lnTo>
                <a:lnTo>
                  <a:pt x="135" y="1803"/>
                </a:lnTo>
                <a:lnTo>
                  <a:pt x="115" y="1811"/>
                </a:lnTo>
                <a:lnTo>
                  <a:pt x="94" y="1818"/>
                </a:lnTo>
                <a:lnTo>
                  <a:pt x="74" y="1823"/>
                </a:lnTo>
                <a:lnTo>
                  <a:pt x="55" y="1828"/>
                </a:lnTo>
                <a:lnTo>
                  <a:pt x="0" y="2743"/>
                </a:lnTo>
                <a:lnTo>
                  <a:pt x="14" y="2791"/>
                </a:lnTo>
                <a:lnTo>
                  <a:pt x="31" y="2839"/>
                </a:lnTo>
                <a:lnTo>
                  <a:pt x="48" y="2886"/>
                </a:lnTo>
                <a:lnTo>
                  <a:pt x="67" y="2931"/>
                </a:lnTo>
                <a:lnTo>
                  <a:pt x="87" y="2976"/>
                </a:lnTo>
                <a:lnTo>
                  <a:pt x="109" y="3019"/>
                </a:lnTo>
                <a:lnTo>
                  <a:pt x="132" y="3062"/>
                </a:lnTo>
                <a:lnTo>
                  <a:pt x="155" y="3104"/>
                </a:lnTo>
                <a:lnTo>
                  <a:pt x="175" y="3103"/>
                </a:lnTo>
                <a:lnTo>
                  <a:pt x="194" y="3100"/>
                </a:lnTo>
                <a:lnTo>
                  <a:pt x="233" y="3093"/>
                </a:lnTo>
                <a:lnTo>
                  <a:pt x="275" y="3083"/>
                </a:lnTo>
                <a:lnTo>
                  <a:pt x="318" y="3070"/>
                </a:lnTo>
                <a:lnTo>
                  <a:pt x="363" y="3053"/>
                </a:lnTo>
                <a:lnTo>
                  <a:pt x="409" y="3035"/>
                </a:lnTo>
                <a:lnTo>
                  <a:pt x="457" y="3013"/>
                </a:lnTo>
                <a:lnTo>
                  <a:pt x="507" y="2989"/>
                </a:lnTo>
                <a:lnTo>
                  <a:pt x="557" y="2961"/>
                </a:lnTo>
                <a:lnTo>
                  <a:pt x="608" y="2931"/>
                </a:lnTo>
                <a:lnTo>
                  <a:pt x="660" y="2900"/>
                </a:lnTo>
                <a:lnTo>
                  <a:pt x="714" y="2865"/>
                </a:lnTo>
                <a:lnTo>
                  <a:pt x="768" y="2828"/>
                </a:lnTo>
                <a:lnTo>
                  <a:pt x="823" y="2789"/>
                </a:lnTo>
                <a:lnTo>
                  <a:pt x="878" y="2747"/>
                </a:lnTo>
                <a:lnTo>
                  <a:pt x="934" y="2704"/>
                </a:lnTo>
                <a:lnTo>
                  <a:pt x="992" y="2658"/>
                </a:lnTo>
                <a:lnTo>
                  <a:pt x="1048" y="2610"/>
                </a:lnTo>
                <a:lnTo>
                  <a:pt x="1106" y="2561"/>
                </a:lnTo>
                <a:lnTo>
                  <a:pt x="1163" y="2510"/>
                </a:lnTo>
                <a:lnTo>
                  <a:pt x="1222" y="2457"/>
                </a:lnTo>
                <a:lnTo>
                  <a:pt x="1279" y="2402"/>
                </a:lnTo>
                <a:lnTo>
                  <a:pt x="1337" y="2345"/>
                </a:lnTo>
                <a:lnTo>
                  <a:pt x="1394" y="2288"/>
                </a:lnTo>
                <a:lnTo>
                  <a:pt x="1452" y="2229"/>
                </a:lnTo>
                <a:lnTo>
                  <a:pt x="1509" y="2168"/>
                </a:lnTo>
                <a:lnTo>
                  <a:pt x="1566" y="2106"/>
                </a:lnTo>
                <a:lnTo>
                  <a:pt x="1622" y="2044"/>
                </a:lnTo>
                <a:lnTo>
                  <a:pt x="1677" y="1979"/>
                </a:lnTo>
                <a:lnTo>
                  <a:pt x="1732" y="1914"/>
                </a:lnTo>
                <a:lnTo>
                  <a:pt x="1786" y="1848"/>
                </a:lnTo>
                <a:lnTo>
                  <a:pt x="1839" y="1781"/>
                </a:lnTo>
                <a:lnTo>
                  <a:pt x="1924" y="1784"/>
                </a:lnTo>
                <a:lnTo>
                  <a:pt x="2008" y="1784"/>
                </a:lnTo>
                <a:lnTo>
                  <a:pt x="2093" y="1784"/>
                </a:lnTo>
                <a:lnTo>
                  <a:pt x="2177" y="1781"/>
                </a:lnTo>
                <a:lnTo>
                  <a:pt x="2230" y="1848"/>
                </a:lnTo>
                <a:lnTo>
                  <a:pt x="2284" y="1914"/>
                </a:lnTo>
                <a:lnTo>
                  <a:pt x="2339" y="1979"/>
                </a:lnTo>
                <a:lnTo>
                  <a:pt x="2395" y="2044"/>
                </a:lnTo>
                <a:lnTo>
                  <a:pt x="2451" y="2106"/>
                </a:lnTo>
                <a:lnTo>
                  <a:pt x="2507" y="2168"/>
                </a:lnTo>
                <a:lnTo>
                  <a:pt x="2565" y="2229"/>
                </a:lnTo>
                <a:lnTo>
                  <a:pt x="2622" y="2288"/>
                </a:lnTo>
                <a:lnTo>
                  <a:pt x="2680" y="2345"/>
                </a:lnTo>
                <a:lnTo>
                  <a:pt x="2737" y="2402"/>
                </a:lnTo>
                <a:lnTo>
                  <a:pt x="2795" y="2457"/>
                </a:lnTo>
                <a:lnTo>
                  <a:pt x="2852" y="2510"/>
                </a:lnTo>
                <a:lnTo>
                  <a:pt x="2911" y="2561"/>
                </a:lnTo>
                <a:lnTo>
                  <a:pt x="2967" y="2610"/>
                </a:lnTo>
                <a:lnTo>
                  <a:pt x="3025" y="2658"/>
                </a:lnTo>
                <a:lnTo>
                  <a:pt x="3082" y="2704"/>
                </a:lnTo>
                <a:lnTo>
                  <a:pt x="3137" y="2747"/>
                </a:lnTo>
                <a:lnTo>
                  <a:pt x="3194" y="2789"/>
                </a:lnTo>
                <a:lnTo>
                  <a:pt x="3249" y="2828"/>
                </a:lnTo>
                <a:lnTo>
                  <a:pt x="3303" y="2865"/>
                </a:lnTo>
                <a:lnTo>
                  <a:pt x="3357" y="2900"/>
                </a:lnTo>
                <a:lnTo>
                  <a:pt x="3408" y="2931"/>
                </a:lnTo>
                <a:lnTo>
                  <a:pt x="3460" y="2961"/>
                </a:lnTo>
                <a:lnTo>
                  <a:pt x="3510" y="2989"/>
                </a:lnTo>
                <a:lnTo>
                  <a:pt x="3559" y="3013"/>
                </a:lnTo>
                <a:lnTo>
                  <a:pt x="3607" y="3035"/>
                </a:lnTo>
                <a:lnTo>
                  <a:pt x="3654" y="3053"/>
                </a:lnTo>
                <a:lnTo>
                  <a:pt x="3698" y="3070"/>
                </a:lnTo>
                <a:lnTo>
                  <a:pt x="3741" y="3083"/>
                </a:lnTo>
                <a:lnTo>
                  <a:pt x="3783" y="3093"/>
                </a:lnTo>
                <a:lnTo>
                  <a:pt x="3823" y="3100"/>
                </a:lnTo>
                <a:lnTo>
                  <a:pt x="3842" y="3103"/>
                </a:lnTo>
                <a:lnTo>
                  <a:pt x="3861" y="3104"/>
                </a:lnTo>
                <a:lnTo>
                  <a:pt x="3885" y="3062"/>
                </a:lnTo>
                <a:lnTo>
                  <a:pt x="3908" y="3019"/>
                </a:lnTo>
                <a:lnTo>
                  <a:pt x="3929" y="2976"/>
                </a:lnTo>
                <a:lnTo>
                  <a:pt x="3950" y="2931"/>
                </a:lnTo>
                <a:lnTo>
                  <a:pt x="3968" y="2886"/>
                </a:lnTo>
                <a:lnTo>
                  <a:pt x="3986" y="2839"/>
                </a:lnTo>
                <a:lnTo>
                  <a:pt x="4002" y="2791"/>
                </a:lnTo>
                <a:lnTo>
                  <a:pt x="4017" y="2743"/>
                </a:lnTo>
                <a:lnTo>
                  <a:pt x="3962" y="1828"/>
                </a:lnTo>
                <a:close/>
              </a:path>
            </a:pathLst>
          </a:custGeom>
          <a:solidFill>
            <a:srgbClr val="3299BA"/>
          </a:solidFill>
          <a:ln>
            <a:noFill/>
          </a:ln>
          <a:extLst/>
        </p:spPr>
        <p:txBody>
          <a:bodyPr anchor="ctr">
            <a:normAutofit/>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64" name="MH_Other_5">
            <a:extLst>
              <a:ext uri="{FF2B5EF4-FFF2-40B4-BE49-F238E27FC236}">
                <a16:creationId xmlns:a16="http://schemas.microsoft.com/office/drawing/2014/main" id="{2D77AEED-9E67-4824-B3C5-BFB4D8637540}"/>
              </a:ext>
            </a:extLst>
          </p:cNvPr>
          <p:cNvSpPr>
            <a:spLocks/>
          </p:cNvSpPr>
          <p:nvPr>
            <p:custDataLst>
              <p:tags r:id="rId6"/>
            </p:custDataLst>
          </p:nvPr>
        </p:nvSpPr>
        <p:spPr bwMode="auto">
          <a:xfrm rot="18900000" flipH="1">
            <a:off x="4278903" y="1823270"/>
            <a:ext cx="762290" cy="584825"/>
          </a:xfrm>
          <a:custGeom>
            <a:avLst/>
            <a:gdLst>
              <a:gd name="T0" fmla="*/ 275650506 w 4017"/>
              <a:gd name="T1" fmla="*/ 361503440 h 5149"/>
              <a:gd name="T2" fmla="*/ 241880717 w 4017"/>
              <a:gd name="T3" fmla="*/ 367663150 h 5149"/>
              <a:gd name="T4" fmla="*/ 200148806 w 4017"/>
              <a:gd name="T5" fmla="*/ 407358851 h 5149"/>
              <a:gd name="T6" fmla="*/ 157730371 w 4017"/>
              <a:gd name="T7" fmla="*/ 440757952 h 5149"/>
              <a:gd name="T8" fmla="*/ 116410301 w 4017"/>
              <a:gd name="T9" fmla="*/ 467175999 h 5149"/>
              <a:gd name="T10" fmla="*/ 77560901 w 4017"/>
              <a:gd name="T11" fmla="*/ 485380977 h 5149"/>
              <a:gd name="T12" fmla="*/ 42830275 w 4017"/>
              <a:gd name="T13" fmla="*/ 494004718 h 5149"/>
              <a:gd name="T14" fmla="*/ 30887278 w 4017"/>
              <a:gd name="T15" fmla="*/ 664832421 h 5149"/>
              <a:gd name="T16" fmla="*/ 63421547 w 4017"/>
              <a:gd name="T17" fmla="*/ 704801903 h 5149"/>
              <a:gd name="T18" fmla="*/ 89092429 w 4017"/>
              <a:gd name="T19" fmla="*/ 699189756 h 5149"/>
              <a:gd name="T20" fmla="*/ 122175694 w 4017"/>
              <a:gd name="T21" fmla="*/ 686870337 h 5149"/>
              <a:gd name="T22" fmla="*/ 156632007 w 4017"/>
              <a:gd name="T23" fmla="*/ 669349813 h 5149"/>
              <a:gd name="T24" fmla="*/ 192049528 w 4017"/>
              <a:gd name="T25" fmla="*/ 646490553 h 5149"/>
              <a:gd name="T26" fmla="*/ 245037912 w 4017"/>
              <a:gd name="T27" fmla="*/ 604331190 h 5149"/>
              <a:gd name="T28" fmla="*/ 283337944 w 4017"/>
              <a:gd name="T29" fmla="*/ 605562836 h 5149"/>
              <a:gd name="T30" fmla="*/ 329737625 w 4017"/>
              <a:gd name="T31" fmla="*/ 624178855 h 5149"/>
              <a:gd name="T32" fmla="*/ 371194851 w 4017"/>
              <a:gd name="T33" fmla="*/ 654703252 h 5149"/>
              <a:gd name="T34" fmla="*/ 406337689 w 4017"/>
              <a:gd name="T35" fmla="*/ 675782934 h 5149"/>
              <a:gd name="T36" fmla="*/ 440382162 w 4017"/>
              <a:gd name="T37" fmla="*/ 691661140 h 5149"/>
              <a:gd name="T38" fmla="*/ 472779274 w 4017"/>
              <a:gd name="T39" fmla="*/ 701790679 h 5149"/>
              <a:gd name="T40" fmla="*/ 499548149 w 4017"/>
              <a:gd name="T41" fmla="*/ 692345593 h 5149"/>
              <a:gd name="T42" fmla="*/ 529474220 w 4017"/>
              <a:gd name="T43" fmla="*/ 649775558 h 5149"/>
              <a:gd name="T44" fmla="*/ 497488948 w 4017"/>
              <a:gd name="T45" fmla="*/ 492225140 h 5149"/>
              <a:gd name="T46" fmla="*/ 461248117 w 4017"/>
              <a:gd name="T47" fmla="*/ 480316393 h 5149"/>
              <a:gd name="T48" fmla="*/ 421437880 w 4017"/>
              <a:gd name="T49" fmla="*/ 459236711 h 5149"/>
              <a:gd name="T50" fmla="*/ 379568813 w 4017"/>
              <a:gd name="T51" fmla="*/ 430355002 h 5149"/>
              <a:gd name="T52" fmla="*/ 337150379 w 4017"/>
              <a:gd name="T53" fmla="*/ 394628760 h 5149"/>
              <a:gd name="T54" fmla="*/ 302556909 w 4017"/>
              <a:gd name="T55" fmla="*/ 360545206 h 5149"/>
              <a:gd name="T56" fmla="*/ 532768942 w 4017"/>
              <a:gd name="T57" fmla="*/ 246796838 h 5149"/>
              <a:gd name="T58" fmla="*/ 499822833 w 4017"/>
              <a:gd name="T59" fmla="*/ 228454970 h 5149"/>
              <a:gd name="T60" fmla="*/ 452736999 w 4017"/>
              <a:gd name="T61" fmla="*/ 190538847 h 5149"/>
              <a:gd name="T62" fmla="*/ 401395606 w 4017"/>
              <a:gd name="T63" fmla="*/ 139208180 h 5149"/>
              <a:gd name="T64" fmla="*/ 349917056 w 4017"/>
              <a:gd name="T65" fmla="*/ 78159386 h 5149"/>
              <a:gd name="T66" fmla="*/ 302419382 w 4017"/>
              <a:gd name="T67" fmla="*/ 11498075 h 5149"/>
              <a:gd name="T68" fmla="*/ 233781439 w 4017"/>
              <a:gd name="T69" fmla="*/ 34083554 h 5149"/>
              <a:gd name="T70" fmla="*/ 184499247 w 4017"/>
              <a:gd name="T71" fmla="*/ 99375958 h 5149"/>
              <a:gd name="T72" fmla="*/ 132746013 w 4017"/>
              <a:gd name="T73" fmla="*/ 157550419 h 5149"/>
              <a:gd name="T74" fmla="*/ 82365828 w 4017"/>
              <a:gd name="T75" fmla="*/ 204911257 h 5149"/>
              <a:gd name="T76" fmla="*/ 37613508 w 4017"/>
              <a:gd name="T77" fmla="*/ 237489013 h 5149"/>
              <a:gd name="T78" fmla="*/ 12903834 w 4017"/>
              <a:gd name="T79" fmla="*/ 248850198 h 5149"/>
              <a:gd name="T80" fmla="*/ 1922045 w 4017"/>
              <a:gd name="T81" fmla="*/ 382035929 h 5149"/>
              <a:gd name="T82" fmla="*/ 18120601 w 4017"/>
              <a:gd name="T83" fmla="*/ 419130708 h 5149"/>
              <a:gd name="T84" fmla="*/ 37751035 w 4017"/>
              <a:gd name="T85" fmla="*/ 422005042 h 5149"/>
              <a:gd name="T86" fmla="*/ 76462908 w 4017"/>
              <a:gd name="T87" fmla="*/ 405305491 h 5149"/>
              <a:gd name="T88" fmla="*/ 120528333 w 4017"/>
              <a:gd name="T89" fmla="*/ 376013110 h 5149"/>
              <a:gd name="T90" fmla="*/ 167751694 w 4017"/>
              <a:gd name="T91" fmla="*/ 336317409 h 5149"/>
              <a:gd name="T92" fmla="*/ 214974685 w 4017"/>
              <a:gd name="T93" fmla="*/ 288272118 h 5149"/>
              <a:gd name="T94" fmla="*/ 252451036 w 4017"/>
              <a:gd name="T95" fmla="*/ 243785614 h 5149"/>
              <a:gd name="T96" fmla="*/ 306125944 w 4017"/>
              <a:gd name="T97" fmla="*/ 252956548 h 5149"/>
              <a:gd name="T98" fmla="*/ 352113414 w 4017"/>
              <a:gd name="T99" fmla="*/ 305108559 h 5149"/>
              <a:gd name="T100" fmla="*/ 399611088 w 4017"/>
              <a:gd name="T101" fmla="*/ 350552928 h 5149"/>
              <a:gd name="T102" fmla="*/ 446010398 w 4017"/>
              <a:gd name="T103" fmla="*/ 387100514 h 5149"/>
              <a:gd name="T104" fmla="*/ 488565989 w 4017"/>
              <a:gd name="T105" fmla="*/ 412423436 h 5149"/>
              <a:gd name="T106" fmla="*/ 524806820 w 4017"/>
              <a:gd name="T107" fmla="*/ 424332183 h 5149"/>
              <a:gd name="T108" fmla="*/ 539358386 w 4017"/>
              <a:gd name="T109" fmla="*/ 407358851 h 5149"/>
              <a:gd name="T110" fmla="*/ 551438539 w 4017"/>
              <a:gd name="T111" fmla="*/ 375465548 h 514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017" h="5149">
                <a:moveTo>
                  <a:pt x="2204" y="2634"/>
                </a:moveTo>
                <a:lnTo>
                  <a:pt x="2204" y="2634"/>
                </a:lnTo>
                <a:lnTo>
                  <a:pt x="2155" y="2637"/>
                </a:lnTo>
                <a:lnTo>
                  <a:pt x="2106" y="2639"/>
                </a:lnTo>
                <a:lnTo>
                  <a:pt x="2057" y="2640"/>
                </a:lnTo>
                <a:lnTo>
                  <a:pt x="2008" y="2641"/>
                </a:lnTo>
                <a:lnTo>
                  <a:pt x="1959" y="2640"/>
                </a:lnTo>
                <a:lnTo>
                  <a:pt x="1909" y="2639"/>
                </a:lnTo>
                <a:lnTo>
                  <a:pt x="1860" y="2637"/>
                </a:lnTo>
                <a:lnTo>
                  <a:pt x="1812" y="2634"/>
                </a:lnTo>
                <a:lnTo>
                  <a:pt x="1762" y="2686"/>
                </a:lnTo>
                <a:lnTo>
                  <a:pt x="1712" y="2737"/>
                </a:lnTo>
                <a:lnTo>
                  <a:pt x="1661" y="2786"/>
                </a:lnTo>
                <a:lnTo>
                  <a:pt x="1611" y="2835"/>
                </a:lnTo>
                <a:lnTo>
                  <a:pt x="1561" y="2883"/>
                </a:lnTo>
                <a:lnTo>
                  <a:pt x="1509" y="2930"/>
                </a:lnTo>
                <a:lnTo>
                  <a:pt x="1458" y="2976"/>
                </a:lnTo>
                <a:lnTo>
                  <a:pt x="1406" y="3019"/>
                </a:lnTo>
                <a:lnTo>
                  <a:pt x="1355" y="3062"/>
                </a:lnTo>
                <a:lnTo>
                  <a:pt x="1303" y="3104"/>
                </a:lnTo>
                <a:lnTo>
                  <a:pt x="1252" y="3144"/>
                </a:lnTo>
                <a:lnTo>
                  <a:pt x="1200" y="3183"/>
                </a:lnTo>
                <a:lnTo>
                  <a:pt x="1149" y="3220"/>
                </a:lnTo>
                <a:lnTo>
                  <a:pt x="1098" y="3256"/>
                </a:lnTo>
                <a:lnTo>
                  <a:pt x="1047" y="3291"/>
                </a:lnTo>
                <a:lnTo>
                  <a:pt x="997" y="3324"/>
                </a:lnTo>
                <a:lnTo>
                  <a:pt x="946" y="3355"/>
                </a:lnTo>
                <a:lnTo>
                  <a:pt x="897" y="3385"/>
                </a:lnTo>
                <a:lnTo>
                  <a:pt x="848" y="3413"/>
                </a:lnTo>
                <a:lnTo>
                  <a:pt x="799" y="3440"/>
                </a:lnTo>
                <a:lnTo>
                  <a:pt x="751" y="3464"/>
                </a:lnTo>
                <a:lnTo>
                  <a:pt x="703" y="3488"/>
                </a:lnTo>
                <a:lnTo>
                  <a:pt x="656" y="3509"/>
                </a:lnTo>
                <a:lnTo>
                  <a:pt x="610" y="3528"/>
                </a:lnTo>
                <a:lnTo>
                  <a:pt x="565" y="3546"/>
                </a:lnTo>
                <a:lnTo>
                  <a:pt x="520" y="3561"/>
                </a:lnTo>
                <a:lnTo>
                  <a:pt x="477" y="3575"/>
                </a:lnTo>
                <a:lnTo>
                  <a:pt x="433" y="3586"/>
                </a:lnTo>
                <a:lnTo>
                  <a:pt x="393" y="3596"/>
                </a:lnTo>
                <a:lnTo>
                  <a:pt x="352" y="3603"/>
                </a:lnTo>
                <a:lnTo>
                  <a:pt x="312" y="3609"/>
                </a:lnTo>
                <a:lnTo>
                  <a:pt x="274" y="3613"/>
                </a:lnTo>
                <a:lnTo>
                  <a:pt x="159" y="4747"/>
                </a:lnTo>
                <a:lnTo>
                  <a:pt x="191" y="4802"/>
                </a:lnTo>
                <a:lnTo>
                  <a:pt x="225" y="4857"/>
                </a:lnTo>
                <a:lnTo>
                  <a:pt x="261" y="4909"/>
                </a:lnTo>
                <a:lnTo>
                  <a:pt x="298" y="4960"/>
                </a:lnTo>
                <a:lnTo>
                  <a:pt x="338" y="5010"/>
                </a:lnTo>
                <a:lnTo>
                  <a:pt x="377" y="5058"/>
                </a:lnTo>
                <a:lnTo>
                  <a:pt x="419" y="5104"/>
                </a:lnTo>
                <a:lnTo>
                  <a:pt x="462" y="5149"/>
                </a:lnTo>
                <a:lnTo>
                  <a:pt x="498" y="5143"/>
                </a:lnTo>
                <a:lnTo>
                  <a:pt x="535" y="5135"/>
                </a:lnTo>
                <a:lnTo>
                  <a:pt x="572" y="5128"/>
                </a:lnTo>
                <a:lnTo>
                  <a:pt x="611" y="5119"/>
                </a:lnTo>
                <a:lnTo>
                  <a:pt x="649" y="5108"/>
                </a:lnTo>
                <a:lnTo>
                  <a:pt x="689" y="5096"/>
                </a:lnTo>
                <a:lnTo>
                  <a:pt x="728" y="5083"/>
                </a:lnTo>
                <a:lnTo>
                  <a:pt x="768" y="5068"/>
                </a:lnTo>
                <a:lnTo>
                  <a:pt x="808" y="5053"/>
                </a:lnTo>
                <a:lnTo>
                  <a:pt x="849" y="5036"/>
                </a:lnTo>
                <a:lnTo>
                  <a:pt x="890" y="5018"/>
                </a:lnTo>
                <a:lnTo>
                  <a:pt x="931" y="5000"/>
                </a:lnTo>
                <a:lnTo>
                  <a:pt x="973" y="4980"/>
                </a:lnTo>
                <a:lnTo>
                  <a:pt x="1014" y="4958"/>
                </a:lnTo>
                <a:lnTo>
                  <a:pt x="1056" y="4937"/>
                </a:lnTo>
                <a:lnTo>
                  <a:pt x="1098" y="4914"/>
                </a:lnTo>
                <a:lnTo>
                  <a:pt x="1141" y="4890"/>
                </a:lnTo>
                <a:lnTo>
                  <a:pt x="1183" y="4865"/>
                </a:lnTo>
                <a:lnTo>
                  <a:pt x="1227" y="4838"/>
                </a:lnTo>
                <a:lnTo>
                  <a:pt x="1270" y="4811"/>
                </a:lnTo>
                <a:lnTo>
                  <a:pt x="1313" y="4783"/>
                </a:lnTo>
                <a:lnTo>
                  <a:pt x="1356" y="4753"/>
                </a:lnTo>
                <a:lnTo>
                  <a:pt x="1399" y="4723"/>
                </a:lnTo>
                <a:lnTo>
                  <a:pt x="1442" y="4693"/>
                </a:lnTo>
                <a:lnTo>
                  <a:pt x="1485" y="4661"/>
                </a:lnTo>
                <a:lnTo>
                  <a:pt x="1528" y="4629"/>
                </a:lnTo>
                <a:lnTo>
                  <a:pt x="1615" y="4560"/>
                </a:lnTo>
                <a:lnTo>
                  <a:pt x="1700" y="4490"/>
                </a:lnTo>
                <a:lnTo>
                  <a:pt x="1785" y="4415"/>
                </a:lnTo>
                <a:lnTo>
                  <a:pt x="1840" y="4419"/>
                </a:lnTo>
                <a:lnTo>
                  <a:pt x="1896" y="4423"/>
                </a:lnTo>
                <a:lnTo>
                  <a:pt x="1953" y="4424"/>
                </a:lnTo>
                <a:lnTo>
                  <a:pt x="2008" y="4425"/>
                </a:lnTo>
                <a:lnTo>
                  <a:pt x="2064" y="4424"/>
                </a:lnTo>
                <a:lnTo>
                  <a:pt x="2120" y="4423"/>
                </a:lnTo>
                <a:lnTo>
                  <a:pt x="2177" y="4419"/>
                </a:lnTo>
                <a:lnTo>
                  <a:pt x="2232" y="4415"/>
                </a:lnTo>
                <a:lnTo>
                  <a:pt x="2317" y="4490"/>
                </a:lnTo>
                <a:lnTo>
                  <a:pt x="2402" y="4560"/>
                </a:lnTo>
                <a:lnTo>
                  <a:pt x="2488" y="4629"/>
                </a:lnTo>
                <a:lnTo>
                  <a:pt x="2531" y="4661"/>
                </a:lnTo>
                <a:lnTo>
                  <a:pt x="2574" y="4693"/>
                </a:lnTo>
                <a:lnTo>
                  <a:pt x="2617" y="4723"/>
                </a:lnTo>
                <a:lnTo>
                  <a:pt x="2661" y="4753"/>
                </a:lnTo>
                <a:lnTo>
                  <a:pt x="2704" y="4783"/>
                </a:lnTo>
                <a:lnTo>
                  <a:pt x="2747" y="4811"/>
                </a:lnTo>
                <a:lnTo>
                  <a:pt x="2790" y="4838"/>
                </a:lnTo>
                <a:lnTo>
                  <a:pt x="2833" y="4865"/>
                </a:lnTo>
                <a:lnTo>
                  <a:pt x="2875" y="4890"/>
                </a:lnTo>
                <a:lnTo>
                  <a:pt x="2918" y="4914"/>
                </a:lnTo>
                <a:lnTo>
                  <a:pt x="2960" y="4937"/>
                </a:lnTo>
                <a:lnTo>
                  <a:pt x="3002" y="4958"/>
                </a:lnTo>
                <a:lnTo>
                  <a:pt x="3044" y="4980"/>
                </a:lnTo>
                <a:lnTo>
                  <a:pt x="3086" y="5000"/>
                </a:lnTo>
                <a:lnTo>
                  <a:pt x="3127" y="5018"/>
                </a:lnTo>
                <a:lnTo>
                  <a:pt x="3167" y="5036"/>
                </a:lnTo>
                <a:lnTo>
                  <a:pt x="3208" y="5053"/>
                </a:lnTo>
                <a:lnTo>
                  <a:pt x="3249" y="5068"/>
                </a:lnTo>
                <a:lnTo>
                  <a:pt x="3288" y="5083"/>
                </a:lnTo>
                <a:lnTo>
                  <a:pt x="3328" y="5096"/>
                </a:lnTo>
                <a:lnTo>
                  <a:pt x="3367" y="5108"/>
                </a:lnTo>
                <a:lnTo>
                  <a:pt x="3406" y="5119"/>
                </a:lnTo>
                <a:lnTo>
                  <a:pt x="3444" y="5127"/>
                </a:lnTo>
                <a:lnTo>
                  <a:pt x="3481" y="5135"/>
                </a:lnTo>
                <a:lnTo>
                  <a:pt x="3518" y="5143"/>
                </a:lnTo>
                <a:lnTo>
                  <a:pt x="3554" y="5149"/>
                </a:lnTo>
                <a:lnTo>
                  <a:pt x="3597" y="5104"/>
                </a:lnTo>
                <a:lnTo>
                  <a:pt x="3639" y="5058"/>
                </a:lnTo>
                <a:lnTo>
                  <a:pt x="3679" y="5010"/>
                </a:lnTo>
                <a:lnTo>
                  <a:pt x="3718" y="4960"/>
                </a:lnTo>
                <a:lnTo>
                  <a:pt x="3756" y="4909"/>
                </a:lnTo>
                <a:lnTo>
                  <a:pt x="3790" y="4857"/>
                </a:lnTo>
                <a:lnTo>
                  <a:pt x="3825" y="4802"/>
                </a:lnTo>
                <a:lnTo>
                  <a:pt x="3857" y="4747"/>
                </a:lnTo>
                <a:lnTo>
                  <a:pt x="3742" y="3612"/>
                </a:lnTo>
                <a:lnTo>
                  <a:pt x="3704" y="3609"/>
                </a:lnTo>
                <a:lnTo>
                  <a:pt x="3664" y="3603"/>
                </a:lnTo>
                <a:lnTo>
                  <a:pt x="3624" y="3596"/>
                </a:lnTo>
                <a:lnTo>
                  <a:pt x="3583" y="3586"/>
                </a:lnTo>
                <a:lnTo>
                  <a:pt x="3540" y="3575"/>
                </a:lnTo>
                <a:lnTo>
                  <a:pt x="3497" y="3561"/>
                </a:lnTo>
                <a:lnTo>
                  <a:pt x="3451" y="3546"/>
                </a:lnTo>
                <a:lnTo>
                  <a:pt x="3407" y="3528"/>
                </a:lnTo>
                <a:lnTo>
                  <a:pt x="3360" y="3509"/>
                </a:lnTo>
                <a:lnTo>
                  <a:pt x="3313" y="3488"/>
                </a:lnTo>
                <a:lnTo>
                  <a:pt x="3266" y="3464"/>
                </a:lnTo>
                <a:lnTo>
                  <a:pt x="3218" y="3440"/>
                </a:lnTo>
                <a:lnTo>
                  <a:pt x="3168" y="3413"/>
                </a:lnTo>
                <a:lnTo>
                  <a:pt x="3119" y="3385"/>
                </a:lnTo>
                <a:lnTo>
                  <a:pt x="3070" y="3355"/>
                </a:lnTo>
                <a:lnTo>
                  <a:pt x="3020" y="3324"/>
                </a:lnTo>
                <a:lnTo>
                  <a:pt x="2970" y="3291"/>
                </a:lnTo>
                <a:lnTo>
                  <a:pt x="2918" y="3256"/>
                </a:lnTo>
                <a:lnTo>
                  <a:pt x="2868" y="3220"/>
                </a:lnTo>
                <a:lnTo>
                  <a:pt x="2816" y="3183"/>
                </a:lnTo>
                <a:lnTo>
                  <a:pt x="2765" y="3144"/>
                </a:lnTo>
                <a:lnTo>
                  <a:pt x="2713" y="3104"/>
                </a:lnTo>
                <a:lnTo>
                  <a:pt x="2662" y="3062"/>
                </a:lnTo>
                <a:lnTo>
                  <a:pt x="2610" y="3019"/>
                </a:lnTo>
                <a:lnTo>
                  <a:pt x="2559" y="2976"/>
                </a:lnTo>
                <a:lnTo>
                  <a:pt x="2507" y="2930"/>
                </a:lnTo>
                <a:lnTo>
                  <a:pt x="2456" y="2883"/>
                </a:lnTo>
                <a:lnTo>
                  <a:pt x="2405" y="2835"/>
                </a:lnTo>
                <a:lnTo>
                  <a:pt x="2354" y="2786"/>
                </a:lnTo>
                <a:lnTo>
                  <a:pt x="2304" y="2737"/>
                </a:lnTo>
                <a:lnTo>
                  <a:pt x="2254" y="2686"/>
                </a:lnTo>
                <a:lnTo>
                  <a:pt x="2204" y="2634"/>
                </a:lnTo>
                <a:close/>
                <a:moveTo>
                  <a:pt x="3962" y="1828"/>
                </a:moveTo>
                <a:lnTo>
                  <a:pt x="3962" y="1828"/>
                </a:lnTo>
                <a:lnTo>
                  <a:pt x="3942" y="1823"/>
                </a:lnTo>
                <a:lnTo>
                  <a:pt x="3922" y="1818"/>
                </a:lnTo>
                <a:lnTo>
                  <a:pt x="3902" y="1811"/>
                </a:lnTo>
                <a:lnTo>
                  <a:pt x="3881" y="1803"/>
                </a:lnTo>
                <a:lnTo>
                  <a:pt x="3859" y="1794"/>
                </a:lnTo>
                <a:lnTo>
                  <a:pt x="3837" y="1784"/>
                </a:lnTo>
                <a:lnTo>
                  <a:pt x="3790" y="1761"/>
                </a:lnTo>
                <a:lnTo>
                  <a:pt x="3742" y="1735"/>
                </a:lnTo>
                <a:lnTo>
                  <a:pt x="3692" y="1703"/>
                </a:lnTo>
                <a:lnTo>
                  <a:pt x="3641" y="1669"/>
                </a:lnTo>
                <a:lnTo>
                  <a:pt x="3587" y="1632"/>
                </a:lnTo>
                <a:lnTo>
                  <a:pt x="3531" y="1590"/>
                </a:lnTo>
                <a:lnTo>
                  <a:pt x="3475" y="1545"/>
                </a:lnTo>
                <a:lnTo>
                  <a:pt x="3416" y="1497"/>
                </a:lnTo>
                <a:lnTo>
                  <a:pt x="3358" y="1446"/>
                </a:lnTo>
                <a:lnTo>
                  <a:pt x="3298" y="1392"/>
                </a:lnTo>
                <a:lnTo>
                  <a:pt x="3237" y="1336"/>
                </a:lnTo>
                <a:lnTo>
                  <a:pt x="3176" y="1277"/>
                </a:lnTo>
                <a:lnTo>
                  <a:pt x="3113" y="1215"/>
                </a:lnTo>
                <a:lnTo>
                  <a:pt x="3050" y="1151"/>
                </a:lnTo>
                <a:lnTo>
                  <a:pt x="2988" y="1085"/>
                </a:lnTo>
                <a:lnTo>
                  <a:pt x="2924" y="1017"/>
                </a:lnTo>
                <a:lnTo>
                  <a:pt x="2861" y="946"/>
                </a:lnTo>
                <a:lnTo>
                  <a:pt x="2798" y="874"/>
                </a:lnTo>
                <a:lnTo>
                  <a:pt x="2735" y="801"/>
                </a:lnTo>
                <a:lnTo>
                  <a:pt x="2673" y="726"/>
                </a:lnTo>
                <a:lnTo>
                  <a:pt x="2610" y="649"/>
                </a:lnTo>
                <a:lnTo>
                  <a:pt x="2549" y="571"/>
                </a:lnTo>
                <a:lnTo>
                  <a:pt x="2489" y="492"/>
                </a:lnTo>
                <a:lnTo>
                  <a:pt x="2429" y="412"/>
                </a:lnTo>
                <a:lnTo>
                  <a:pt x="2371" y="331"/>
                </a:lnTo>
                <a:lnTo>
                  <a:pt x="2313" y="249"/>
                </a:lnTo>
                <a:lnTo>
                  <a:pt x="2257" y="167"/>
                </a:lnTo>
                <a:lnTo>
                  <a:pt x="2203" y="84"/>
                </a:lnTo>
                <a:lnTo>
                  <a:pt x="2150" y="0"/>
                </a:lnTo>
                <a:lnTo>
                  <a:pt x="1866" y="0"/>
                </a:lnTo>
                <a:lnTo>
                  <a:pt x="1814" y="84"/>
                </a:lnTo>
                <a:lnTo>
                  <a:pt x="1758" y="167"/>
                </a:lnTo>
                <a:lnTo>
                  <a:pt x="1703" y="249"/>
                </a:lnTo>
                <a:lnTo>
                  <a:pt x="1646" y="331"/>
                </a:lnTo>
                <a:lnTo>
                  <a:pt x="1587" y="412"/>
                </a:lnTo>
                <a:lnTo>
                  <a:pt x="1527" y="492"/>
                </a:lnTo>
                <a:lnTo>
                  <a:pt x="1467" y="571"/>
                </a:lnTo>
                <a:lnTo>
                  <a:pt x="1406" y="649"/>
                </a:lnTo>
                <a:lnTo>
                  <a:pt x="1344" y="726"/>
                </a:lnTo>
                <a:lnTo>
                  <a:pt x="1282" y="801"/>
                </a:lnTo>
                <a:lnTo>
                  <a:pt x="1218" y="874"/>
                </a:lnTo>
                <a:lnTo>
                  <a:pt x="1156" y="946"/>
                </a:lnTo>
                <a:lnTo>
                  <a:pt x="1092" y="1017"/>
                </a:lnTo>
                <a:lnTo>
                  <a:pt x="1029" y="1085"/>
                </a:lnTo>
                <a:lnTo>
                  <a:pt x="967" y="1151"/>
                </a:lnTo>
                <a:lnTo>
                  <a:pt x="903" y="1215"/>
                </a:lnTo>
                <a:lnTo>
                  <a:pt x="841" y="1277"/>
                </a:lnTo>
                <a:lnTo>
                  <a:pt x="780" y="1336"/>
                </a:lnTo>
                <a:lnTo>
                  <a:pt x="719" y="1392"/>
                </a:lnTo>
                <a:lnTo>
                  <a:pt x="659" y="1446"/>
                </a:lnTo>
                <a:lnTo>
                  <a:pt x="600" y="1497"/>
                </a:lnTo>
                <a:lnTo>
                  <a:pt x="541" y="1545"/>
                </a:lnTo>
                <a:lnTo>
                  <a:pt x="485" y="1590"/>
                </a:lnTo>
                <a:lnTo>
                  <a:pt x="430" y="1632"/>
                </a:lnTo>
                <a:lnTo>
                  <a:pt x="376" y="1669"/>
                </a:lnTo>
                <a:lnTo>
                  <a:pt x="324" y="1703"/>
                </a:lnTo>
                <a:lnTo>
                  <a:pt x="274" y="1735"/>
                </a:lnTo>
                <a:lnTo>
                  <a:pt x="225" y="1761"/>
                </a:lnTo>
                <a:lnTo>
                  <a:pt x="179" y="1784"/>
                </a:lnTo>
                <a:lnTo>
                  <a:pt x="157" y="1794"/>
                </a:lnTo>
                <a:lnTo>
                  <a:pt x="135" y="1803"/>
                </a:lnTo>
                <a:lnTo>
                  <a:pt x="115" y="1811"/>
                </a:lnTo>
                <a:lnTo>
                  <a:pt x="94" y="1818"/>
                </a:lnTo>
                <a:lnTo>
                  <a:pt x="74" y="1823"/>
                </a:lnTo>
                <a:lnTo>
                  <a:pt x="55" y="1828"/>
                </a:lnTo>
                <a:lnTo>
                  <a:pt x="0" y="2743"/>
                </a:lnTo>
                <a:lnTo>
                  <a:pt x="14" y="2791"/>
                </a:lnTo>
                <a:lnTo>
                  <a:pt x="31" y="2839"/>
                </a:lnTo>
                <a:lnTo>
                  <a:pt x="48" y="2886"/>
                </a:lnTo>
                <a:lnTo>
                  <a:pt x="67" y="2931"/>
                </a:lnTo>
                <a:lnTo>
                  <a:pt x="87" y="2976"/>
                </a:lnTo>
                <a:lnTo>
                  <a:pt x="109" y="3019"/>
                </a:lnTo>
                <a:lnTo>
                  <a:pt x="132" y="3062"/>
                </a:lnTo>
                <a:lnTo>
                  <a:pt x="155" y="3104"/>
                </a:lnTo>
                <a:lnTo>
                  <a:pt x="175" y="3103"/>
                </a:lnTo>
                <a:lnTo>
                  <a:pt x="194" y="3100"/>
                </a:lnTo>
                <a:lnTo>
                  <a:pt x="233" y="3093"/>
                </a:lnTo>
                <a:lnTo>
                  <a:pt x="275" y="3083"/>
                </a:lnTo>
                <a:lnTo>
                  <a:pt x="318" y="3070"/>
                </a:lnTo>
                <a:lnTo>
                  <a:pt x="363" y="3053"/>
                </a:lnTo>
                <a:lnTo>
                  <a:pt x="409" y="3035"/>
                </a:lnTo>
                <a:lnTo>
                  <a:pt x="457" y="3013"/>
                </a:lnTo>
                <a:lnTo>
                  <a:pt x="507" y="2989"/>
                </a:lnTo>
                <a:lnTo>
                  <a:pt x="557" y="2961"/>
                </a:lnTo>
                <a:lnTo>
                  <a:pt x="608" y="2931"/>
                </a:lnTo>
                <a:lnTo>
                  <a:pt x="660" y="2900"/>
                </a:lnTo>
                <a:lnTo>
                  <a:pt x="714" y="2865"/>
                </a:lnTo>
                <a:lnTo>
                  <a:pt x="768" y="2828"/>
                </a:lnTo>
                <a:lnTo>
                  <a:pt x="823" y="2789"/>
                </a:lnTo>
                <a:lnTo>
                  <a:pt x="878" y="2747"/>
                </a:lnTo>
                <a:lnTo>
                  <a:pt x="934" y="2704"/>
                </a:lnTo>
                <a:lnTo>
                  <a:pt x="992" y="2658"/>
                </a:lnTo>
                <a:lnTo>
                  <a:pt x="1048" y="2610"/>
                </a:lnTo>
                <a:lnTo>
                  <a:pt x="1106" y="2561"/>
                </a:lnTo>
                <a:lnTo>
                  <a:pt x="1163" y="2510"/>
                </a:lnTo>
                <a:lnTo>
                  <a:pt x="1222" y="2457"/>
                </a:lnTo>
                <a:lnTo>
                  <a:pt x="1279" y="2402"/>
                </a:lnTo>
                <a:lnTo>
                  <a:pt x="1337" y="2345"/>
                </a:lnTo>
                <a:lnTo>
                  <a:pt x="1394" y="2288"/>
                </a:lnTo>
                <a:lnTo>
                  <a:pt x="1452" y="2229"/>
                </a:lnTo>
                <a:lnTo>
                  <a:pt x="1509" y="2168"/>
                </a:lnTo>
                <a:lnTo>
                  <a:pt x="1566" y="2106"/>
                </a:lnTo>
                <a:lnTo>
                  <a:pt x="1622" y="2044"/>
                </a:lnTo>
                <a:lnTo>
                  <a:pt x="1677" y="1979"/>
                </a:lnTo>
                <a:lnTo>
                  <a:pt x="1732" y="1914"/>
                </a:lnTo>
                <a:lnTo>
                  <a:pt x="1786" y="1848"/>
                </a:lnTo>
                <a:lnTo>
                  <a:pt x="1839" y="1781"/>
                </a:lnTo>
                <a:lnTo>
                  <a:pt x="1924" y="1784"/>
                </a:lnTo>
                <a:lnTo>
                  <a:pt x="2008" y="1784"/>
                </a:lnTo>
                <a:lnTo>
                  <a:pt x="2093" y="1784"/>
                </a:lnTo>
                <a:lnTo>
                  <a:pt x="2177" y="1781"/>
                </a:lnTo>
                <a:lnTo>
                  <a:pt x="2230" y="1848"/>
                </a:lnTo>
                <a:lnTo>
                  <a:pt x="2284" y="1914"/>
                </a:lnTo>
                <a:lnTo>
                  <a:pt x="2339" y="1979"/>
                </a:lnTo>
                <a:lnTo>
                  <a:pt x="2395" y="2044"/>
                </a:lnTo>
                <a:lnTo>
                  <a:pt x="2451" y="2106"/>
                </a:lnTo>
                <a:lnTo>
                  <a:pt x="2507" y="2168"/>
                </a:lnTo>
                <a:lnTo>
                  <a:pt x="2565" y="2229"/>
                </a:lnTo>
                <a:lnTo>
                  <a:pt x="2622" y="2288"/>
                </a:lnTo>
                <a:lnTo>
                  <a:pt x="2680" y="2345"/>
                </a:lnTo>
                <a:lnTo>
                  <a:pt x="2737" y="2402"/>
                </a:lnTo>
                <a:lnTo>
                  <a:pt x="2795" y="2457"/>
                </a:lnTo>
                <a:lnTo>
                  <a:pt x="2852" y="2510"/>
                </a:lnTo>
                <a:lnTo>
                  <a:pt x="2911" y="2561"/>
                </a:lnTo>
                <a:lnTo>
                  <a:pt x="2967" y="2610"/>
                </a:lnTo>
                <a:lnTo>
                  <a:pt x="3025" y="2658"/>
                </a:lnTo>
                <a:lnTo>
                  <a:pt x="3082" y="2704"/>
                </a:lnTo>
                <a:lnTo>
                  <a:pt x="3137" y="2747"/>
                </a:lnTo>
                <a:lnTo>
                  <a:pt x="3194" y="2789"/>
                </a:lnTo>
                <a:lnTo>
                  <a:pt x="3249" y="2828"/>
                </a:lnTo>
                <a:lnTo>
                  <a:pt x="3303" y="2865"/>
                </a:lnTo>
                <a:lnTo>
                  <a:pt x="3357" y="2900"/>
                </a:lnTo>
                <a:lnTo>
                  <a:pt x="3408" y="2931"/>
                </a:lnTo>
                <a:lnTo>
                  <a:pt x="3460" y="2961"/>
                </a:lnTo>
                <a:lnTo>
                  <a:pt x="3510" y="2989"/>
                </a:lnTo>
                <a:lnTo>
                  <a:pt x="3559" y="3013"/>
                </a:lnTo>
                <a:lnTo>
                  <a:pt x="3607" y="3035"/>
                </a:lnTo>
                <a:lnTo>
                  <a:pt x="3654" y="3053"/>
                </a:lnTo>
                <a:lnTo>
                  <a:pt x="3698" y="3070"/>
                </a:lnTo>
                <a:lnTo>
                  <a:pt x="3741" y="3083"/>
                </a:lnTo>
                <a:lnTo>
                  <a:pt x="3783" y="3093"/>
                </a:lnTo>
                <a:lnTo>
                  <a:pt x="3823" y="3100"/>
                </a:lnTo>
                <a:lnTo>
                  <a:pt x="3842" y="3103"/>
                </a:lnTo>
                <a:lnTo>
                  <a:pt x="3861" y="3104"/>
                </a:lnTo>
                <a:lnTo>
                  <a:pt x="3885" y="3062"/>
                </a:lnTo>
                <a:lnTo>
                  <a:pt x="3908" y="3019"/>
                </a:lnTo>
                <a:lnTo>
                  <a:pt x="3929" y="2976"/>
                </a:lnTo>
                <a:lnTo>
                  <a:pt x="3950" y="2931"/>
                </a:lnTo>
                <a:lnTo>
                  <a:pt x="3968" y="2886"/>
                </a:lnTo>
                <a:lnTo>
                  <a:pt x="3986" y="2839"/>
                </a:lnTo>
                <a:lnTo>
                  <a:pt x="4002" y="2791"/>
                </a:lnTo>
                <a:lnTo>
                  <a:pt x="4017" y="2743"/>
                </a:lnTo>
                <a:lnTo>
                  <a:pt x="3962" y="1828"/>
                </a:lnTo>
                <a:close/>
              </a:path>
            </a:pathLst>
          </a:custGeom>
          <a:solidFill>
            <a:srgbClr val="EB5D32"/>
          </a:solidFill>
          <a:ln>
            <a:noFill/>
          </a:ln>
          <a:extLst/>
        </p:spPr>
        <p:txBody>
          <a:bodyPr anchor="ctr">
            <a:normAutofit/>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65" name="MH_Other_6">
            <a:extLst>
              <a:ext uri="{FF2B5EF4-FFF2-40B4-BE49-F238E27FC236}">
                <a16:creationId xmlns:a16="http://schemas.microsoft.com/office/drawing/2014/main" id="{2D699F11-375E-4891-8B61-159E00FF75E7}"/>
              </a:ext>
            </a:extLst>
          </p:cNvPr>
          <p:cNvSpPr txBox="1">
            <a:spLocks noChangeArrowheads="1"/>
          </p:cNvSpPr>
          <p:nvPr>
            <p:custDataLst>
              <p:tags r:id="rId7"/>
            </p:custDataLst>
          </p:nvPr>
        </p:nvSpPr>
        <p:spPr bwMode="auto">
          <a:xfrm>
            <a:off x="3635596" y="1732522"/>
            <a:ext cx="794556" cy="62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EB5D32"/>
                </a:solidFill>
                <a:latin typeface="思源黑体 CN Medium" panose="020B0600000000000000" pitchFamily="34" charset="-122"/>
                <a:ea typeface="思源黑体 CN Medium" panose="020B0600000000000000" pitchFamily="34" charset="-122"/>
              </a:rPr>
              <a:t>01</a:t>
            </a:r>
            <a:endParaRPr lang="zh-CN" altLang="en-US" sz="2800" b="1" dirty="0">
              <a:solidFill>
                <a:srgbClr val="EB5D32"/>
              </a:solidFill>
              <a:latin typeface="思源黑体 CN Medium" panose="020B0600000000000000" pitchFamily="34" charset="-122"/>
              <a:ea typeface="思源黑体 CN Medium" panose="020B0600000000000000" pitchFamily="34" charset="-122"/>
            </a:endParaRPr>
          </a:p>
        </p:txBody>
      </p:sp>
      <p:sp>
        <p:nvSpPr>
          <p:cNvPr id="68" name="MH_Other_7">
            <a:extLst>
              <a:ext uri="{FF2B5EF4-FFF2-40B4-BE49-F238E27FC236}">
                <a16:creationId xmlns:a16="http://schemas.microsoft.com/office/drawing/2014/main" id="{77772125-F324-4B5B-B541-00B9A3E03F87}"/>
              </a:ext>
            </a:extLst>
          </p:cNvPr>
          <p:cNvSpPr txBox="1">
            <a:spLocks noChangeArrowheads="1"/>
          </p:cNvSpPr>
          <p:nvPr>
            <p:custDataLst>
              <p:tags r:id="rId8"/>
            </p:custDataLst>
          </p:nvPr>
        </p:nvSpPr>
        <p:spPr bwMode="auto">
          <a:xfrm>
            <a:off x="3635596" y="3944773"/>
            <a:ext cx="794556" cy="6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3299BA"/>
                </a:solidFill>
                <a:latin typeface="思源黑体 CN Medium" panose="020B0600000000000000" pitchFamily="34" charset="-122"/>
                <a:ea typeface="思源黑体 CN Medium" panose="020B0600000000000000" pitchFamily="34" charset="-122"/>
              </a:rPr>
              <a:t>03</a:t>
            </a:r>
            <a:endParaRPr lang="zh-CN" altLang="en-US" sz="2800" b="1" dirty="0">
              <a:solidFill>
                <a:srgbClr val="3299BA"/>
              </a:solidFill>
              <a:latin typeface="思源黑体 CN Medium" panose="020B0600000000000000" pitchFamily="34" charset="-122"/>
              <a:ea typeface="思源黑体 CN Medium" panose="020B0600000000000000" pitchFamily="34" charset="-122"/>
            </a:endParaRPr>
          </a:p>
        </p:txBody>
      </p:sp>
      <p:sp>
        <p:nvSpPr>
          <p:cNvPr id="71" name="MH_Other_8">
            <a:extLst>
              <a:ext uri="{FF2B5EF4-FFF2-40B4-BE49-F238E27FC236}">
                <a16:creationId xmlns:a16="http://schemas.microsoft.com/office/drawing/2014/main" id="{1AA00044-51B1-4480-B9F2-960BC3B76C9A}"/>
              </a:ext>
            </a:extLst>
          </p:cNvPr>
          <p:cNvSpPr txBox="1">
            <a:spLocks noChangeArrowheads="1"/>
          </p:cNvSpPr>
          <p:nvPr>
            <p:custDataLst>
              <p:tags r:id="rId9"/>
            </p:custDataLst>
          </p:nvPr>
        </p:nvSpPr>
        <p:spPr bwMode="auto">
          <a:xfrm flipH="1">
            <a:off x="7376459" y="2798975"/>
            <a:ext cx="794556" cy="6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F8AB0F"/>
                </a:solidFill>
                <a:latin typeface="思源黑体 CN Medium" panose="020B0600000000000000" pitchFamily="34" charset="-122"/>
                <a:ea typeface="思源黑体 CN Medium" panose="020B0600000000000000" pitchFamily="34" charset="-122"/>
              </a:rPr>
              <a:t>02</a:t>
            </a:r>
            <a:endParaRPr lang="zh-CN" altLang="en-US" sz="2800" b="1" dirty="0">
              <a:solidFill>
                <a:srgbClr val="F8AB0F"/>
              </a:solidFill>
              <a:latin typeface="思源黑体 CN Medium" panose="020B0600000000000000" pitchFamily="34" charset="-122"/>
              <a:ea typeface="思源黑体 CN Medium" panose="020B0600000000000000" pitchFamily="34" charset="-122"/>
            </a:endParaRPr>
          </a:p>
        </p:txBody>
      </p:sp>
      <p:sp>
        <p:nvSpPr>
          <p:cNvPr id="74" name="MH_Other_9">
            <a:extLst>
              <a:ext uri="{FF2B5EF4-FFF2-40B4-BE49-F238E27FC236}">
                <a16:creationId xmlns:a16="http://schemas.microsoft.com/office/drawing/2014/main" id="{54CBF2F1-6E22-4ED9-A307-1AA1CF1981DE}"/>
              </a:ext>
            </a:extLst>
          </p:cNvPr>
          <p:cNvSpPr txBox="1">
            <a:spLocks noChangeArrowheads="1"/>
          </p:cNvSpPr>
          <p:nvPr>
            <p:custDataLst>
              <p:tags r:id="rId10"/>
            </p:custDataLst>
          </p:nvPr>
        </p:nvSpPr>
        <p:spPr bwMode="auto">
          <a:xfrm flipH="1">
            <a:off x="7465193" y="4943011"/>
            <a:ext cx="794556" cy="62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002F50"/>
                </a:solidFill>
                <a:latin typeface="思源黑体 CN Medium" panose="020B0600000000000000" pitchFamily="34" charset="-122"/>
                <a:ea typeface="思源黑体 CN Medium" panose="020B0600000000000000" pitchFamily="34" charset="-122"/>
              </a:rPr>
              <a:t>04</a:t>
            </a:r>
            <a:endParaRPr lang="zh-CN" altLang="en-US" sz="2800" b="1" dirty="0">
              <a:solidFill>
                <a:srgbClr val="002F50"/>
              </a:solidFill>
              <a:latin typeface="思源黑体 CN Medium" panose="020B0600000000000000" pitchFamily="34" charset="-122"/>
              <a:ea typeface="思源黑体 CN Medium" panose="020B0600000000000000" pitchFamily="34" charset="-122"/>
            </a:endParaRPr>
          </a:p>
        </p:txBody>
      </p:sp>
      <p:sp>
        <p:nvSpPr>
          <p:cNvPr id="77" name="添加标题">
            <a:extLst>
              <a:ext uri="{FF2B5EF4-FFF2-40B4-BE49-F238E27FC236}">
                <a16:creationId xmlns:a16="http://schemas.microsoft.com/office/drawing/2014/main" id="{9F845AB1-6CEC-4A3E-BB4D-6501E898FB05}"/>
              </a:ext>
            </a:extLst>
          </p:cNvPr>
          <p:cNvSpPr txBox="1"/>
          <p:nvPr/>
        </p:nvSpPr>
        <p:spPr>
          <a:xfrm>
            <a:off x="1071481" y="1639405"/>
            <a:ext cx="2652145" cy="1384995"/>
          </a:xfrm>
          <a:prstGeom prst="rect">
            <a:avLst/>
          </a:prstGeom>
          <a:noFill/>
        </p:spPr>
        <p:txBody>
          <a:bodyPr wrap="square" rtlCol="0">
            <a:spAutoFit/>
          </a:bodyPr>
          <a:lstStyle/>
          <a:p>
            <a:pPr algn="r">
              <a:lnSpc>
                <a:spcPct val="150000"/>
              </a:lnSpc>
            </a:pPr>
            <a:r>
              <a:rPr lang="zh-CN" altLang="en-US" sz="2400" b="1" dirty="0">
                <a:solidFill>
                  <a:srgbClr val="EB5D32"/>
                </a:solidFill>
                <a:latin typeface="思源黑体 CN Medium" panose="020B0600000000000000" pitchFamily="34" charset="-122"/>
                <a:ea typeface="思源黑体 CN Medium" panose="020B0600000000000000" pitchFamily="34" charset="-122"/>
              </a:rPr>
              <a:t>添加标题</a:t>
            </a:r>
            <a:endParaRPr lang="en-US" altLang="zh-CN" sz="2400" b="1" dirty="0">
              <a:solidFill>
                <a:srgbClr val="EB5D32"/>
              </a:solidFill>
              <a:latin typeface="思源黑体 CN Medium" panose="020B0600000000000000" pitchFamily="34" charset="-122"/>
              <a:ea typeface="思源黑体 CN Medium" panose="020B0600000000000000" pitchFamily="34" charset="-122"/>
            </a:endParaRPr>
          </a:p>
          <a:p>
            <a:pPr algn="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78" name="添加标题">
            <a:extLst>
              <a:ext uri="{FF2B5EF4-FFF2-40B4-BE49-F238E27FC236}">
                <a16:creationId xmlns:a16="http://schemas.microsoft.com/office/drawing/2014/main" id="{0B49153C-AB2E-40C4-92E5-A9DC6A1C5D39}"/>
              </a:ext>
            </a:extLst>
          </p:cNvPr>
          <p:cNvSpPr txBox="1"/>
          <p:nvPr/>
        </p:nvSpPr>
        <p:spPr>
          <a:xfrm>
            <a:off x="1071481" y="3782797"/>
            <a:ext cx="2652145" cy="1384995"/>
          </a:xfrm>
          <a:prstGeom prst="rect">
            <a:avLst/>
          </a:prstGeom>
          <a:noFill/>
        </p:spPr>
        <p:txBody>
          <a:bodyPr wrap="square" rtlCol="0">
            <a:spAutoFit/>
          </a:bodyPr>
          <a:lstStyle/>
          <a:p>
            <a:pPr algn="r">
              <a:lnSpc>
                <a:spcPct val="150000"/>
              </a:lnSpc>
            </a:pPr>
            <a:r>
              <a:rPr lang="zh-CN" altLang="en-US" sz="2400" b="1" dirty="0">
                <a:solidFill>
                  <a:srgbClr val="3299BA"/>
                </a:solidFill>
                <a:latin typeface="思源黑体 CN Medium" panose="020B0600000000000000" pitchFamily="34" charset="-122"/>
                <a:ea typeface="思源黑体 CN Medium" panose="020B0600000000000000" pitchFamily="34" charset="-122"/>
              </a:rPr>
              <a:t>添加标题</a:t>
            </a:r>
            <a:endParaRPr lang="en-US" altLang="zh-CN" sz="2400" b="1" dirty="0">
              <a:solidFill>
                <a:srgbClr val="3299BA"/>
              </a:solidFill>
              <a:latin typeface="思源黑体 CN Medium" panose="020B0600000000000000" pitchFamily="34" charset="-122"/>
              <a:ea typeface="思源黑体 CN Medium" panose="020B0600000000000000" pitchFamily="34" charset="-122"/>
            </a:endParaRPr>
          </a:p>
          <a:p>
            <a:pPr algn="r"/>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79" name="添加标题">
            <a:extLst>
              <a:ext uri="{FF2B5EF4-FFF2-40B4-BE49-F238E27FC236}">
                <a16:creationId xmlns:a16="http://schemas.microsoft.com/office/drawing/2014/main" id="{318155FC-9567-4A91-8A74-31C89DB836C3}"/>
              </a:ext>
            </a:extLst>
          </p:cNvPr>
          <p:cNvSpPr txBox="1"/>
          <p:nvPr/>
        </p:nvSpPr>
        <p:spPr>
          <a:xfrm>
            <a:off x="8171015" y="2755437"/>
            <a:ext cx="2652145" cy="1384995"/>
          </a:xfrm>
          <a:prstGeom prst="rect">
            <a:avLst/>
          </a:prstGeom>
          <a:noFill/>
        </p:spPr>
        <p:txBody>
          <a:bodyPr wrap="square" rtlCol="0">
            <a:spAutoFit/>
          </a:bodyPr>
          <a:lstStyle/>
          <a:p>
            <a:pPr>
              <a:lnSpc>
                <a:spcPct val="150000"/>
              </a:lnSpc>
            </a:pPr>
            <a:r>
              <a:rPr lang="zh-CN" altLang="en-US" sz="2400" b="1" dirty="0">
                <a:solidFill>
                  <a:srgbClr val="F8AB0F"/>
                </a:solidFill>
                <a:latin typeface="思源黑体 CN Medium" panose="020B0600000000000000" pitchFamily="34" charset="-122"/>
                <a:ea typeface="思源黑体 CN Medium" panose="020B0600000000000000" pitchFamily="34" charset="-122"/>
              </a:rPr>
              <a:t>添加标题</a:t>
            </a:r>
            <a:endParaRPr lang="en-US" altLang="zh-CN" sz="2400" b="1" dirty="0">
              <a:solidFill>
                <a:srgbClr val="F8AB0F"/>
              </a:solidFill>
              <a:latin typeface="思源黑体 CN Medium" panose="020B0600000000000000" pitchFamily="34" charset="-122"/>
              <a:ea typeface="思源黑体 CN Medium" panose="020B0600000000000000" pitchFamily="34" charset="-122"/>
            </a:endParaRPr>
          </a:p>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80" name="添加标题">
            <a:extLst>
              <a:ext uri="{FF2B5EF4-FFF2-40B4-BE49-F238E27FC236}">
                <a16:creationId xmlns:a16="http://schemas.microsoft.com/office/drawing/2014/main" id="{4FFBBAE4-31B6-40E9-864A-DC18CE2F204A}"/>
              </a:ext>
            </a:extLst>
          </p:cNvPr>
          <p:cNvSpPr txBox="1"/>
          <p:nvPr/>
        </p:nvSpPr>
        <p:spPr>
          <a:xfrm>
            <a:off x="8171014" y="4873654"/>
            <a:ext cx="2652145" cy="1384995"/>
          </a:xfrm>
          <a:prstGeom prst="rect">
            <a:avLst/>
          </a:prstGeom>
          <a:noFill/>
        </p:spPr>
        <p:txBody>
          <a:bodyPr wrap="square" rtlCol="0">
            <a:spAutoFit/>
          </a:bodyPr>
          <a:lstStyle/>
          <a:p>
            <a:pPr>
              <a:lnSpc>
                <a:spcPct val="150000"/>
              </a:lnSpc>
            </a:pPr>
            <a:r>
              <a:rPr lang="zh-CN" altLang="en-US" sz="2400" b="1" dirty="0">
                <a:solidFill>
                  <a:srgbClr val="002F50"/>
                </a:solidFill>
                <a:latin typeface="思源黑体 CN Medium" panose="020B0600000000000000" pitchFamily="34" charset="-122"/>
                <a:ea typeface="思源黑体 CN Medium" panose="020B0600000000000000" pitchFamily="34" charset="-122"/>
              </a:rPr>
              <a:t>添加标题</a:t>
            </a:r>
            <a:endParaRPr lang="en-US" altLang="zh-CN" sz="2400" b="1" dirty="0">
              <a:solidFill>
                <a:srgbClr val="002F50"/>
              </a:solidFill>
              <a:latin typeface="思源黑体 CN Medium" panose="020B0600000000000000" pitchFamily="34" charset="-122"/>
              <a:ea typeface="思源黑体 CN Medium" panose="020B0600000000000000" pitchFamily="34" charset="-122"/>
            </a:endParaRPr>
          </a:p>
          <a:p>
            <a:r>
              <a:rPr lang="zh-CN" altLang="en-US" sz="1600" spc="300" dirty="0">
                <a:solidFill>
                  <a:srgbClr val="53525E"/>
                </a:solidFill>
                <a:latin typeface="思源黑体 CN Medium" panose="020B0600000000000000" pitchFamily="34" charset="-122"/>
                <a:ea typeface="思源黑体 CN Medium" panose="020B0600000000000000" pitchFamily="34" charset="-122"/>
              </a:rPr>
              <a:t>单击此处可编辑内容</a:t>
            </a:r>
            <a:r>
              <a:rPr lang="en-US" altLang="zh-CN" sz="1600" spc="300" dirty="0">
                <a:solidFill>
                  <a:srgbClr val="53525E"/>
                </a:solidFill>
                <a:latin typeface="思源黑体 CN Medium" panose="020B0600000000000000" pitchFamily="34" charset="-122"/>
                <a:ea typeface="思源黑体 CN Medium" panose="020B0600000000000000" pitchFamily="34" charset="-122"/>
              </a:rPr>
              <a:t>,</a:t>
            </a:r>
            <a:r>
              <a:rPr lang="zh-CN" altLang="en-US" sz="1600" spc="300" dirty="0">
                <a:solidFill>
                  <a:srgbClr val="53525E"/>
                </a:solidFill>
                <a:latin typeface="思源黑体 CN Medium" panose="020B0600000000000000" pitchFamily="34" charset="-122"/>
                <a:ea typeface="思源黑体 CN Medium" panose="020B0600000000000000" pitchFamily="34" charset="-122"/>
              </a:rPr>
              <a:t>根据您的需要自由拉伸文本框大小</a:t>
            </a:r>
          </a:p>
        </p:txBody>
      </p:sp>
      <p:sp>
        <p:nvSpPr>
          <p:cNvPr id="81" name="Shape 1787">
            <a:extLst>
              <a:ext uri="{FF2B5EF4-FFF2-40B4-BE49-F238E27FC236}">
                <a16:creationId xmlns:a16="http://schemas.microsoft.com/office/drawing/2014/main" id="{149A6904-5B8C-47F1-8A11-B23DC03954E5}"/>
              </a:ext>
            </a:extLst>
          </p:cNvPr>
          <p:cNvSpPr/>
          <p:nvPr/>
        </p:nvSpPr>
        <p:spPr>
          <a:xfrm>
            <a:off x="4163064" y="597907"/>
            <a:ext cx="466743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nchorCtr="0">
            <a:spAutoFit/>
          </a:bodyPr>
          <a:lstStyle/>
          <a:p>
            <a:r>
              <a:rPr lang="zh-CN" altLang="en-US" sz="4400" b="1" dirty="0">
                <a:solidFill>
                  <a:srgbClr val="53525E"/>
                </a:solidFill>
                <a:latin typeface="思源黑体 CN Medium" panose="020B0600000000000000" pitchFamily="34" charset="-122"/>
                <a:ea typeface="思源黑体 CN Medium" panose="020B0600000000000000" pitchFamily="34" charset="-122"/>
              </a:rPr>
              <a:t>单击此处添加标题</a:t>
            </a:r>
            <a:endParaRPr lang="en-US" altLang="zh-CN" sz="4400" b="1" dirty="0">
              <a:solidFill>
                <a:srgbClr val="53525E"/>
              </a:solidFill>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1098110853"/>
      </p:ext>
    </p:extLst>
  </p:cSld>
  <p:clrMapOvr>
    <a:masterClrMapping/>
  </p:clrMapOvr>
  <mc:AlternateContent xmlns:mc="http://schemas.openxmlformats.org/markup-compatibility/2006" xmlns:p14="http://schemas.microsoft.com/office/powerpoint/2010/main">
    <mc:Choice Requires="p14">
      <p:transition spd="slow" p14:dur="800" advTm="6326">
        <p:circle/>
      </p:transition>
    </mc:Choice>
    <mc:Fallback xmlns="">
      <p:transition spd="slow" advTm="6326">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500" fill="hold"/>
                                        <p:tgtEl>
                                          <p:spTgt spid="77"/>
                                        </p:tgtEl>
                                        <p:attrNameLst>
                                          <p:attrName>ppt_x</p:attrName>
                                        </p:attrNameLst>
                                      </p:cBhvr>
                                      <p:tavLst>
                                        <p:tav tm="0">
                                          <p:val>
                                            <p:strVal val="1+#ppt_w/2"/>
                                          </p:val>
                                        </p:tav>
                                        <p:tav tm="100000">
                                          <p:val>
                                            <p:strVal val="#ppt_x"/>
                                          </p:val>
                                        </p:tav>
                                      </p:tavLst>
                                    </p:anim>
                                    <p:anim calcmode="lin" valueType="num">
                                      <p:cBhvr additive="base">
                                        <p:cTn id="32" dur="500" fill="hold"/>
                                        <p:tgtEl>
                                          <p:spTgt spid="7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500" fill="hold"/>
                                        <p:tgtEl>
                                          <p:spTgt spid="65"/>
                                        </p:tgtEl>
                                        <p:attrNameLst>
                                          <p:attrName>ppt_x</p:attrName>
                                        </p:attrNameLst>
                                      </p:cBhvr>
                                      <p:tavLst>
                                        <p:tav tm="0">
                                          <p:val>
                                            <p:strVal val="1+#ppt_w/2"/>
                                          </p:val>
                                        </p:tav>
                                        <p:tav tm="100000">
                                          <p:val>
                                            <p:strVal val="#ppt_x"/>
                                          </p:val>
                                        </p:tav>
                                      </p:tavLst>
                                    </p:anim>
                                    <p:anim calcmode="lin" valueType="num">
                                      <p:cBhvr additive="base">
                                        <p:cTn id="36"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8"/>
                                        </p:tgtEl>
                                        <p:attrNameLst>
                                          <p:attrName>style.visibility</p:attrName>
                                        </p:attrNameLst>
                                      </p:cBhvr>
                                      <p:to>
                                        <p:strVal val="visible"/>
                                      </p:to>
                                    </p:set>
                                    <p:anim calcmode="lin" valueType="num">
                                      <p:cBhvr additive="base">
                                        <p:cTn id="41" dur="500" fill="hold"/>
                                        <p:tgtEl>
                                          <p:spTgt spid="78"/>
                                        </p:tgtEl>
                                        <p:attrNameLst>
                                          <p:attrName>ppt_x</p:attrName>
                                        </p:attrNameLst>
                                      </p:cBhvr>
                                      <p:tavLst>
                                        <p:tav tm="0">
                                          <p:val>
                                            <p:strVal val="1+#ppt_w/2"/>
                                          </p:val>
                                        </p:tav>
                                        <p:tav tm="100000">
                                          <p:val>
                                            <p:strVal val="#ppt_x"/>
                                          </p:val>
                                        </p:tav>
                                      </p:tavLst>
                                    </p:anim>
                                    <p:anim calcmode="lin" valueType="num">
                                      <p:cBhvr additive="base">
                                        <p:cTn id="42" dur="500" fill="hold"/>
                                        <p:tgtEl>
                                          <p:spTgt spid="7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 calcmode="lin" valueType="num">
                                      <p:cBhvr additive="base">
                                        <p:cTn id="45" dur="500" fill="hold"/>
                                        <p:tgtEl>
                                          <p:spTgt spid="68"/>
                                        </p:tgtEl>
                                        <p:attrNameLst>
                                          <p:attrName>ppt_x</p:attrName>
                                        </p:attrNameLst>
                                      </p:cBhvr>
                                      <p:tavLst>
                                        <p:tav tm="0">
                                          <p:val>
                                            <p:strVal val="1+#ppt_w/2"/>
                                          </p:val>
                                        </p:tav>
                                        <p:tav tm="100000">
                                          <p:val>
                                            <p:strVal val="#ppt_x"/>
                                          </p:val>
                                        </p:tav>
                                      </p:tavLst>
                                    </p:anim>
                                    <p:anim calcmode="lin" valueType="num">
                                      <p:cBhvr additive="base">
                                        <p:cTn id="46"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 calcmode="lin" valueType="num">
                                      <p:cBhvr additive="base">
                                        <p:cTn id="51" dur="500" fill="hold"/>
                                        <p:tgtEl>
                                          <p:spTgt spid="79"/>
                                        </p:tgtEl>
                                        <p:attrNameLst>
                                          <p:attrName>ppt_x</p:attrName>
                                        </p:attrNameLst>
                                      </p:cBhvr>
                                      <p:tavLst>
                                        <p:tav tm="0">
                                          <p:val>
                                            <p:strVal val="1+#ppt_w/2"/>
                                          </p:val>
                                        </p:tav>
                                        <p:tav tm="100000">
                                          <p:val>
                                            <p:strVal val="#ppt_x"/>
                                          </p:val>
                                        </p:tav>
                                      </p:tavLst>
                                    </p:anim>
                                    <p:anim calcmode="lin" valueType="num">
                                      <p:cBhvr additive="base">
                                        <p:cTn id="52" dur="500" fill="hold"/>
                                        <p:tgtEl>
                                          <p:spTgt spid="79"/>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fill="hold"/>
                                        <p:tgtEl>
                                          <p:spTgt spid="71"/>
                                        </p:tgtEl>
                                        <p:attrNameLst>
                                          <p:attrName>ppt_x</p:attrName>
                                        </p:attrNameLst>
                                      </p:cBhvr>
                                      <p:tavLst>
                                        <p:tav tm="0">
                                          <p:val>
                                            <p:strVal val="1+#ppt_w/2"/>
                                          </p:val>
                                        </p:tav>
                                        <p:tav tm="100000">
                                          <p:val>
                                            <p:strVal val="#ppt_x"/>
                                          </p:val>
                                        </p:tav>
                                      </p:tavLst>
                                    </p:anim>
                                    <p:anim calcmode="lin" valueType="num">
                                      <p:cBhvr additive="base">
                                        <p:cTn id="56"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80"/>
                                        </p:tgtEl>
                                        <p:attrNameLst>
                                          <p:attrName>style.visibility</p:attrName>
                                        </p:attrNameLst>
                                      </p:cBhvr>
                                      <p:to>
                                        <p:strVal val="visible"/>
                                      </p:to>
                                    </p:set>
                                    <p:anim calcmode="lin" valueType="num">
                                      <p:cBhvr additive="base">
                                        <p:cTn id="61" dur="500" fill="hold"/>
                                        <p:tgtEl>
                                          <p:spTgt spid="80"/>
                                        </p:tgtEl>
                                        <p:attrNameLst>
                                          <p:attrName>ppt_x</p:attrName>
                                        </p:attrNameLst>
                                      </p:cBhvr>
                                      <p:tavLst>
                                        <p:tav tm="0">
                                          <p:val>
                                            <p:strVal val="1+#ppt_w/2"/>
                                          </p:val>
                                        </p:tav>
                                        <p:tav tm="100000">
                                          <p:val>
                                            <p:strVal val="#ppt_x"/>
                                          </p:val>
                                        </p:tav>
                                      </p:tavLst>
                                    </p:anim>
                                    <p:anim calcmode="lin" valueType="num">
                                      <p:cBhvr additive="base">
                                        <p:cTn id="62" dur="500" fill="hold"/>
                                        <p:tgtEl>
                                          <p:spTgt spid="80"/>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anim calcmode="lin" valueType="num">
                                      <p:cBhvr additive="base">
                                        <p:cTn id="65" dur="500" fill="hold"/>
                                        <p:tgtEl>
                                          <p:spTgt spid="74"/>
                                        </p:tgtEl>
                                        <p:attrNameLst>
                                          <p:attrName>ppt_x</p:attrName>
                                        </p:attrNameLst>
                                      </p:cBhvr>
                                      <p:tavLst>
                                        <p:tav tm="0">
                                          <p:val>
                                            <p:strVal val="1+#ppt_w/2"/>
                                          </p:val>
                                        </p:tav>
                                        <p:tav tm="100000">
                                          <p:val>
                                            <p:strVal val="#ppt_x"/>
                                          </p:val>
                                        </p:tav>
                                      </p:tavLst>
                                    </p:anim>
                                    <p:anim calcmode="lin" valueType="num">
                                      <p:cBhvr additive="base">
                                        <p:cTn id="66"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2" grpId="0" animBg="1"/>
      <p:bldP spid="63" grpId="0" animBg="1"/>
      <p:bldP spid="64" grpId="0" animBg="1"/>
      <p:bldP spid="65" grpId="0"/>
      <p:bldP spid="68" grpId="0"/>
      <p:bldP spid="71" grpId="0"/>
      <p:bldP spid="74" grpId="0"/>
      <p:bldP spid="77" grpId="0"/>
      <p:bldP spid="78" grpId="0"/>
      <p:bldP spid="79" grpId="0"/>
      <p:bldP spid="80" grpId="0"/>
      <p:bldP spid="8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D4FDC85-A3B5-4092-B586-B5527CBCE676}"/>
              </a:ext>
            </a:extLst>
          </p:cNvPr>
          <p:cNvSpPr txBox="1">
            <a:spLocks/>
          </p:cNvSpPr>
          <p:nvPr>
            <p:custDataLst>
              <p:tags r:id="rId2"/>
            </p:custDataLst>
          </p:nvPr>
        </p:nvSpPr>
        <p:spPr>
          <a:xfrm>
            <a:off x="3098006" y="2092354"/>
            <a:ext cx="5995988" cy="1235075"/>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3600" b="1" i="0" kern="1200" baseline="0">
                <a:solidFill>
                  <a:schemeClr val="accent1">
                    <a:lumMod val="50000"/>
                  </a:schemeClr>
                </a:solidFill>
                <a:effectLst>
                  <a:glow rad="139700">
                    <a:schemeClr val="bg1">
                      <a:alpha val="40000"/>
                    </a:schemeClr>
                  </a:glow>
                  <a:reflection blurRad="6350" stA="18000" endPos="50000" dist="60007" dir="5400000" sy="-100000" algn="bl" rotWithShape="0"/>
                </a:effectLst>
                <a:latin typeface="Arial Black" panose="020B0A04020102020204" pitchFamily="34" charset="0"/>
                <a:ea typeface="微软雅黑" panose="020B0503020204020204" pitchFamily="34" charset="-122"/>
                <a:cs typeface="+mj-cs"/>
              </a:defRPr>
            </a:lvl1pPr>
          </a:lstStyle>
          <a:p>
            <a:pPr lvl="0">
              <a:lnSpc>
                <a:spcPct val="100000"/>
              </a:lnSpc>
              <a:defRPr/>
            </a:pPr>
            <a:r>
              <a:rPr lang="zh-CN" altLang="en-US" sz="6000" dirty="0">
                <a:solidFill>
                  <a:srgbClr val="53525E"/>
                </a:solidFill>
                <a:effectLst>
                  <a:glow rad="139700">
                    <a:srgbClr val="FFFFFF">
                      <a:alpha val="40000"/>
                    </a:srgbClr>
                  </a:glow>
                  <a:reflection blurRad="6350" stA="18000" endPos="50000" dist="60007" dir="5400000" sy="-100000" algn="bl" rotWithShape="0"/>
                </a:effectLst>
                <a:latin typeface="思源黑体 CN Medium" panose="020B0600000000000000" pitchFamily="34" charset="-122"/>
                <a:ea typeface="思源黑体 CN Medium" panose="020B0600000000000000" pitchFamily="34" charset="-122"/>
              </a:rPr>
              <a:t>单击此处添加标题</a:t>
            </a:r>
          </a:p>
        </p:txBody>
      </p:sp>
      <p:sp>
        <p:nvSpPr>
          <p:cNvPr id="7" name="文本占位符 6">
            <a:extLst>
              <a:ext uri="{FF2B5EF4-FFF2-40B4-BE49-F238E27FC236}">
                <a16:creationId xmlns:a16="http://schemas.microsoft.com/office/drawing/2014/main" id="{748988E3-73AD-4E4A-8662-D0FB93AF9F58}"/>
              </a:ext>
            </a:extLst>
          </p:cNvPr>
          <p:cNvSpPr txBox="1">
            <a:spLocks/>
          </p:cNvSpPr>
          <p:nvPr>
            <p:custDataLst>
              <p:tags r:id="rId3"/>
            </p:custDataLst>
          </p:nvPr>
        </p:nvSpPr>
        <p:spPr>
          <a:xfrm>
            <a:off x="4209682" y="3438775"/>
            <a:ext cx="3772635" cy="465828"/>
          </a:xfrm>
          <a:prstGeom prst="rect">
            <a:avLst/>
          </a:prstGeom>
        </p:spPr>
        <p:txBody>
          <a:bodyPr vert="horz" lIns="91440" tIns="45720" rIns="91440" bIns="45720" rtlCol="0">
            <a:noAutofit/>
          </a:bodyPr>
          <a:lstStyle>
            <a:lvl1pPr marL="0" indent="0" algn="ctr" defTabSz="914400" rtl="0" eaLnBrk="1" latinLnBrk="0" hangingPunct="1">
              <a:lnSpc>
                <a:spcPct val="110000"/>
              </a:lnSpc>
              <a:spcBef>
                <a:spcPts val="1800"/>
              </a:spcBef>
              <a:spcAft>
                <a:spcPts val="0"/>
              </a:spcAft>
              <a:buClr>
                <a:schemeClr val="accent3">
                  <a:lumMod val="75000"/>
                </a:schemeClr>
              </a:buClr>
              <a:buSzPct val="100000"/>
              <a:buFont typeface="Webdings" panose="05030102010509060703" pitchFamily="18" charset="2"/>
              <a:buNone/>
              <a:defRPr sz="1600" kern="1200" baseline="0">
                <a:solidFill>
                  <a:schemeClr val="tx1">
                    <a:lumMod val="60000"/>
                    <a:lumOff val="40000"/>
                  </a:schemeClr>
                </a:solidFill>
                <a:latin typeface="Arial" panose="020B0604020202020204" pitchFamily="34" charset="0"/>
                <a:ea typeface="微软雅黑" panose="020B0503020204020204" pitchFamily="3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buClr>
                <a:srgbClr val="A4C37B">
                  <a:lumMod val="75000"/>
                </a:srgbClr>
              </a:buClr>
              <a:defRPr/>
            </a:pPr>
            <a:r>
              <a:rPr lang="en-US" altLang="zh-CN" sz="2000" dirty="0">
                <a:solidFill>
                  <a:srgbClr val="53525E"/>
                </a:solidFill>
                <a:latin typeface="思源黑体 CN Medium" panose="020B0600000000000000" pitchFamily="34" charset="-122"/>
                <a:ea typeface="思源黑体 CN Medium" panose="020B0600000000000000" pitchFamily="34" charset="-122"/>
              </a:rPr>
              <a:t>Lorem ipsum dolor</a:t>
            </a:r>
          </a:p>
        </p:txBody>
      </p:sp>
      <p:pic>
        <p:nvPicPr>
          <p:cNvPr id="8" name="图片 7">
            <a:extLst>
              <a:ext uri="{FF2B5EF4-FFF2-40B4-BE49-F238E27FC236}">
                <a16:creationId xmlns:a16="http://schemas.microsoft.com/office/drawing/2014/main" id="{0B6EFD4B-5AB7-47C7-AB1A-4F1D201CCCFB}"/>
              </a:ext>
            </a:extLst>
          </p:cNvPr>
          <p:cNvPicPr>
            <a:picLocks noChangeAspect="1"/>
          </p:cNvPicPr>
          <p:nvPr/>
        </p:nvPicPr>
        <p:blipFill rotWithShape="1">
          <a:blip r:embed="rId6">
            <a:extLst>
              <a:ext uri="{28A0092B-C50C-407E-A947-70E740481C1C}">
                <a14:useLocalDpi xmlns:a14="http://schemas.microsoft.com/office/drawing/2010/main" val="0"/>
              </a:ext>
            </a:extLst>
          </a:blip>
          <a:srcRect t="21772" b="29958"/>
          <a:stretch/>
        </p:blipFill>
        <p:spPr>
          <a:xfrm>
            <a:off x="5197032" y="4148108"/>
            <a:ext cx="7554197" cy="2575366"/>
          </a:xfrm>
          <a:prstGeom prst="rect">
            <a:avLst/>
          </a:prstGeom>
        </p:spPr>
      </p:pic>
    </p:spTree>
    <p:custDataLst>
      <p:tags r:id="rId1"/>
    </p:custDataLst>
    <p:extLst>
      <p:ext uri="{BB962C8B-B14F-4D97-AF65-F5344CB8AC3E}">
        <p14:creationId xmlns:p14="http://schemas.microsoft.com/office/powerpoint/2010/main" val="3130135674"/>
      </p:ext>
    </p:extLst>
  </p:cSld>
  <p:clrMapOvr>
    <a:masterClrMapping/>
  </p:clrMapOvr>
  <p:transition spd="med" advTm="31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00.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10"/>
</p:tagLst>
</file>

<file path=ppt/tags/tag101.xml><?xml version="1.0" encoding="utf-8"?>
<p:tagLst xmlns:a="http://schemas.openxmlformats.org/drawingml/2006/main" xmlns:r="http://schemas.openxmlformats.org/officeDocument/2006/relationships" xmlns:p="http://schemas.openxmlformats.org/presentationml/2006/main">
  <p:tag name="TIMING" val="|0.3|1.4"/>
</p:tagLst>
</file>

<file path=ppt/tags/tag102.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Lst>
</file>

<file path=ppt/tags/tag103.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Lst>
</file>

<file path=ppt/tags/tag104.xml><?xml version="1.0" encoding="utf-8"?>
<p:tagLst xmlns:a="http://schemas.openxmlformats.org/drawingml/2006/main" xmlns:r="http://schemas.openxmlformats.org/officeDocument/2006/relationships" xmlns:p="http://schemas.openxmlformats.org/presentationml/2006/main">
  <p:tag name="TIMING" val="|1.6|1.3|1.3|1.4"/>
</p:tagLst>
</file>

<file path=ppt/tags/tag105.xml><?xml version="1.0" encoding="utf-8"?>
<p:tagLst xmlns:a="http://schemas.openxmlformats.org/drawingml/2006/main" xmlns:r="http://schemas.openxmlformats.org/officeDocument/2006/relationships" xmlns:p="http://schemas.openxmlformats.org/presentationml/2006/main">
  <p:tag name="TIMING" val="|0.4|1.9|2.2|1.2|1.3"/>
</p:tagLst>
</file>

<file path=ppt/tags/tag106.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1"/>
</p:tagLst>
</file>

<file path=ppt/tags/tag107.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1"/>
</p:tagLst>
</file>

<file path=ppt/tags/tag108.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2"/>
</p:tagLst>
</file>

<file path=ppt/tags/tag109.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2"/>
</p:tagLst>
</file>

<file path=ppt/tags/tag11.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10.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3"/>
</p:tagLst>
</file>

<file path=ppt/tags/tag111.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3"/>
</p:tagLst>
</file>

<file path=ppt/tags/tag112.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4"/>
</p:tagLst>
</file>

<file path=ppt/tags/tag113.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5"/>
</p:tagLst>
</file>

<file path=ppt/tags/tag114.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6"/>
</p:tagLst>
</file>

<file path=ppt/tags/tag115.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Text"/>
  <p:tag name="APPLYORDER" val="3"/>
</p:tagLst>
</file>

<file path=ppt/tags/tag116.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Text"/>
  <p:tag name="APPLYORDER" val="2"/>
</p:tagLst>
</file>

<file path=ppt/tags/tag117.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Text"/>
  <p:tag name="APPLYORDER" val="1"/>
</p:tagLst>
</file>

<file path=ppt/tags/tag118.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0|KeepOriginal|True|Title|None|"/>
  <p:tag name="PA" val="v5.2.3"/>
  <p:tag name="RESOURCELIBID_SMARTLAYOUT" val="556081"/>
</p:tagLst>
</file>

<file path=ppt/tags/tag119.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3|KeepOriginal|True|Subtitle|None|"/>
  <p:tag name="PA" val="v5.2.3"/>
  <p:tag name="RESOURCELIBID_SMARTLAYOUT" val="556313"/>
</p:tagLst>
</file>

<file path=ppt/tags/tag12.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20.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1|KeepOriginal|True|Subtitle|None|"/>
  <p:tag name="PA" val="v5.2.3"/>
  <p:tag name="RESOURCELIBID_SMARTLAYOUT" val="556313"/>
</p:tagLst>
</file>

<file path=ppt/tags/tag121.xml><?xml version="1.0" encoding="utf-8"?>
<p:tagLst xmlns:a="http://schemas.openxmlformats.org/drawingml/2006/main" xmlns:r="http://schemas.openxmlformats.org/officeDocument/2006/relationships" xmlns:p="http://schemas.openxmlformats.org/presentationml/2006/main">
  <p:tag name="PA" val="v5.2.3"/>
  <p:tag name="SMARTLAYOUT_SHAPETYPE" val="Ornament"/>
  <p:tag name="RESOURCELIBID_SMARTLAYOUT" val="556313"/>
</p:tagLst>
</file>

<file path=ppt/tags/tag122.xml><?xml version="1.0" encoding="utf-8"?>
<p:tagLst xmlns:a="http://schemas.openxmlformats.org/drawingml/2006/main" xmlns:r="http://schemas.openxmlformats.org/officeDocument/2006/relationships" xmlns:p="http://schemas.openxmlformats.org/presentationml/2006/main">
  <p:tag name="PA" val="v5.2.3"/>
  <p:tag name="SMARTLAYOUT_SHAPETYPE" val="Ornament"/>
  <p:tag name="RESOURCELIBID_SMARTLAYOUT" val="556313"/>
</p:tagLst>
</file>

<file path=ppt/tags/tag123.xml><?xml version="1.0" encoding="utf-8"?>
<p:tagLst xmlns:a="http://schemas.openxmlformats.org/drawingml/2006/main" xmlns:r="http://schemas.openxmlformats.org/officeDocument/2006/relationships" xmlns:p="http://schemas.openxmlformats.org/presentationml/2006/main">
  <p:tag name="TIMING" val="|0.5|1.7"/>
</p:tagLst>
</file>

<file path=ppt/tags/tag124.xml><?xml version="1.0" encoding="utf-8"?>
<p:tagLst xmlns:a="http://schemas.openxmlformats.org/drawingml/2006/main" xmlns:r="http://schemas.openxmlformats.org/officeDocument/2006/relationships" xmlns:p="http://schemas.openxmlformats.org/presentationml/2006/main">
  <p:tag name="TIMING" val="|1.7|0.9|1|1"/>
</p:tagLst>
</file>

<file path=ppt/tags/tag125.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1"/>
</p:tagLst>
</file>

<file path=ppt/tags/tag126.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2"/>
</p:tagLst>
</file>

<file path=ppt/tags/tag127.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4"/>
</p:tagLst>
</file>

<file path=ppt/tags/tag128.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SubTitle"/>
  <p:tag name="APPLYORDER" val="1"/>
</p:tagLst>
</file>

<file path=ppt/tags/tag129.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Text"/>
  <p:tag name="APPLYORDER" val="1"/>
</p:tagLst>
</file>

<file path=ppt/tags/tag13.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30.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6"/>
</p:tagLst>
</file>

<file path=ppt/tags/tag131.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SubTitle"/>
  <p:tag name="APPLYORDER" val="3"/>
</p:tagLst>
</file>

<file path=ppt/tags/tag132.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8"/>
</p:tagLst>
</file>

<file path=ppt/tags/tag133.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SubTitle"/>
  <p:tag name="APPLYORDER" val="5"/>
</p:tagLst>
</file>

<file path=ppt/tags/tag134.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SubTitle"/>
  <p:tag name="APPLYORDER" val="2"/>
</p:tagLst>
</file>

<file path=ppt/tags/tag135.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SubTitle"/>
  <p:tag name="APPLYORDER" val="4"/>
</p:tagLst>
</file>

<file path=ppt/tags/tag136.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10"/>
</p:tagLst>
</file>

<file path=ppt/tags/tag137.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3"/>
</p:tagLst>
</file>

<file path=ppt/tags/tag138.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5"/>
</p:tagLst>
</file>

<file path=ppt/tags/tag139.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7"/>
</p:tagLst>
</file>

<file path=ppt/tags/tag14.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40.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9"/>
</p:tagLst>
</file>

<file path=ppt/tags/tag141.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11"/>
</p:tagLst>
</file>

<file path=ppt/tags/tag142.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Other"/>
  <p:tag name="APPLYORDER" val="12"/>
</p:tagLst>
</file>

<file path=ppt/tags/tag143.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Text"/>
  <p:tag name="APPLYORDER" val="1"/>
</p:tagLst>
</file>

<file path=ppt/tags/tag144.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Text"/>
  <p:tag name="APPLYORDER" val="1"/>
</p:tagLst>
</file>

<file path=ppt/tags/tag145.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Text"/>
  <p:tag name="APPLYORDER" val="1"/>
</p:tagLst>
</file>

<file path=ppt/tags/tag146.xml><?xml version="1.0" encoding="utf-8"?>
<p:tagLst xmlns:a="http://schemas.openxmlformats.org/drawingml/2006/main" xmlns:r="http://schemas.openxmlformats.org/officeDocument/2006/relationships" xmlns:p="http://schemas.openxmlformats.org/presentationml/2006/main">
  <p:tag name="POCKET_APPLY_TIME" val="2019年1月24日"/>
  <p:tag name="POCKET_APPLY_TYPE" val="Slide"/>
  <p:tag name="APPLYTYPE" val="Text"/>
  <p:tag name="APPLYORDER" val="1"/>
</p:tagLst>
</file>

<file path=ppt/tags/tag147.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 name="APPLYTYPE" val="Other"/>
  <p:tag name="APPLYORDER" val="1"/>
</p:tagLst>
</file>

<file path=ppt/tags/tag148.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 name="APPLYTYPE" val="Other"/>
  <p:tag name="APPLYORDER" val="1"/>
</p:tagLst>
</file>

<file path=ppt/tags/tag149.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 name="APPLYTYPE" val="Other"/>
  <p:tag name="APPLYORDER" val="3"/>
</p:tagLst>
</file>

<file path=ppt/tags/tag15.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50.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1|KeepOriginal|True|Content|None|"/>
  <p:tag name="PA" val="v5.2.3"/>
  <p:tag name="RESOURCELIBID_SMARTLAYOUT" val="556035"/>
</p:tagLst>
</file>

<file path=ppt/tags/tag151.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1|KeepOriginal|True|Content|None|"/>
  <p:tag name="PA" val="v5.2.3"/>
  <p:tag name="RESOURCELIBID_SMARTLAYOUT" val="556035"/>
</p:tagLst>
</file>

<file path=ppt/tags/tag152.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1|KeepOriginal|True|Content|None|"/>
  <p:tag name="PA" val="v5.2.3"/>
  <p:tag name="RESOURCELIBID_SMARTLAYOUT" val="556035"/>
</p:tagLst>
</file>

<file path=ppt/tags/tag153.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0|KeepOriginal|True|Title|None|"/>
  <p:tag name="PA" val="v5.2.3"/>
  <p:tag name="RESOURCELIBID_SMARTLAYOUT" val="556035"/>
</p:tagLst>
</file>

<file path=ppt/tags/tag154.xml><?xml version="1.0" encoding="utf-8"?>
<p:tagLst xmlns:a="http://schemas.openxmlformats.org/drawingml/2006/main" xmlns:r="http://schemas.openxmlformats.org/officeDocument/2006/relationships" xmlns:p="http://schemas.openxmlformats.org/presentationml/2006/main">
  <p:tag name="TIMING" val="|0.3|1.4|1.2|1.1|1.2|1.4"/>
</p:tagLst>
</file>

<file path=ppt/tags/tag155.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1"/>
</p:tagLst>
</file>

<file path=ppt/tags/tag156.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3"/>
</p:tagLst>
</file>

<file path=ppt/tags/tag157.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2"/>
</p:tagLst>
</file>

<file path=ppt/tags/tag158.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2"/>
</p:tagLst>
</file>

<file path=ppt/tags/tag159.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Desc"/>
  <p:tag name="APPLYORDER" val="1"/>
</p:tagLst>
</file>

<file path=ppt/tags/tag16.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60.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3"/>
</p:tagLst>
</file>

<file path=ppt/tags/tag161.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4"/>
</p:tagLst>
</file>

<file path=ppt/tags/tag162.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4"/>
</p:tagLst>
</file>

<file path=ppt/tags/tag163.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1"/>
</p:tagLst>
</file>

<file path=ppt/tags/tag164.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5"/>
</p:tagLst>
</file>

<file path=ppt/tags/tag165.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4"/>
</p:tagLst>
</file>

<file path=ppt/tags/tag166.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 name="APPLYTYPE" val="Text"/>
  <p:tag name="APPLYORDER" val="1"/>
</p:tagLst>
</file>

<file path=ppt/tags/tag167.xml><?xml version="1.0" encoding="utf-8"?>
<p:tagLst xmlns:a="http://schemas.openxmlformats.org/drawingml/2006/main" xmlns:r="http://schemas.openxmlformats.org/officeDocument/2006/relationships" xmlns:p="http://schemas.openxmlformats.org/presentationml/2006/main">
  <p:tag name="TIMING" val="|0.7|1.4|0.7"/>
</p:tagLst>
</file>

<file path=ppt/tags/tag168.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69.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7.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70.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71.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8.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19.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2.xml><?xml version="1.0" encoding="utf-8"?>
<p:tagLst xmlns:a="http://schemas.openxmlformats.org/drawingml/2006/main" xmlns:r="http://schemas.openxmlformats.org/officeDocument/2006/relationships" xmlns:p="http://schemas.openxmlformats.org/presentationml/2006/main">
  <p:tag name="TIMING" val="|2.3"/>
</p:tagLst>
</file>

<file path=ppt/tags/tag20.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21.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22.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23.xml><?xml version="1.0" encoding="utf-8"?>
<p:tagLst xmlns:a="http://schemas.openxmlformats.org/drawingml/2006/main" xmlns:r="http://schemas.openxmlformats.org/officeDocument/2006/relationships" xmlns:p="http://schemas.openxmlformats.org/presentationml/2006/main">
  <p:tag name="TIMING" val="|0.2|1.1"/>
</p:tagLst>
</file>

<file path=ppt/tags/tag24.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Lst>
</file>

<file path=ppt/tags/tag25.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Lst>
</file>

<file path=ppt/tags/tag26.xml><?xml version="1.0" encoding="utf-8"?>
<p:tagLst xmlns:a="http://schemas.openxmlformats.org/drawingml/2006/main" xmlns:r="http://schemas.openxmlformats.org/officeDocument/2006/relationships" xmlns:p="http://schemas.openxmlformats.org/presentationml/2006/main">
  <p:tag name="TIMING" val="|0|1.2|0.9|1.2|1.2"/>
</p:tagLst>
</file>

<file path=ppt/tags/tag27.xml><?xml version="1.0" encoding="utf-8"?>
<p:tagLst xmlns:a="http://schemas.openxmlformats.org/drawingml/2006/main" xmlns:r="http://schemas.openxmlformats.org/officeDocument/2006/relationships" xmlns:p="http://schemas.openxmlformats.org/presentationml/2006/main">
  <p:tag name="TIMING" val="|0.7|1.1|1.2|2.1"/>
</p:tagLst>
</file>

<file path=ppt/tags/tag28.xml><?xml version="1.0" encoding="utf-8"?>
<p:tagLst xmlns:a="http://schemas.openxmlformats.org/drawingml/2006/main" xmlns:r="http://schemas.openxmlformats.org/officeDocument/2006/relationships" xmlns:p="http://schemas.openxmlformats.org/presentationml/2006/main">
  <p:tag name="PA" val="v5.2.3"/>
  <p:tag name="SMARTLAYOUT_SHAPETYPE" val="Ornament"/>
  <p:tag name="RESOURCELIBID_SMARTLAYOUT" val="556084"/>
</p:tagLst>
</file>

<file path=ppt/tags/tag29.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0|KeepOriginal|True|Title|None|"/>
  <p:tag name="PA" val="v5.2.3"/>
  <p:tag name="RESOURCELIBID_SMARTLAYOUT" val="556035"/>
</p:tagLst>
</file>

<file path=ppt/tags/tag3.xml><?xml version="1.0" encoding="utf-8"?>
<p:tagLst xmlns:a="http://schemas.openxmlformats.org/drawingml/2006/main" xmlns:r="http://schemas.openxmlformats.org/officeDocument/2006/relationships" xmlns:p="http://schemas.openxmlformats.org/presentationml/2006/main">
  <p:tag name="TIMING" val="|0.1|1.2|0.8|0.8|0.9|0.7|0.8"/>
</p:tagLst>
</file>

<file path=ppt/tags/tag30.xml><?xml version="1.0" encoding="utf-8"?>
<p:tagLst xmlns:a="http://schemas.openxmlformats.org/drawingml/2006/main" xmlns:r="http://schemas.openxmlformats.org/officeDocument/2006/relationships" xmlns:p="http://schemas.openxmlformats.org/presentationml/2006/main">
  <p:tag name="PA" val="v5.2.3"/>
  <p:tag name="SMARTLAYOUT_SHAPETYPE" val="Ornament"/>
  <p:tag name="RESOURCELIBID_SMARTLAYOUT" val="556084"/>
</p:tagLst>
</file>

<file path=ppt/tags/tag31.xml><?xml version="1.0" encoding="utf-8"?>
<p:tagLst xmlns:a="http://schemas.openxmlformats.org/drawingml/2006/main" xmlns:r="http://schemas.openxmlformats.org/officeDocument/2006/relationships" xmlns:p="http://schemas.openxmlformats.org/presentationml/2006/main">
  <p:tag name="PA" val="v5.2.3"/>
  <p:tag name="SMARTLAYOUT_SHAPETYPE" val="Ornament"/>
  <p:tag name="RESOURCELIBID_SMARTLAYOUT" val="556084"/>
</p:tagLst>
</file>

<file path=ppt/tags/tag32.xml><?xml version="1.0" encoding="utf-8"?>
<p:tagLst xmlns:a="http://schemas.openxmlformats.org/drawingml/2006/main" xmlns:r="http://schemas.openxmlformats.org/officeDocument/2006/relationships" xmlns:p="http://schemas.openxmlformats.org/presentationml/2006/main">
  <p:tag name="PA" val="v5.2.3"/>
  <p:tag name="SMARTLAYOUT_SHAPETYPE" val="Ornament"/>
  <p:tag name="RESOURCELIBID_SMARTLAYOUT" val="556125"/>
</p:tagLst>
</file>

<file path=ppt/tags/tag33.xml><?xml version="1.0" encoding="utf-8"?>
<p:tagLst xmlns:a="http://schemas.openxmlformats.org/drawingml/2006/main" xmlns:r="http://schemas.openxmlformats.org/officeDocument/2006/relationships" xmlns:p="http://schemas.openxmlformats.org/presentationml/2006/main">
  <p:tag name="PA" val="v5.2.3"/>
  <p:tag name="SMARTLAYOUT_SHAPETYPE" val="Ornament"/>
  <p:tag name="RESOURCELIBID_SMARTLAYOUT" val="556125"/>
</p:tagLst>
</file>

<file path=ppt/tags/tag34.xml><?xml version="1.0" encoding="utf-8"?>
<p:tagLst xmlns:a="http://schemas.openxmlformats.org/drawingml/2006/main" xmlns:r="http://schemas.openxmlformats.org/officeDocument/2006/relationships" xmlns:p="http://schemas.openxmlformats.org/presentationml/2006/main">
  <p:tag name="TIMING" val="|0.9|1.1|1.4|0.8|0.7|0.9|0.8|0.8"/>
</p:tagLst>
</file>

<file path=ppt/tags/tag35.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1|KeepOriginal|True|Content|None|"/>
  <p:tag name="PA" val="v5.2.3"/>
  <p:tag name="RESOURCELIBID_SMARTLAYOUT" val="556035"/>
</p:tagLst>
</file>

<file path=ppt/tags/tag36.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0|KeepOriginal|True|Title|None|"/>
  <p:tag name="PA" val="v5.2.3"/>
  <p:tag name="RESOURCELIBID_SMARTLAYOUT" val="556035"/>
</p:tagLst>
</file>

<file path=ppt/tags/tag37.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1|KeepOriginal|True|Content|None|"/>
  <p:tag name="PA" val="v5.2.3"/>
  <p:tag name="RESOURCELIBID_SMARTLAYOUT" val="556035"/>
</p:tagLst>
</file>

<file path=ppt/tags/tag38.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1|KeepOriginal|True|Content|None|"/>
  <p:tag name="PA" val="v5.2.3"/>
  <p:tag name="RESOURCELIBID_SMARTLAYOUT" val="556035"/>
</p:tagLst>
</file>

<file path=ppt/tags/tag39.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1|KeepOriginal|True|Content|None|"/>
  <p:tag name="PA" val="v5.2.3"/>
  <p:tag name="RESOURCELIBID_SMARTLAYOUT" val="556035"/>
</p:tagLst>
</file>

<file path=ppt/tags/tag4.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40.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1|KeepOriginal|True|Content|None|"/>
  <p:tag name="PA" val="v5.2.3"/>
  <p:tag name="RESOURCELIBID_SMARTLAYOUT" val="556035"/>
</p:tagLst>
</file>

<file path=ppt/tags/tag41.xml><?xml version="1.0" encoding="utf-8"?>
<p:tagLst xmlns:a="http://schemas.openxmlformats.org/drawingml/2006/main" xmlns:r="http://schemas.openxmlformats.org/officeDocument/2006/relationships" xmlns:p="http://schemas.openxmlformats.org/presentationml/2006/main">
  <p:tag name="SMARTLAYOUT_SHAPETYPE" val="NullText"/>
  <p:tag name="SMARTLAYOUT_SHAPETEXT" val="1|KeepOriginal|True|Content|None|"/>
  <p:tag name="PA" val="v5.2.3"/>
  <p:tag name="RESOURCELIBID_SMARTLAYOUT" val="556035"/>
</p:tagLst>
</file>

<file path=ppt/tags/tag42.xml><?xml version="1.0" encoding="utf-8"?>
<p:tagLst xmlns:a="http://schemas.openxmlformats.org/drawingml/2006/main" xmlns:r="http://schemas.openxmlformats.org/officeDocument/2006/relationships" xmlns:p="http://schemas.openxmlformats.org/presentationml/2006/main">
  <p:tag name="TIMING" val="|5.7"/>
</p:tagLst>
</file>

<file path=ppt/tags/tag43.xml><?xml version="1.0" encoding="utf-8"?>
<p:tagLst xmlns:a="http://schemas.openxmlformats.org/drawingml/2006/main" xmlns:r="http://schemas.openxmlformats.org/officeDocument/2006/relationships" xmlns:p="http://schemas.openxmlformats.org/presentationml/2006/main">
  <p:tag name="TIMING" val="|0.4|1.4|0.8|0.8|0.7|0.8"/>
</p:tagLst>
</file>

<file path=ppt/tags/tag44.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1"/>
</p:tagLst>
</file>

<file path=ppt/tags/tag45.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2"/>
</p:tagLst>
</file>

<file path=ppt/tags/tag46.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3"/>
</p:tagLst>
</file>

<file path=ppt/tags/tag47.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4"/>
</p:tagLst>
</file>

<file path=ppt/tags/tag48.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5"/>
</p:tagLst>
</file>

<file path=ppt/tags/tag49.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6"/>
</p:tagLst>
</file>

<file path=ppt/tags/tag5.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50.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7"/>
</p:tagLst>
</file>

<file path=ppt/tags/tag51.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8"/>
</p:tagLst>
</file>

<file path=ppt/tags/tag52.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9"/>
</p:tagLst>
</file>

<file path=ppt/tags/tag53.xml><?xml version="1.0" encoding="utf-8"?>
<p:tagLst xmlns:a="http://schemas.openxmlformats.org/drawingml/2006/main" xmlns:r="http://schemas.openxmlformats.org/officeDocument/2006/relationships" xmlns:p="http://schemas.openxmlformats.org/presentationml/2006/main">
  <p:tag name="TIMING" val="|0.6|1.4"/>
</p:tagLst>
</file>

<file path=ppt/tags/tag54.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Lst>
</file>

<file path=ppt/tags/tag55.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Lst>
</file>

<file path=ppt/tags/tag56.xml><?xml version="1.0" encoding="utf-8"?>
<p:tagLst xmlns:a="http://schemas.openxmlformats.org/drawingml/2006/main" xmlns:r="http://schemas.openxmlformats.org/officeDocument/2006/relationships" xmlns:p="http://schemas.openxmlformats.org/presentationml/2006/main">
  <p:tag name="TIMING" val="|2|1|1.2|1.1"/>
</p:tagLst>
</file>

<file path=ppt/tags/tag57.xml><?xml version="1.0" encoding="utf-8"?>
<p:tagLst xmlns:a="http://schemas.openxmlformats.org/drawingml/2006/main" xmlns:r="http://schemas.openxmlformats.org/officeDocument/2006/relationships" xmlns:p="http://schemas.openxmlformats.org/presentationml/2006/main">
  <p:tag name="TIMING" val="|0.4"/>
</p:tagLst>
</file>

<file path=ppt/tags/tag58.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1"/>
</p:tagLst>
</file>

<file path=ppt/tags/tag59.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2"/>
</p:tagLst>
</file>

<file path=ppt/tags/tag6.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60.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3"/>
</p:tagLst>
</file>

<file path=ppt/tags/tag61.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4"/>
</p:tagLst>
</file>

<file path=ppt/tags/tag62.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5"/>
</p:tagLst>
</file>

<file path=ppt/tags/tag63.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6"/>
</p:tagLst>
</file>

<file path=ppt/tags/tag64.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7"/>
</p:tagLst>
</file>

<file path=ppt/tags/tag65.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8"/>
</p:tagLst>
</file>

<file path=ppt/tags/tag66.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9"/>
</p:tagLst>
</file>

<file path=ppt/tags/tag67.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10"/>
</p:tagLst>
</file>

<file path=ppt/tags/tag68.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11"/>
</p:tagLst>
</file>

<file path=ppt/tags/tag69.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12"/>
</p:tagLst>
</file>

<file path=ppt/tags/tag7.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70.xml><?xml version="1.0" encoding="utf-8"?>
<p:tagLst xmlns:a="http://schemas.openxmlformats.org/drawingml/2006/main" xmlns:r="http://schemas.openxmlformats.org/officeDocument/2006/relationships" xmlns:p="http://schemas.openxmlformats.org/presentationml/2006/main">
  <p:tag name="TIMING" val="|1.3|1.3|0.8|0.9|1.3"/>
</p:tagLst>
</file>

<file path=ppt/tags/tag71.xml><?xml version="1.0" encoding="utf-8"?>
<p:tagLst xmlns:a="http://schemas.openxmlformats.org/drawingml/2006/main" xmlns:r="http://schemas.openxmlformats.org/officeDocument/2006/relationships" xmlns:p="http://schemas.openxmlformats.org/presentationml/2006/main">
  <p:tag name="TIMING" val="|1.3|1.3"/>
</p:tagLst>
</file>

<file path=ppt/tags/tag72.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Lst>
</file>

<file path=ppt/tags/tag73.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Lst>
</file>

<file path=ppt/tags/tag74.xml><?xml version="1.0" encoding="utf-8"?>
<p:tagLst xmlns:a="http://schemas.openxmlformats.org/drawingml/2006/main" xmlns:r="http://schemas.openxmlformats.org/officeDocument/2006/relationships" xmlns:p="http://schemas.openxmlformats.org/presentationml/2006/main">
  <p:tag name="TIMING" val="|0.1|1.3|0.7|0.8|0.9"/>
</p:tagLst>
</file>

<file path=ppt/tags/tag75.xml><?xml version="1.0" encoding="utf-8"?>
<p:tagLst xmlns:a="http://schemas.openxmlformats.org/drawingml/2006/main" xmlns:r="http://schemas.openxmlformats.org/officeDocument/2006/relationships" xmlns:p="http://schemas.openxmlformats.org/presentationml/2006/main">
  <p:tag name="TIMING" val="|1.6|1.1"/>
</p:tagLst>
</file>

<file path=ppt/tags/tag76.xml><?xml version="1.0" encoding="utf-8"?>
<p:tagLst xmlns:a="http://schemas.openxmlformats.org/drawingml/2006/main" xmlns:r="http://schemas.openxmlformats.org/officeDocument/2006/relationships" xmlns:p="http://schemas.openxmlformats.org/presentationml/2006/main">
  <p:tag name="POCKET_APPLY_TIME" val="2019年1月23日"/>
  <p:tag name="POCKET_APPLY_TYPE" val="Slide"/>
  <p:tag name="APPLYTYPE" val="Text"/>
  <p:tag name="APPLYORDER" val="1"/>
</p:tagLst>
</file>

<file path=ppt/tags/tag77.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1"/>
</p:tagLst>
</file>

<file path=ppt/tags/tag78.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Text"/>
  <p:tag name="APPLYORDER" val="1"/>
</p:tagLst>
</file>

<file path=ppt/tags/tag79.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1"/>
</p:tagLst>
</file>

<file path=ppt/tags/tag8.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80.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2"/>
</p:tagLst>
</file>

<file path=ppt/tags/tag81.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Text"/>
  <p:tag name="APPLYORDER" val="2"/>
</p:tagLst>
</file>

<file path=ppt/tags/tag82.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2"/>
</p:tagLst>
</file>

<file path=ppt/tags/tag83.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3"/>
</p:tagLst>
</file>

<file path=ppt/tags/tag84.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Text"/>
  <p:tag name="APPLYORDER" val="3"/>
</p:tagLst>
</file>

<file path=ppt/tags/tag85.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3"/>
</p:tagLst>
</file>

<file path=ppt/tags/tag86.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4"/>
</p:tagLst>
</file>

<file path=ppt/tags/tag87.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Text"/>
  <p:tag name="APPLYORDER" val="4"/>
</p:tagLst>
</file>

<file path=ppt/tags/tag88.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SubTitle"/>
  <p:tag name="APPLYORDER" val="4"/>
</p:tagLst>
</file>

<file path=ppt/tags/tag89.xml><?xml version="1.0" encoding="utf-8"?>
<p:tagLst xmlns:a="http://schemas.openxmlformats.org/drawingml/2006/main" xmlns:r="http://schemas.openxmlformats.org/officeDocument/2006/relationships" xmlns:p="http://schemas.openxmlformats.org/presentationml/2006/main">
  <p:tag name="TIMING" val="|0.4|1.4|1.3|1|1|0.8"/>
</p:tagLst>
</file>

<file path=ppt/tags/tag9.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Lst>
</file>

<file path=ppt/tags/tag90.xml><?xml version="1.0" encoding="utf-8"?>
<p:tagLst xmlns:a="http://schemas.openxmlformats.org/drawingml/2006/main" xmlns:r="http://schemas.openxmlformats.org/officeDocument/2006/relationships" xmlns:p="http://schemas.openxmlformats.org/presentationml/2006/main">
  <p:tag name="TIMING" val="|1|1.3|1.3|0.8|1.5|0.8|1|1|1|1.2|1.5"/>
</p:tagLst>
</file>

<file path=ppt/tags/tag91.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1"/>
</p:tagLst>
</file>

<file path=ppt/tags/tag92.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2"/>
</p:tagLst>
</file>

<file path=ppt/tags/tag93.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3"/>
</p:tagLst>
</file>

<file path=ppt/tags/tag94.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4"/>
</p:tagLst>
</file>

<file path=ppt/tags/tag95.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5"/>
</p:tagLst>
</file>

<file path=ppt/tags/tag96.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6"/>
</p:tagLst>
</file>

<file path=ppt/tags/tag97.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7"/>
</p:tagLst>
</file>

<file path=ppt/tags/tag98.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8"/>
</p:tagLst>
</file>

<file path=ppt/tags/tag99.xml><?xml version="1.0" encoding="utf-8"?>
<p:tagLst xmlns:a="http://schemas.openxmlformats.org/drawingml/2006/main" xmlns:r="http://schemas.openxmlformats.org/officeDocument/2006/relationships" xmlns:p="http://schemas.openxmlformats.org/presentationml/2006/main">
  <p:tag name="POCKET_APPLY_TIME" val="2019年1月31日"/>
  <p:tag name="POCKET_APPLY_TYPE" val="Slide"/>
  <p:tag name="APPLYTYPE" val="Other"/>
  <p:tag name="APPLYORDER" val="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1428</Words>
  <Application>Microsoft Office PowerPoint</Application>
  <PresentationFormat>宽屏</PresentationFormat>
  <Paragraphs>244</Paragraphs>
  <Slides>25</Slides>
  <Notes>25</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等线</vt:lpstr>
      <vt:lpstr>等线 Light</vt:lpstr>
      <vt:lpstr>思源黑体 CN Heavy</vt:lpstr>
      <vt:lpstr>思源黑体 CN Medium</vt:lpstr>
      <vt:lpstr>微软雅黑</vt:lpstr>
      <vt:lpstr>Arial</vt:lpstr>
      <vt:lpstr>Arial Narrow</vt:lpstr>
      <vt:lpstr>Helvetica</vt:lpstr>
      <vt:lpstr>Modern No. 20</vt:lpstr>
      <vt:lpstr>Webdings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jingw</dc:creator>
  <cp:lastModifiedBy> </cp:lastModifiedBy>
  <cp:revision>65</cp:revision>
  <dcterms:created xsi:type="dcterms:W3CDTF">2019-01-30T06:02:18Z</dcterms:created>
  <dcterms:modified xsi:type="dcterms:W3CDTF">2019-02-13T02:26:35Z</dcterms:modified>
</cp:coreProperties>
</file>